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4.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5.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50.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3" r:id="rId6"/>
    <p:sldMasterId id="2147483821" r:id="rId7"/>
    <p:sldMasterId id="2147483871" r:id="rId8"/>
    <p:sldMasterId id="2147483885" r:id="rId9"/>
    <p:sldMasterId id="2147484001" r:id="rId10"/>
    <p:sldMasterId id="2147484025" r:id="rId11"/>
    <p:sldMasterId id="2147484037" r:id="rId12"/>
    <p:sldMasterId id="2147484059" r:id="rId13"/>
    <p:sldMasterId id="2147484065" r:id="rId14"/>
    <p:sldMasterId id="2147484071" r:id="rId15"/>
    <p:sldMasterId id="2147484081" r:id="rId16"/>
  </p:sldMasterIdLst>
  <p:notesMasterIdLst>
    <p:notesMasterId r:id="rId66"/>
  </p:notesMasterIdLst>
  <p:sldIdLst>
    <p:sldId id="1010" r:id="rId17"/>
    <p:sldId id="1088" r:id="rId18"/>
    <p:sldId id="1093" r:id="rId19"/>
    <p:sldId id="1113" r:id="rId20"/>
    <p:sldId id="1115" r:id="rId21"/>
    <p:sldId id="1114" r:id="rId22"/>
    <p:sldId id="1122" r:id="rId23"/>
    <p:sldId id="1094" r:id="rId24"/>
    <p:sldId id="1124" r:id="rId25"/>
    <p:sldId id="1125" r:id="rId26"/>
    <p:sldId id="1126" r:id="rId27"/>
    <p:sldId id="1038" r:id="rId28"/>
    <p:sldId id="1129" r:id="rId29"/>
    <p:sldId id="1131" r:id="rId30"/>
    <p:sldId id="1133" r:id="rId31"/>
    <p:sldId id="1036" r:id="rId32"/>
    <p:sldId id="1139" r:id="rId33"/>
    <p:sldId id="1137" r:id="rId34"/>
    <p:sldId id="1141" r:id="rId35"/>
    <p:sldId id="1142" r:id="rId36"/>
    <p:sldId id="1143" r:id="rId37"/>
    <p:sldId id="1144" r:id="rId38"/>
    <p:sldId id="1145" r:id="rId39"/>
    <p:sldId id="1149" r:id="rId40"/>
    <p:sldId id="1146" r:id="rId41"/>
    <p:sldId id="1151" r:id="rId42"/>
    <p:sldId id="1150" r:id="rId43"/>
    <p:sldId id="1152" r:id="rId44"/>
    <p:sldId id="1154" r:id="rId45"/>
    <p:sldId id="1153" r:id="rId46"/>
    <p:sldId id="1155" r:id="rId47"/>
    <p:sldId id="1156" r:id="rId48"/>
    <p:sldId id="1158" r:id="rId49"/>
    <p:sldId id="1159" r:id="rId50"/>
    <p:sldId id="1160" r:id="rId51"/>
    <p:sldId id="1166" r:id="rId52"/>
    <p:sldId id="1178" r:id="rId53"/>
    <p:sldId id="1162" r:id="rId54"/>
    <p:sldId id="1167" r:id="rId55"/>
    <p:sldId id="1168" r:id="rId56"/>
    <p:sldId id="1169" r:id="rId57"/>
    <p:sldId id="1170" r:id="rId58"/>
    <p:sldId id="1171" r:id="rId59"/>
    <p:sldId id="1172" r:id="rId60"/>
    <p:sldId id="1173" r:id="rId61"/>
    <p:sldId id="1174" r:id="rId62"/>
    <p:sldId id="1175" r:id="rId63"/>
    <p:sldId id="1176" r:id="rId64"/>
    <p:sldId id="1177"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EFBD"/>
    <a:srgbClr val="DD8E19"/>
    <a:srgbClr val="FFFFFF"/>
    <a:srgbClr val="FDEADA"/>
    <a:srgbClr val="FFE285"/>
    <a:srgbClr val="DBEEF4"/>
    <a:srgbClr val="FF0000"/>
    <a:srgbClr val="DFF0F5"/>
    <a:srgbClr val="E2863A"/>
    <a:srgbClr val="9492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3178" autoAdjust="0"/>
  </p:normalViewPr>
  <p:slideViewPr>
    <p:cSldViewPr snapToGrid="0">
      <p:cViewPr varScale="1">
        <p:scale>
          <a:sx n="80" d="100"/>
          <a:sy n="80" d="100"/>
        </p:scale>
        <p:origin x="-330" y="-84"/>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commentAuthors" Target="commentAuthor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1496764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735816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60519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14</a:t>
            </a:fld>
            <a:endParaRPr lang="en-SG">
              <a:solidFill>
                <a:prstClr val="black"/>
              </a:solidFill>
            </a:endParaRPr>
          </a:p>
        </p:txBody>
      </p:sp>
    </p:spTree>
    <p:extLst>
      <p:ext uri="{BB962C8B-B14F-4D97-AF65-F5344CB8AC3E}">
        <p14:creationId xmlns:p14="http://schemas.microsoft.com/office/powerpoint/2010/main" val="2823865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15</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1034444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031778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935171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437850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997475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900771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229206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2228681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22</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3145638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23</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877728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24</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3302414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25</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3946610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26</a:t>
            </a:fld>
            <a:endParaRPr lang="en-SG">
              <a:solidFill>
                <a:prstClr val="black"/>
              </a:solidFill>
            </a:endParaRPr>
          </a:p>
        </p:txBody>
      </p:sp>
    </p:spTree>
    <p:extLst>
      <p:ext uri="{BB962C8B-B14F-4D97-AF65-F5344CB8AC3E}">
        <p14:creationId xmlns:p14="http://schemas.microsoft.com/office/powerpoint/2010/main" val="3707444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27</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1188355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28</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2480220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3076603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30</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3007466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31</a:t>
            </a:fld>
            <a:endParaRPr lang="en-SG">
              <a:solidFill>
                <a:prstClr val="black"/>
              </a:solidFill>
            </a:endParaRPr>
          </a:p>
        </p:txBody>
      </p:sp>
    </p:spTree>
    <p:extLst>
      <p:ext uri="{BB962C8B-B14F-4D97-AF65-F5344CB8AC3E}">
        <p14:creationId xmlns:p14="http://schemas.microsoft.com/office/powerpoint/2010/main" val="2197011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1280154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197072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738953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34</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26062110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35</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252527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36</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1311426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37</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2737853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38</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3012698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652285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233991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7</a:t>
            </a:fld>
            <a:endParaRPr lang="en-SG">
              <a:solidFill>
                <a:prstClr val="black"/>
              </a:solidFill>
            </a:endParaRPr>
          </a:p>
        </p:txBody>
      </p:sp>
    </p:spTree>
    <p:extLst>
      <p:ext uri="{BB962C8B-B14F-4D97-AF65-F5344CB8AC3E}">
        <p14:creationId xmlns:p14="http://schemas.microsoft.com/office/powerpoint/2010/main" val="927382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9</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2800611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10</a:t>
            </a:fld>
            <a:endParaRPr lang="en-SG">
              <a:solidFill>
                <a:prstClr val="black"/>
              </a:solidFill>
            </a:endParaRPr>
          </a:p>
        </p:txBody>
      </p:sp>
    </p:spTree>
    <p:extLst>
      <p:ext uri="{BB962C8B-B14F-4D97-AF65-F5344CB8AC3E}">
        <p14:creationId xmlns:p14="http://schemas.microsoft.com/office/powerpoint/2010/main" val="1529523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554610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11/23/2022</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09631"/>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04010"/>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90132"/>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11/23/2022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7070610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27156739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1797"/>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12217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17183494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816789"/>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11/23/2022</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99559893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35055251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67083"/>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378949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4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408193"/>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78716"/>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192904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0656665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4441626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68834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11/23/2022</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18275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48533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03787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585737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8071433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524723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086261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394501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11/23/2022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11/23/2022</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11/23/2022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11/23/2022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411" indent="0" algn="ctr">
              <a:buNone/>
              <a:defRPr>
                <a:solidFill>
                  <a:schemeClr val="tx1">
                    <a:tint val="75000"/>
                  </a:schemeClr>
                </a:solidFill>
              </a:defRPr>
            </a:lvl2pPr>
            <a:lvl3pPr marL="1218840" indent="0" algn="ctr">
              <a:buNone/>
              <a:defRPr>
                <a:solidFill>
                  <a:schemeClr val="tx1">
                    <a:tint val="75000"/>
                  </a:schemeClr>
                </a:solidFill>
              </a:defRPr>
            </a:lvl3pPr>
            <a:lvl4pPr marL="1828256" indent="0" algn="ctr">
              <a:buNone/>
              <a:defRPr>
                <a:solidFill>
                  <a:schemeClr val="tx1">
                    <a:tint val="75000"/>
                  </a:schemeClr>
                </a:solidFill>
              </a:defRPr>
            </a:lvl4pPr>
            <a:lvl5pPr marL="2437678" indent="0" algn="ctr">
              <a:buNone/>
              <a:defRPr>
                <a:solidFill>
                  <a:schemeClr val="tx1">
                    <a:tint val="75000"/>
                  </a:schemeClr>
                </a:solidFill>
              </a:defRPr>
            </a:lvl5pPr>
            <a:lvl6pPr marL="3047088" indent="0" algn="ctr">
              <a:buNone/>
              <a:defRPr>
                <a:solidFill>
                  <a:schemeClr val="tx1">
                    <a:tint val="75000"/>
                  </a:schemeClr>
                </a:solidFill>
              </a:defRPr>
            </a:lvl6pPr>
            <a:lvl7pPr marL="3656499" indent="0" algn="ctr">
              <a:buNone/>
              <a:defRPr>
                <a:solidFill>
                  <a:schemeClr val="tx1">
                    <a:tint val="75000"/>
                  </a:schemeClr>
                </a:solidFill>
              </a:defRPr>
            </a:lvl7pPr>
            <a:lvl8pPr marL="4265920" indent="0" algn="ctr">
              <a:buNone/>
              <a:defRPr>
                <a:solidFill>
                  <a:schemeClr val="tx1">
                    <a:tint val="75000"/>
                  </a:schemeClr>
                </a:solidFill>
              </a:defRPr>
            </a:lvl8pPr>
            <a:lvl9pPr marL="487533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515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683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411" indent="0">
              <a:buNone/>
              <a:defRPr sz="2400">
                <a:solidFill>
                  <a:schemeClr val="tx1">
                    <a:tint val="75000"/>
                  </a:schemeClr>
                </a:solidFill>
              </a:defRPr>
            </a:lvl2pPr>
            <a:lvl3pPr marL="1218840" indent="0">
              <a:buNone/>
              <a:defRPr sz="2133">
                <a:solidFill>
                  <a:schemeClr val="tx1">
                    <a:tint val="75000"/>
                  </a:schemeClr>
                </a:solidFill>
              </a:defRPr>
            </a:lvl3pPr>
            <a:lvl4pPr marL="1828256" indent="0">
              <a:buNone/>
              <a:defRPr sz="1867">
                <a:solidFill>
                  <a:schemeClr val="tx1">
                    <a:tint val="75000"/>
                  </a:schemeClr>
                </a:solidFill>
              </a:defRPr>
            </a:lvl4pPr>
            <a:lvl5pPr marL="2437678" indent="0">
              <a:buNone/>
              <a:defRPr sz="1867">
                <a:solidFill>
                  <a:schemeClr val="tx1">
                    <a:tint val="75000"/>
                  </a:schemeClr>
                </a:solidFill>
              </a:defRPr>
            </a:lvl5pPr>
            <a:lvl6pPr marL="3047088" indent="0">
              <a:buNone/>
              <a:defRPr sz="1867">
                <a:solidFill>
                  <a:schemeClr val="tx1">
                    <a:tint val="75000"/>
                  </a:schemeClr>
                </a:solidFill>
              </a:defRPr>
            </a:lvl6pPr>
            <a:lvl7pPr marL="3656499" indent="0">
              <a:buNone/>
              <a:defRPr sz="1867">
                <a:solidFill>
                  <a:schemeClr val="tx1">
                    <a:tint val="75000"/>
                  </a:schemeClr>
                </a:solidFill>
              </a:defRPr>
            </a:lvl7pPr>
            <a:lvl8pPr marL="4265920" indent="0">
              <a:buNone/>
              <a:defRPr sz="1867">
                <a:solidFill>
                  <a:schemeClr val="tx1">
                    <a:tint val="75000"/>
                  </a:schemeClr>
                </a:solidFill>
              </a:defRPr>
            </a:lvl8pPr>
            <a:lvl9pPr marL="4875337"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944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11/23/2022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9063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411" indent="0">
              <a:buNone/>
              <a:defRPr sz="2667" b="1"/>
            </a:lvl2pPr>
            <a:lvl3pPr marL="1218840" indent="0">
              <a:buNone/>
              <a:defRPr sz="2400" b="1"/>
            </a:lvl3pPr>
            <a:lvl4pPr marL="1828256" indent="0">
              <a:buNone/>
              <a:defRPr sz="2133" b="1"/>
            </a:lvl4pPr>
            <a:lvl5pPr marL="2437678" indent="0">
              <a:buNone/>
              <a:defRPr sz="2133" b="1"/>
            </a:lvl5pPr>
            <a:lvl6pPr marL="3047088" indent="0">
              <a:buNone/>
              <a:defRPr sz="2133" b="1"/>
            </a:lvl6pPr>
            <a:lvl7pPr marL="3656499" indent="0">
              <a:buNone/>
              <a:defRPr sz="2133" b="1"/>
            </a:lvl7pPr>
            <a:lvl8pPr marL="4265920" indent="0">
              <a:buNone/>
              <a:defRPr sz="2133" b="1"/>
            </a:lvl8pPr>
            <a:lvl9pPr marL="4875337"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4" y="1535113"/>
            <a:ext cx="5389033" cy="639763"/>
          </a:xfrm>
        </p:spPr>
        <p:txBody>
          <a:bodyPr anchor="b"/>
          <a:lstStyle>
            <a:lvl1pPr marL="0" indent="0">
              <a:buNone/>
              <a:defRPr sz="3200" b="1"/>
            </a:lvl1pPr>
            <a:lvl2pPr marL="609411" indent="0">
              <a:buNone/>
              <a:defRPr sz="2667" b="1"/>
            </a:lvl2pPr>
            <a:lvl3pPr marL="1218840" indent="0">
              <a:buNone/>
              <a:defRPr sz="2400" b="1"/>
            </a:lvl3pPr>
            <a:lvl4pPr marL="1828256" indent="0">
              <a:buNone/>
              <a:defRPr sz="2133" b="1"/>
            </a:lvl4pPr>
            <a:lvl5pPr marL="2437678" indent="0">
              <a:buNone/>
              <a:defRPr sz="2133" b="1"/>
            </a:lvl5pPr>
            <a:lvl6pPr marL="3047088" indent="0">
              <a:buNone/>
              <a:defRPr sz="2133" b="1"/>
            </a:lvl6pPr>
            <a:lvl7pPr marL="3656499" indent="0">
              <a:buNone/>
              <a:defRPr sz="2133" b="1"/>
            </a:lvl7pPr>
            <a:lvl8pPr marL="4265920" indent="0">
              <a:buNone/>
              <a:defRPr sz="2133" b="1"/>
            </a:lvl8pPr>
            <a:lvl9pPr marL="4875337"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C211C3-3134-421B-A91F-25D0C2A95CAC}" type="datetimeFigureOut">
              <a:rPr lang="en-US" smtClean="0">
                <a:solidFill>
                  <a:prstClr val="black">
                    <a:tint val="75000"/>
                  </a:prstClr>
                </a:solidFill>
              </a:rPr>
              <a:pPr/>
              <a:t>11/23/2022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3065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C211C3-3134-421B-A91F-25D0C2A95CAC}" type="datetimeFigureOut">
              <a:rPr lang="en-US" smtClean="0">
                <a:solidFill>
                  <a:prstClr val="black">
                    <a:tint val="75000"/>
                  </a:prstClr>
                </a:solidFill>
              </a:rPr>
              <a:pPr/>
              <a:t>11/23/2022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0747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C211C3-3134-421B-A91F-25D0C2A95CAC}" type="datetimeFigureOut">
              <a:rPr lang="en-US" smtClean="0">
                <a:solidFill>
                  <a:prstClr val="black">
                    <a:tint val="75000"/>
                  </a:prstClr>
                </a:solidFill>
              </a:rPr>
              <a:pPr/>
              <a:t>11/23/2022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26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6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411" indent="0">
              <a:buNone/>
              <a:defRPr sz="1600"/>
            </a:lvl2pPr>
            <a:lvl3pPr marL="1218840" indent="0">
              <a:buNone/>
              <a:defRPr sz="1333"/>
            </a:lvl3pPr>
            <a:lvl4pPr marL="1828256" indent="0">
              <a:buNone/>
              <a:defRPr sz="1200"/>
            </a:lvl4pPr>
            <a:lvl5pPr marL="2437678" indent="0">
              <a:buNone/>
              <a:defRPr sz="1200"/>
            </a:lvl5pPr>
            <a:lvl6pPr marL="3047088" indent="0">
              <a:buNone/>
              <a:defRPr sz="1200"/>
            </a:lvl6pPr>
            <a:lvl7pPr marL="3656499" indent="0">
              <a:buNone/>
              <a:defRPr sz="1200"/>
            </a:lvl7pPr>
            <a:lvl8pPr marL="4265920" indent="0">
              <a:buNone/>
              <a:defRPr sz="1200"/>
            </a:lvl8pPr>
            <a:lvl9pPr marL="487533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11/23/2022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23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411" indent="0">
              <a:buNone/>
              <a:defRPr sz="3733"/>
            </a:lvl2pPr>
            <a:lvl3pPr marL="1218840" indent="0">
              <a:buNone/>
              <a:defRPr sz="3200"/>
            </a:lvl3pPr>
            <a:lvl4pPr marL="1828256" indent="0">
              <a:buNone/>
              <a:defRPr sz="2667"/>
            </a:lvl4pPr>
            <a:lvl5pPr marL="2437678" indent="0">
              <a:buNone/>
              <a:defRPr sz="2667"/>
            </a:lvl5pPr>
            <a:lvl6pPr marL="3047088" indent="0">
              <a:buNone/>
              <a:defRPr sz="2667"/>
            </a:lvl6pPr>
            <a:lvl7pPr marL="3656499" indent="0">
              <a:buNone/>
              <a:defRPr sz="2667"/>
            </a:lvl7pPr>
            <a:lvl8pPr marL="4265920" indent="0">
              <a:buNone/>
              <a:defRPr sz="2667"/>
            </a:lvl8pPr>
            <a:lvl9pPr marL="4875337" indent="0">
              <a:buNone/>
              <a:defRPr sz="2667"/>
            </a:lvl9pPr>
          </a:lstStyle>
          <a:p>
            <a:endParaRPr lang="en-US"/>
          </a:p>
        </p:txBody>
      </p:sp>
      <p:sp>
        <p:nvSpPr>
          <p:cNvPr id="4" name="Text Placeholder 3"/>
          <p:cNvSpPr>
            <a:spLocks noGrp="1"/>
          </p:cNvSpPr>
          <p:nvPr>
            <p:ph type="body" sz="half" idx="2"/>
          </p:nvPr>
        </p:nvSpPr>
        <p:spPr>
          <a:xfrm>
            <a:off x="2389717" y="5367353"/>
            <a:ext cx="7315200" cy="804863"/>
          </a:xfrm>
        </p:spPr>
        <p:txBody>
          <a:bodyPr/>
          <a:lstStyle>
            <a:lvl1pPr marL="0" indent="0">
              <a:buNone/>
              <a:defRPr sz="1867"/>
            </a:lvl1pPr>
            <a:lvl2pPr marL="609411" indent="0">
              <a:buNone/>
              <a:defRPr sz="1600"/>
            </a:lvl2pPr>
            <a:lvl3pPr marL="1218840" indent="0">
              <a:buNone/>
              <a:defRPr sz="1333"/>
            </a:lvl3pPr>
            <a:lvl4pPr marL="1828256" indent="0">
              <a:buNone/>
              <a:defRPr sz="1200"/>
            </a:lvl4pPr>
            <a:lvl5pPr marL="2437678" indent="0">
              <a:buNone/>
              <a:defRPr sz="1200"/>
            </a:lvl5pPr>
            <a:lvl6pPr marL="3047088" indent="0">
              <a:buNone/>
              <a:defRPr sz="1200"/>
            </a:lvl6pPr>
            <a:lvl7pPr marL="3656499" indent="0">
              <a:buNone/>
              <a:defRPr sz="1200"/>
            </a:lvl7pPr>
            <a:lvl8pPr marL="4265920" indent="0">
              <a:buNone/>
              <a:defRPr sz="1200"/>
            </a:lvl8pPr>
            <a:lvl9pPr marL="487533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11/23/2022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6654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8072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8481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1366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6461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51585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44215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8579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8819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91268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01369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59635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5548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96728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E220AFD3-0EB3-4B7D-9141-A38AF08FF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07437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0852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97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9797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6973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1847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8843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738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7092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88441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2650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535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2282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2022/11/23</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image" Target="../media/image1.emf"/><Relationship Id="rId5" Type="http://schemas.openxmlformats.org/officeDocument/2006/relationships/slideLayout" Target="../slideLayouts/slideLayout105.xml"/><Relationship Id="rId10" Type="http://schemas.openxmlformats.org/officeDocument/2006/relationships/theme" Target="../theme/theme12.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5" Type="http://schemas.openxmlformats.org/officeDocument/2006/relationships/theme" Target="../theme/theme13.xml"/><Relationship Id="rId4" Type="http://schemas.openxmlformats.org/officeDocument/2006/relationships/slideLayout" Target="../slideLayouts/slideLayout1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5" Type="http://schemas.openxmlformats.org/officeDocument/2006/relationships/theme" Target="../theme/theme14.xml"/><Relationship Id="rId4" Type="http://schemas.openxmlformats.org/officeDocument/2006/relationships/slideLayout" Target="../slideLayouts/slideLayout11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image" Target="../media/image1.emf"/><Relationship Id="rId5" Type="http://schemas.openxmlformats.org/officeDocument/2006/relationships/slideLayout" Target="../slideLayouts/slideLayout122.xml"/><Relationship Id="rId10" Type="http://schemas.openxmlformats.org/officeDocument/2006/relationships/theme" Target="../theme/theme15.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6.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emf"/><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99896"/>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 id="2147484064"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956000124"/>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69" r:id="rId3"/>
    <p:sldLayoutId id="2147484070"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14826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26093924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iming>
    <p:tnLst>
      <p:par>
        <p:cTn id="1" dur="indefinite" restart="never" nodeType="tmRoot"/>
      </p:par>
    </p:tnLst>
  </p:timing>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18" tIns="45709" rIns="91418" bIns="457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18" tIns="45709" rIns="91418" bIns="457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18" tIns="45709" rIns="91418" bIns="45709" rtlCol="0" anchor="ctr"/>
          <a:lstStyle>
            <a:lvl1pPr algn="l">
              <a:defRPr sz="1600">
                <a:solidFill>
                  <a:schemeClr val="tx1">
                    <a:tint val="75000"/>
                  </a:schemeClr>
                </a:solidFill>
              </a:defRPr>
            </a:lvl1pPr>
          </a:lstStyle>
          <a:p>
            <a:pPr defTabSz="1218840"/>
            <a:fld id="{64C211C3-3134-421B-A91F-25D0C2A95CAC}" type="datetimeFigureOut">
              <a:rPr lang="en-US" smtClean="0">
                <a:solidFill>
                  <a:prstClr val="black">
                    <a:tint val="75000"/>
                  </a:prstClr>
                </a:solidFill>
              </a:rPr>
              <a:pPr defTabSz="1218840"/>
              <a:t>11/23/2022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18" tIns="45709" rIns="91418" bIns="45709" rtlCol="0" anchor="ctr"/>
          <a:lstStyle>
            <a:lvl1pPr algn="ctr">
              <a:defRPr sz="1600">
                <a:solidFill>
                  <a:schemeClr val="tx1">
                    <a:tint val="75000"/>
                  </a:schemeClr>
                </a:solidFill>
              </a:defRPr>
            </a:lvl1pPr>
          </a:lstStyle>
          <a:p>
            <a:pPr defTabSz="121884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18" tIns="45709" rIns="91418" bIns="45709" rtlCol="0" anchor="ctr"/>
          <a:lstStyle>
            <a:lvl1pPr algn="r">
              <a:defRPr sz="1600">
                <a:solidFill>
                  <a:schemeClr val="tx1">
                    <a:tint val="75000"/>
                  </a:schemeClr>
                </a:solidFill>
              </a:defRPr>
            </a:lvl1pPr>
          </a:lstStyle>
          <a:p>
            <a:pPr defTabSz="1218840"/>
            <a:fld id="{25A76C07-5E24-4101-831E-CFF6FD6B7194}" type="slidenum">
              <a:rPr lang="en-US" smtClean="0">
                <a:solidFill>
                  <a:prstClr val="black">
                    <a:tint val="75000"/>
                  </a:prstClr>
                </a:solidFill>
              </a:rPr>
              <a:pPr defTabSz="1218840"/>
              <a:t>‹#›</a:t>
            </a:fld>
            <a:endParaRPr lang="en-US">
              <a:solidFill>
                <a:prstClr val="black">
                  <a:tint val="75000"/>
                </a:prstClr>
              </a:solidFill>
            </a:endParaRPr>
          </a:p>
        </p:txBody>
      </p:sp>
    </p:spTree>
    <p:extLst>
      <p:ext uri="{BB962C8B-B14F-4D97-AF65-F5344CB8AC3E}">
        <p14:creationId xmlns:p14="http://schemas.microsoft.com/office/powerpoint/2010/main" val="274930835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defTabSz="1218840" rtl="0" eaLnBrk="1" latinLnBrk="0" hangingPunct="1">
        <a:spcBef>
          <a:spcPct val="0"/>
        </a:spcBef>
        <a:buNone/>
        <a:defRPr sz="5867" kern="1200">
          <a:solidFill>
            <a:schemeClr val="tx1"/>
          </a:solidFill>
          <a:latin typeface="+mj-lt"/>
          <a:ea typeface="+mj-ea"/>
          <a:cs typeface="+mj-cs"/>
        </a:defRPr>
      </a:lvl1pPr>
    </p:titleStyle>
    <p:bodyStyle>
      <a:lvl1pPr marL="457059" indent="-457059" algn="l" defTabSz="12188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310" indent="-380888" algn="l" defTabSz="12188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545" indent="-304704" algn="l" defTabSz="12188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960"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382"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1792"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216"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632"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048"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840" rtl="0" eaLnBrk="1" latinLnBrk="0" hangingPunct="1">
        <a:defRPr sz="2400" kern="1200">
          <a:solidFill>
            <a:schemeClr val="tx1"/>
          </a:solidFill>
          <a:latin typeface="+mn-lt"/>
          <a:ea typeface="+mn-ea"/>
          <a:cs typeface="+mn-cs"/>
        </a:defRPr>
      </a:lvl1pPr>
      <a:lvl2pPr marL="609411" algn="l" defTabSz="1218840" rtl="0" eaLnBrk="1" latinLnBrk="0" hangingPunct="1">
        <a:defRPr sz="2400" kern="1200">
          <a:solidFill>
            <a:schemeClr val="tx1"/>
          </a:solidFill>
          <a:latin typeface="+mn-lt"/>
          <a:ea typeface="+mn-ea"/>
          <a:cs typeface="+mn-cs"/>
        </a:defRPr>
      </a:lvl2pPr>
      <a:lvl3pPr marL="1218840" algn="l" defTabSz="1218840" rtl="0" eaLnBrk="1" latinLnBrk="0" hangingPunct="1">
        <a:defRPr sz="2400" kern="1200">
          <a:solidFill>
            <a:schemeClr val="tx1"/>
          </a:solidFill>
          <a:latin typeface="+mn-lt"/>
          <a:ea typeface="+mn-ea"/>
          <a:cs typeface="+mn-cs"/>
        </a:defRPr>
      </a:lvl3pPr>
      <a:lvl4pPr marL="1828256" algn="l" defTabSz="1218840" rtl="0" eaLnBrk="1" latinLnBrk="0" hangingPunct="1">
        <a:defRPr sz="2400" kern="1200">
          <a:solidFill>
            <a:schemeClr val="tx1"/>
          </a:solidFill>
          <a:latin typeface="+mn-lt"/>
          <a:ea typeface="+mn-ea"/>
          <a:cs typeface="+mn-cs"/>
        </a:defRPr>
      </a:lvl4pPr>
      <a:lvl5pPr marL="2437678" algn="l" defTabSz="1218840" rtl="0" eaLnBrk="1" latinLnBrk="0" hangingPunct="1">
        <a:defRPr sz="2400" kern="1200">
          <a:solidFill>
            <a:schemeClr val="tx1"/>
          </a:solidFill>
          <a:latin typeface="+mn-lt"/>
          <a:ea typeface="+mn-ea"/>
          <a:cs typeface="+mn-cs"/>
        </a:defRPr>
      </a:lvl5pPr>
      <a:lvl6pPr marL="3047088" algn="l" defTabSz="1218840" rtl="0" eaLnBrk="1" latinLnBrk="0" hangingPunct="1">
        <a:defRPr sz="2400" kern="1200">
          <a:solidFill>
            <a:schemeClr val="tx1"/>
          </a:solidFill>
          <a:latin typeface="+mn-lt"/>
          <a:ea typeface="+mn-ea"/>
          <a:cs typeface="+mn-cs"/>
        </a:defRPr>
      </a:lvl6pPr>
      <a:lvl7pPr marL="3656499" algn="l" defTabSz="1218840" rtl="0" eaLnBrk="1" latinLnBrk="0" hangingPunct="1">
        <a:defRPr sz="2400" kern="1200">
          <a:solidFill>
            <a:schemeClr val="tx1"/>
          </a:solidFill>
          <a:latin typeface="+mn-lt"/>
          <a:ea typeface="+mn-ea"/>
          <a:cs typeface="+mn-cs"/>
        </a:defRPr>
      </a:lvl7pPr>
      <a:lvl8pPr marL="4265920" algn="l" defTabSz="1218840" rtl="0" eaLnBrk="1" latinLnBrk="0" hangingPunct="1">
        <a:defRPr sz="2400" kern="1200">
          <a:solidFill>
            <a:schemeClr val="tx1"/>
          </a:solidFill>
          <a:latin typeface="+mn-lt"/>
          <a:ea typeface="+mn-ea"/>
          <a:cs typeface="+mn-cs"/>
        </a:defRPr>
      </a:lvl8pPr>
      <a:lvl9pPr marL="4875337" algn="l" defTabSz="121884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atin typeface="+mn-lt"/>
              </a:defRPr>
            </a:lvl1pPr>
          </a:lstStyle>
          <a:p>
            <a:endParaRPr lang="en-US" altLang="en-US">
              <a:solidFill>
                <a:srgbClr val="000000"/>
              </a:solidFill>
            </a:endParaRPr>
          </a:p>
        </p:txBody>
      </p:sp>
      <p:sp>
        <p:nvSpPr>
          <p:cNvPr id="2150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atin typeface="+mn-lt"/>
              </a:defRPr>
            </a:lvl1pPr>
          </a:lstStyle>
          <a:p>
            <a:endParaRPr lang="en-US" altLang="en-US">
              <a:solidFill>
                <a:srgbClr val="000000"/>
              </a:solidFill>
            </a:endParaRPr>
          </a:p>
        </p:txBody>
      </p:sp>
      <p:sp>
        <p:nvSpPr>
          <p:cNvPr id="2151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atin typeface="+mn-lt"/>
              </a:defRPr>
            </a:lvl1pPr>
          </a:lstStyle>
          <a:p>
            <a:fld id="{F8319EC3-C32B-4241-80AA-2C5D6C7183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7670213"/>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68.xml"/><Relationship Id="rId5" Type="http://schemas.openxmlformats.org/officeDocument/2006/relationships/image" Target="../media/image13.png"/><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55.xml"/><Relationship Id="rId5" Type="http://schemas.openxmlformats.org/officeDocument/2006/relationships/image" Target="../media/image6.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68.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68.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68.xml"/><Relationship Id="rId5" Type="http://schemas.openxmlformats.org/officeDocument/2006/relationships/image" Target="../media/image15.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68.xml"/><Relationship Id="rId5" Type="http://schemas.microsoft.com/office/2007/relationships/hdphoto" Target="../media/hdphoto3.wdp"/><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jp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68.xml"/><Relationship Id="rId5" Type="http://schemas.microsoft.com/office/2007/relationships/hdphoto" Target="../media/hdphoto3.wdp"/><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3.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2.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6.xml"/><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119.xm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28.xml"/><Relationship Id="rId6" Type="http://schemas.openxmlformats.org/officeDocument/2006/relationships/image" Target="../media/image51.png"/><Relationship Id="rId5" Type="http://schemas.openxmlformats.org/officeDocument/2006/relationships/image" Target="../media/image49.jpeg"/><Relationship Id="rId4" Type="http://schemas.openxmlformats.org/officeDocument/2006/relationships/audio" Target="../media/audio3.wav"/><Relationship Id="rId9" Type="http://schemas.openxmlformats.org/officeDocument/2006/relationships/image" Target="../media/image54.png"/></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28.xml"/><Relationship Id="rId6" Type="http://schemas.openxmlformats.org/officeDocument/2006/relationships/image" Target="../media/image51.png"/><Relationship Id="rId5" Type="http://schemas.openxmlformats.org/officeDocument/2006/relationships/image" Target="../media/image49.jpeg"/><Relationship Id="rId4" Type="http://schemas.openxmlformats.org/officeDocument/2006/relationships/audio" Target="../media/audio3.wav"/><Relationship Id="rId9" Type="http://schemas.openxmlformats.org/officeDocument/2006/relationships/image" Target="../media/image54.png"/></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3.wav"/><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28.xml"/><Relationship Id="rId6" Type="http://schemas.openxmlformats.org/officeDocument/2006/relationships/image" Target="../media/image51.png"/><Relationship Id="rId5" Type="http://schemas.openxmlformats.org/officeDocument/2006/relationships/image" Target="../media/image49.jpeg"/><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3.wav"/><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28.xml"/><Relationship Id="rId6" Type="http://schemas.openxmlformats.org/officeDocument/2006/relationships/image" Target="../media/image51.png"/><Relationship Id="rId5" Type="http://schemas.openxmlformats.org/officeDocument/2006/relationships/image" Target="../media/image49.jpeg"/><Relationship Id="rId4" Type="http://schemas.openxmlformats.org/officeDocument/2006/relationships/audio" Target="../media/audio2.wav"/><Relationship Id="rId9" Type="http://schemas.openxmlformats.org/officeDocument/2006/relationships/image" Target="../media/image55.png"/></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3.wav"/><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28.xml"/><Relationship Id="rId6" Type="http://schemas.openxmlformats.org/officeDocument/2006/relationships/image" Target="../media/image51.png"/><Relationship Id="rId5" Type="http://schemas.openxmlformats.org/officeDocument/2006/relationships/image" Target="../media/image49.jpeg"/><Relationship Id="rId4" Type="http://schemas.openxmlformats.org/officeDocument/2006/relationships/audio" Target="../media/audio2.wav"/><Relationship Id="rId9" Type="http://schemas.openxmlformats.org/officeDocument/2006/relationships/image" Target="../media/image55.png"/></Relationships>
</file>

<file path=ppt/slides/_rels/slide4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28.xml"/><Relationship Id="rId6" Type="http://schemas.openxmlformats.org/officeDocument/2006/relationships/image" Target="../media/image51.png"/><Relationship Id="rId5" Type="http://schemas.openxmlformats.org/officeDocument/2006/relationships/image" Target="../media/image49.jpeg"/><Relationship Id="rId4" Type="http://schemas.openxmlformats.org/officeDocument/2006/relationships/audio" Target="../media/audio3.wav"/><Relationship Id="rId9" Type="http://schemas.openxmlformats.org/officeDocument/2006/relationships/image" Target="../media/image54.png"/></Relationships>
</file>

<file path=ppt/slides/_rels/slide4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3.wav"/><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28.xml"/><Relationship Id="rId6" Type="http://schemas.openxmlformats.org/officeDocument/2006/relationships/image" Target="../media/image51.png"/><Relationship Id="rId5" Type="http://schemas.openxmlformats.org/officeDocument/2006/relationships/image" Target="../media/image49.jpeg"/><Relationship Id="rId4" Type="http://schemas.openxmlformats.org/officeDocument/2006/relationships/audio" Target="../media/audio2.wav"/></Relationships>
</file>

<file path=ppt/slides/_rels/slide4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3.wav"/><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28.xml"/><Relationship Id="rId6" Type="http://schemas.openxmlformats.org/officeDocument/2006/relationships/image" Target="../media/image51.png"/><Relationship Id="rId5" Type="http://schemas.openxmlformats.org/officeDocument/2006/relationships/image" Target="../media/image49.jpeg"/><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28.xml"/><Relationship Id="rId6" Type="http://schemas.openxmlformats.org/officeDocument/2006/relationships/image" Target="../media/image51.png"/><Relationship Id="rId5" Type="http://schemas.openxmlformats.org/officeDocument/2006/relationships/image" Target="../media/image49.jpeg"/><Relationship Id="rId4" Type="http://schemas.openxmlformats.org/officeDocument/2006/relationships/audio" Target="../media/audio3.wav"/><Relationship Id="rId9"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Layout" Target="../slideLayouts/slideLayout128.xml"/><Relationship Id="rId5" Type="http://schemas.openxmlformats.org/officeDocument/2006/relationships/image" Target="../media/image30.jpg"/><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g"/><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64" y="1850880"/>
            <a:ext cx="5832763" cy="47759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1418" y="1850880"/>
            <a:ext cx="5844289" cy="4775922"/>
          </a:xfrm>
          <a:prstGeom prst="rect">
            <a:avLst/>
          </a:prstGeom>
        </p:spPr>
      </p:pic>
      <p:pic>
        <p:nvPicPr>
          <p:cNvPr id="5" name="Picture 4"/>
          <p:cNvPicPr>
            <a:picLocks noChangeAspect="1"/>
          </p:cNvPicPr>
          <p:nvPr/>
        </p:nvPicPr>
        <p:blipFill>
          <a:blip r:embed="rId5"/>
          <a:stretch>
            <a:fillRect/>
          </a:stretch>
        </p:blipFill>
        <p:spPr>
          <a:xfrm>
            <a:off x="73179" y="168238"/>
            <a:ext cx="12156478" cy="1682642"/>
          </a:xfrm>
          <a:prstGeom prst="rect">
            <a:avLst/>
          </a:prstGeom>
        </p:spPr>
      </p:pic>
    </p:spTree>
    <p:extLst>
      <p:ext uri="{BB962C8B-B14F-4D97-AF65-F5344CB8AC3E}">
        <p14:creationId xmlns:p14="http://schemas.microsoft.com/office/powerpoint/2010/main" val="40878901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a:extLst>
              <a:ext uri="{FF2B5EF4-FFF2-40B4-BE49-F238E27FC236}">
                <a16:creationId xmlns:a16="http://schemas.microsoft.com/office/drawing/2014/main" xmlns=""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3567205" y="0"/>
            <a:ext cx="8624795" cy="6858000"/>
          </a:xfrm>
          <a:prstGeom prst="rect">
            <a:avLst/>
          </a:prstGeom>
          <a:ln>
            <a:noFill/>
          </a:ln>
          <a:effectLst>
            <a:outerShdw blurRad="190500" algn="tl" rotWithShape="0">
              <a:srgbClr val="000000">
                <a:alpha val="70000"/>
              </a:srgbClr>
            </a:outerShdw>
          </a:effectLst>
        </p:spPr>
      </p:pic>
      <p:sp>
        <p:nvSpPr>
          <p:cNvPr id="73" name="Rectangle 72">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048012" y="4329049"/>
            <a:ext cx="193245" cy="187931"/>
          </a:xfrm>
          <a:prstGeom prst="rect">
            <a:avLst/>
          </a:prstGeom>
        </p:spPr>
      </p:pic>
      <p:pic>
        <p:nvPicPr>
          <p:cNvPr id="7"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19130" y="5585372"/>
            <a:ext cx="193245" cy="187931"/>
          </a:xfrm>
          <a:prstGeom prst="rect">
            <a:avLst/>
          </a:prstGeom>
        </p:spPr>
      </p:pic>
      <p:sp>
        <p:nvSpPr>
          <p:cNvPr id="10" name="TextBox 9">
            <a:extLst>
              <a:ext uri="{FF2B5EF4-FFF2-40B4-BE49-F238E27FC236}">
                <a16:creationId xmlns:a16="http://schemas.microsoft.com/office/drawing/2014/main" xmlns="" id="{37934291-9B0C-43D1-A269-035C2538A8B9}"/>
              </a:ext>
            </a:extLst>
          </p:cNvPr>
          <p:cNvSpPr txBox="1"/>
          <p:nvPr/>
        </p:nvSpPr>
        <p:spPr>
          <a:xfrm>
            <a:off x="548392" y="203468"/>
            <a:ext cx="4163847" cy="830997"/>
          </a:xfrm>
          <a:prstGeom prst="rect">
            <a:avLst/>
          </a:prstGeom>
          <a:solidFill>
            <a:srgbClr val="DD8E19"/>
          </a:solidFill>
          <a:ln w="28575">
            <a:solidFill>
              <a:schemeClr val="accent6">
                <a:lumMod val="75000"/>
              </a:schemeClr>
            </a:solidFill>
          </a:ln>
        </p:spPr>
        <p:txBody>
          <a:bodyPr wrap="square" rtlCol="0">
            <a:spAutoFit/>
          </a:bodyPr>
          <a:lstStyle/>
          <a:p>
            <a:pPr>
              <a:lnSpc>
                <a:spcPct val="150000"/>
              </a:lnSpc>
            </a:pPr>
            <a:r>
              <a:rPr lang="vi-VN" sz="3200" b="1" i="1" dirty="0">
                <a:latin typeface="Times New Roman" panose="02020603050405020304" pitchFamily="18" charset="0"/>
                <a:cs typeface="Times New Roman" panose="02020603050405020304" pitchFamily="18" charset="0"/>
              </a:rPr>
              <a:t>Mạch cảm xúc bài thơ</a:t>
            </a:r>
            <a:endParaRPr lang="en-US" sz="3200" b="1" i="1"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xmlns="" id="{CE04A0E7-7072-492A-8706-275C24CAF646}"/>
              </a:ext>
            </a:extLst>
          </p:cNvPr>
          <p:cNvSpPr txBox="1"/>
          <p:nvPr/>
        </p:nvSpPr>
        <p:spPr>
          <a:xfrm>
            <a:off x="452108" y="5532916"/>
            <a:ext cx="11435091" cy="1200329"/>
          </a:xfrm>
          <a:prstGeom prst="rect">
            <a:avLst/>
          </a:prstGeom>
          <a:solidFill>
            <a:srgbClr val="DD8E19"/>
          </a:solidFill>
          <a:ln>
            <a:solidFill>
              <a:schemeClr val="accent6">
                <a:lumMod val="75000"/>
              </a:schemeClr>
            </a:solidFill>
          </a:ln>
        </p:spPr>
        <p:txBody>
          <a:bodyPr wrap="square" rtlCol="0">
            <a:spAutoFit/>
          </a:bodyPr>
          <a:lstStyle/>
          <a:p>
            <a:pPr marL="190510" indent="-190510">
              <a:buFont typeface="Wingdings" panose="05000000000000000000" pitchFamily="2" charset="2"/>
              <a:buChar char="à"/>
            </a:pPr>
            <a:r>
              <a:rPr lang="vi-VN" sz="2400" b="1" i="1" dirty="0">
                <a:latin typeface="Times New Roman" panose="02020603050405020304" pitchFamily="18" charset="0"/>
                <a:cs typeface="Times New Roman" panose="02020603050405020304" pitchFamily="18" charset="0"/>
                <a:sym typeface="Wingdings" panose="05000000000000000000" pitchFamily="2" charset="2"/>
              </a:rPr>
              <a:t> Mạch cảm xúc đi từ hồi tưởng đến kỉ niệm, từ kỉ niệm đến suy ngẫm.</a:t>
            </a:r>
          </a:p>
          <a:p>
            <a:pPr marL="190510" indent="-190510">
              <a:buFont typeface="Wingdings" panose="05000000000000000000" pitchFamily="2" charset="2"/>
              <a:buChar char="à"/>
            </a:pPr>
            <a:r>
              <a:rPr lang="vi-VN" sz="2400" b="1" i="1" dirty="0">
                <a:latin typeface="Times New Roman" panose="02020603050405020304" pitchFamily="18" charset="0"/>
                <a:cs typeface="Times New Roman" panose="02020603050405020304" pitchFamily="18" charset="0"/>
                <a:sym typeface="Wingdings" panose="05000000000000000000" pitchFamily="2" charset="2"/>
              </a:rPr>
              <a:t> Cảm xúc chủ đạo: Tình bà cháu, lòng kính yêu vô hạn của người cháu với bà, gắn với tình yêu quê hương đất nước. </a:t>
            </a:r>
            <a:endParaRPr lang="en-US" sz="2400" b="1" i="1" dirty="0">
              <a:latin typeface="Times New Roman" panose="02020603050405020304" pitchFamily="18" charset="0"/>
              <a:cs typeface="Times New Roman" panose="02020603050405020304" pitchFamily="18" charset="0"/>
            </a:endParaRPr>
          </a:p>
        </p:txBody>
      </p:sp>
      <p:grpSp>
        <p:nvGrpSpPr>
          <p:cNvPr id="38" name="Group 17">
            <a:extLst>
              <a:ext uri="{FF2B5EF4-FFF2-40B4-BE49-F238E27FC236}">
                <a16:creationId xmlns:a16="http://schemas.microsoft.com/office/drawing/2014/main" xmlns="" id="{6B8CD03B-950D-4D3C-B4A8-815CE9B93832}"/>
              </a:ext>
            </a:extLst>
          </p:cNvPr>
          <p:cNvGrpSpPr>
            <a:grpSpLocks/>
          </p:cNvGrpSpPr>
          <p:nvPr/>
        </p:nvGrpSpPr>
        <p:grpSpPr bwMode="auto">
          <a:xfrm>
            <a:off x="357357" y="1034465"/>
            <a:ext cx="11748655" cy="4120641"/>
            <a:chOff x="131" y="1802"/>
            <a:chExt cx="5485" cy="2481"/>
          </a:xfrm>
          <a:solidFill>
            <a:schemeClr val="accent3"/>
          </a:solidFill>
        </p:grpSpPr>
        <p:sp>
          <p:nvSpPr>
            <p:cNvPr id="39" name="Text Box 18">
              <a:extLst>
                <a:ext uri="{FF2B5EF4-FFF2-40B4-BE49-F238E27FC236}">
                  <a16:creationId xmlns:a16="http://schemas.microsoft.com/office/drawing/2014/main" xmlns="" id="{A81FF9C3-6855-4C0E-970F-3D867AC3BFA8}"/>
                </a:ext>
              </a:extLst>
            </p:cNvPr>
            <p:cNvSpPr txBox="1">
              <a:spLocks noChangeArrowheads="1"/>
            </p:cNvSpPr>
            <p:nvPr/>
          </p:nvSpPr>
          <p:spPr bwMode="auto">
            <a:xfrm>
              <a:off x="3648" y="1802"/>
              <a:ext cx="912" cy="723"/>
            </a:xfrm>
            <a:prstGeom prst="rect">
              <a:avLst/>
            </a:prstGeom>
            <a:grpFill/>
            <a:ln w="19050" algn="ctr">
              <a:solidFill>
                <a:srgbClr val="E2863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i="1">
                  <a:solidFill>
                    <a:prstClr val="black"/>
                  </a:solidFill>
                  <a:latin typeface="Times New Roman" panose="02020603050405020304" pitchFamily="18" charset="0"/>
                  <a:cs typeface="Times New Roman" panose="02020603050405020304" pitchFamily="18" charset="0"/>
                </a:rPr>
                <a:t>Suy nghĩ về bà và cuộc đời bà</a:t>
              </a:r>
            </a:p>
          </p:txBody>
        </p:sp>
        <p:sp>
          <p:nvSpPr>
            <p:cNvPr id="40" name="Text Box 19">
              <a:extLst>
                <a:ext uri="{FF2B5EF4-FFF2-40B4-BE49-F238E27FC236}">
                  <a16:creationId xmlns:a16="http://schemas.microsoft.com/office/drawing/2014/main" xmlns="" id="{1D1559D1-0D3C-4B17-8B26-E8B5F16141C3}"/>
                </a:ext>
              </a:extLst>
            </p:cNvPr>
            <p:cNvSpPr txBox="1">
              <a:spLocks noChangeArrowheads="1"/>
            </p:cNvSpPr>
            <p:nvPr/>
          </p:nvSpPr>
          <p:spPr bwMode="auto">
            <a:xfrm>
              <a:off x="3689" y="3116"/>
              <a:ext cx="1015" cy="1167"/>
            </a:xfrm>
            <a:prstGeom prst="rect">
              <a:avLst/>
            </a:prstGeom>
            <a:grpFill/>
            <a:ln w="19050" algn="ctr">
              <a:solidFill>
                <a:srgbClr val="E2863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i="1" dirty="0" err="1">
                  <a:solidFill>
                    <a:prstClr val="black"/>
                  </a:solidFill>
                  <a:latin typeface="Times New Roman" panose="02020603050405020304" pitchFamily="18" charset="0"/>
                  <a:cs typeface="Times New Roman" panose="02020603050405020304" pitchFamily="18" charset="0"/>
                </a:rPr>
                <a:t>Bà</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không</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chỉ</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là</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người</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nhóm</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lửa</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giữ</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lửa</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mà</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còn</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là</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người</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truyền</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lửa</a:t>
              </a:r>
              <a:r>
                <a:rPr lang="en-US" altLang="en-US" sz="2400" i="1" dirty="0">
                  <a:solidFill>
                    <a:prstClr val="black"/>
                  </a:solidFill>
                  <a:latin typeface="Times New Roman" panose="02020603050405020304" pitchFamily="18" charset="0"/>
                  <a:cs typeface="Times New Roman" panose="02020603050405020304" pitchFamily="18" charset="0"/>
                </a:rPr>
                <a:t>.</a:t>
              </a:r>
            </a:p>
          </p:txBody>
        </p:sp>
        <p:sp>
          <p:nvSpPr>
            <p:cNvPr id="41" name="Text Box 20">
              <a:extLst>
                <a:ext uri="{FF2B5EF4-FFF2-40B4-BE49-F238E27FC236}">
                  <a16:creationId xmlns:a16="http://schemas.microsoft.com/office/drawing/2014/main" xmlns="" id="{E330EF4B-B047-4420-9A16-D51092961171}"/>
                </a:ext>
              </a:extLst>
            </p:cNvPr>
            <p:cNvSpPr txBox="1">
              <a:spLocks noChangeArrowheads="1"/>
            </p:cNvSpPr>
            <p:nvPr/>
          </p:nvSpPr>
          <p:spPr bwMode="auto">
            <a:xfrm>
              <a:off x="131" y="1942"/>
              <a:ext cx="912" cy="500"/>
            </a:xfrm>
            <a:prstGeom prst="rect">
              <a:avLst/>
            </a:prstGeom>
            <a:grpFill/>
            <a:ln w="19050" algn="ctr">
              <a:solidFill>
                <a:srgbClr val="E2863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i="1" dirty="0" err="1">
                  <a:solidFill>
                    <a:prstClr val="black"/>
                  </a:solidFill>
                  <a:latin typeface="Times New Roman" panose="02020603050405020304" pitchFamily="18" charset="0"/>
                  <a:cs typeface="Times New Roman" panose="02020603050405020304" pitchFamily="18" charset="0"/>
                </a:rPr>
                <a:t>Hình</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ảnh</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bếp</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lửa</a:t>
              </a:r>
              <a:endParaRPr lang="en-US" altLang="en-US" sz="2400" i="1" dirty="0">
                <a:solidFill>
                  <a:prstClr val="black"/>
                </a:solidFill>
                <a:latin typeface="Times New Roman" panose="02020603050405020304" pitchFamily="18" charset="0"/>
                <a:cs typeface="Times New Roman" panose="02020603050405020304" pitchFamily="18" charset="0"/>
              </a:endParaRPr>
            </a:p>
          </p:txBody>
        </p:sp>
        <p:sp>
          <p:nvSpPr>
            <p:cNvPr id="42" name="Text Box 21">
              <a:extLst>
                <a:ext uri="{FF2B5EF4-FFF2-40B4-BE49-F238E27FC236}">
                  <a16:creationId xmlns:a16="http://schemas.microsoft.com/office/drawing/2014/main" xmlns="" id="{EDB499C6-7EA7-40F2-924A-D8016E28BC94}"/>
                </a:ext>
              </a:extLst>
            </p:cNvPr>
            <p:cNvSpPr txBox="1">
              <a:spLocks noChangeArrowheads="1"/>
            </p:cNvSpPr>
            <p:nvPr/>
          </p:nvSpPr>
          <p:spPr bwMode="auto">
            <a:xfrm>
              <a:off x="192" y="3120"/>
              <a:ext cx="768" cy="723"/>
            </a:xfrm>
            <a:prstGeom prst="rect">
              <a:avLst/>
            </a:prstGeom>
            <a:grpFill/>
            <a:ln w="19050" algn="ctr">
              <a:solidFill>
                <a:srgbClr val="E2863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i="1" dirty="0" err="1">
                  <a:solidFill>
                    <a:prstClr val="black"/>
                  </a:solidFill>
                  <a:latin typeface="Times New Roman" panose="02020603050405020304" pitchFamily="18" charset="0"/>
                  <a:cs typeface="Times New Roman" panose="02020603050405020304" pitchFamily="18" charset="0"/>
                </a:rPr>
                <a:t>Hình</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ảnh</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quen</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thuộc</a:t>
              </a:r>
              <a:endParaRPr lang="en-US" altLang="en-US" sz="2400" i="1" dirty="0">
                <a:solidFill>
                  <a:prstClr val="black"/>
                </a:solidFill>
                <a:latin typeface="Times New Roman" panose="02020603050405020304" pitchFamily="18" charset="0"/>
                <a:cs typeface="Times New Roman" panose="02020603050405020304" pitchFamily="18" charset="0"/>
              </a:endParaRPr>
            </a:p>
          </p:txBody>
        </p:sp>
        <p:sp>
          <p:nvSpPr>
            <p:cNvPr id="43" name="Text Box 22">
              <a:extLst>
                <a:ext uri="{FF2B5EF4-FFF2-40B4-BE49-F238E27FC236}">
                  <a16:creationId xmlns:a16="http://schemas.microsoft.com/office/drawing/2014/main" xmlns="" id="{65741B96-F162-40AC-8D40-6B21125B4611}"/>
                </a:ext>
              </a:extLst>
            </p:cNvPr>
            <p:cNvSpPr txBox="1">
              <a:spLocks noChangeArrowheads="1"/>
            </p:cNvSpPr>
            <p:nvPr/>
          </p:nvSpPr>
          <p:spPr bwMode="auto">
            <a:xfrm>
              <a:off x="1152" y="1956"/>
              <a:ext cx="1056" cy="500"/>
            </a:xfrm>
            <a:prstGeom prst="rect">
              <a:avLst/>
            </a:prstGeom>
            <a:grpFill/>
            <a:ln w="19050" algn="ctr">
              <a:solidFill>
                <a:srgbClr val="E2863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i="1">
                  <a:solidFill>
                    <a:prstClr val="black"/>
                  </a:solidFill>
                  <a:latin typeface="Times New Roman" panose="02020603050405020304" pitchFamily="18" charset="0"/>
                  <a:cs typeface="Times New Roman" panose="02020603050405020304" pitchFamily="18" charset="0"/>
                </a:rPr>
                <a:t>Khơi nguồn cảm hứng </a:t>
              </a:r>
            </a:p>
          </p:txBody>
        </p:sp>
        <p:sp>
          <p:nvSpPr>
            <p:cNvPr id="44" name="Text Box 23">
              <a:extLst>
                <a:ext uri="{FF2B5EF4-FFF2-40B4-BE49-F238E27FC236}">
                  <a16:creationId xmlns:a16="http://schemas.microsoft.com/office/drawing/2014/main" xmlns="" id="{DE1AC0DB-6AE6-4F91-954E-98D91B01B956}"/>
                </a:ext>
              </a:extLst>
            </p:cNvPr>
            <p:cNvSpPr txBox="1">
              <a:spLocks noChangeArrowheads="1"/>
            </p:cNvSpPr>
            <p:nvPr/>
          </p:nvSpPr>
          <p:spPr bwMode="auto">
            <a:xfrm>
              <a:off x="1296" y="3120"/>
              <a:ext cx="864" cy="945"/>
            </a:xfrm>
            <a:prstGeom prst="rect">
              <a:avLst/>
            </a:prstGeom>
            <a:grpFill/>
            <a:ln w="19050" algn="ctr">
              <a:solidFill>
                <a:srgbClr val="E2863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i="1">
                  <a:solidFill>
                    <a:prstClr val="black"/>
                  </a:solidFill>
                  <a:latin typeface="Times New Roman" panose="02020603050405020304" pitchFamily="18" charset="0"/>
                  <a:cs typeface="Times New Roman" panose="02020603050405020304" pitchFamily="18" charset="0"/>
                </a:rPr>
                <a:t>Nhớ về bà và tình cảm của 2 bà cháu</a:t>
              </a:r>
            </a:p>
          </p:txBody>
        </p:sp>
        <p:sp>
          <p:nvSpPr>
            <p:cNvPr id="45" name="Text Box 24">
              <a:extLst>
                <a:ext uri="{FF2B5EF4-FFF2-40B4-BE49-F238E27FC236}">
                  <a16:creationId xmlns:a16="http://schemas.microsoft.com/office/drawing/2014/main" xmlns="" id="{A859FC64-CDBC-405B-870E-A31A22AFF11C}"/>
                </a:ext>
              </a:extLst>
            </p:cNvPr>
            <p:cNvSpPr txBox="1">
              <a:spLocks noChangeArrowheads="1"/>
            </p:cNvSpPr>
            <p:nvPr/>
          </p:nvSpPr>
          <p:spPr bwMode="auto">
            <a:xfrm>
              <a:off x="2304" y="1977"/>
              <a:ext cx="1200" cy="500"/>
            </a:xfrm>
            <a:prstGeom prst="rect">
              <a:avLst/>
            </a:prstGeom>
            <a:grpFill/>
            <a:ln w="19050" algn="ctr">
              <a:solidFill>
                <a:srgbClr val="E2863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i="1" dirty="0" err="1">
                  <a:solidFill>
                    <a:prstClr val="black"/>
                  </a:solidFill>
                  <a:latin typeface="Times New Roman" panose="02020603050405020304" pitchFamily="18" charset="0"/>
                  <a:cs typeface="Times New Roman" panose="02020603050405020304" pitchFamily="18" charset="0"/>
                </a:rPr>
                <a:t>Hồi</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tưởng</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kỷ</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niệm</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bên</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bà</a:t>
              </a:r>
              <a:endParaRPr lang="en-US" altLang="en-US" sz="2400" i="1" dirty="0">
                <a:solidFill>
                  <a:prstClr val="black"/>
                </a:solidFill>
                <a:latin typeface="Times New Roman" panose="02020603050405020304" pitchFamily="18" charset="0"/>
                <a:cs typeface="Times New Roman" panose="02020603050405020304" pitchFamily="18" charset="0"/>
              </a:endParaRPr>
            </a:p>
          </p:txBody>
        </p:sp>
        <p:sp>
          <p:nvSpPr>
            <p:cNvPr id="46" name="Text Box 25">
              <a:extLst>
                <a:ext uri="{FF2B5EF4-FFF2-40B4-BE49-F238E27FC236}">
                  <a16:creationId xmlns:a16="http://schemas.microsoft.com/office/drawing/2014/main" xmlns="" id="{B49CE966-701F-4421-B9D2-F11497BEC18B}"/>
                </a:ext>
              </a:extLst>
            </p:cNvPr>
            <p:cNvSpPr txBox="1">
              <a:spLocks noChangeArrowheads="1"/>
            </p:cNvSpPr>
            <p:nvPr/>
          </p:nvSpPr>
          <p:spPr bwMode="auto">
            <a:xfrm>
              <a:off x="2352" y="3116"/>
              <a:ext cx="1096" cy="1167"/>
            </a:xfrm>
            <a:prstGeom prst="rect">
              <a:avLst/>
            </a:prstGeom>
            <a:grpFill/>
            <a:ln w="19050" algn="ctr">
              <a:solidFill>
                <a:srgbClr val="E2863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i="1" dirty="0">
                  <a:solidFill>
                    <a:prstClr val="black"/>
                  </a:solidFill>
                  <a:latin typeface="Times New Roman" panose="02020603050405020304" pitchFamily="18" charset="0"/>
                  <a:cs typeface="Times New Roman" panose="02020603050405020304" pitchFamily="18" charset="0"/>
                </a:rPr>
                <a:t>KN </a:t>
              </a:r>
              <a:r>
                <a:rPr lang="en-US" altLang="en-US" sz="2400" i="1" dirty="0" err="1">
                  <a:solidFill>
                    <a:prstClr val="black"/>
                  </a:solidFill>
                  <a:latin typeface="Times New Roman" panose="02020603050405020304" pitchFamily="18" charset="0"/>
                  <a:cs typeface="Times New Roman" panose="02020603050405020304" pitchFamily="18" charset="0"/>
                </a:rPr>
                <a:t>năm</a:t>
              </a:r>
              <a:r>
                <a:rPr lang="en-US" altLang="en-US" sz="2400" i="1" dirty="0">
                  <a:solidFill>
                    <a:prstClr val="black"/>
                  </a:solidFill>
                  <a:latin typeface="Times New Roman" panose="02020603050405020304" pitchFamily="18" charset="0"/>
                  <a:cs typeface="Times New Roman" panose="02020603050405020304" pitchFamily="18" charset="0"/>
                </a:rPr>
                <a:t> 4 </a:t>
              </a:r>
              <a:r>
                <a:rPr lang="en-US" altLang="en-US" sz="2400" i="1" dirty="0" err="1">
                  <a:solidFill>
                    <a:prstClr val="black"/>
                  </a:solidFill>
                  <a:latin typeface="Times New Roman" panose="02020603050405020304" pitchFamily="18" charset="0"/>
                  <a:cs typeface="Times New Roman" panose="02020603050405020304" pitchFamily="18" charset="0"/>
                </a:rPr>
                <a:t>tuổi,những</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năm</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đói</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khổ</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rồi</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những</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năm</a:t>
              </a:r>
              <a:r>
                <a:rPr lang="en-US" altLang="en-US" sz="2400" i="1" dirty="0">
                  <a:solidFill>
                    <a:prstClr val="black"/>
                  </a:solidFill>
                  <a:latin typeface="Times New Roman" panose="02020603050405020304" pitchFamily="18" charset="0"/>
                  <a:cs typeface="Times New Roman" panose="02020603050405020304" pitchFamily="18" charset="0"/>
                </a:rPr>
                <a:t> k/c </a:t>
              </a:r>
              <a:r>
                <a:rPr lang="en-US" altLang="en-US" sz="2400" i="1" dirty="0" err="1">
                  <a:solidFill>
                    <a:prstClr val="black"/>
                  </a:solidFill>
                  <a:latin typeface="Times New Roman" panose="02020603050405020304" pitchFamily="18" charset="0"/>
                  <a:cs typeface="Times New Roman" panose="02020603050405020304" pitchFamily="18" charset="0"/>
                </a:rPr>
                <a:t>của</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đất</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nước</a:t>
              </a:r>
              <a:r>
                <a:rPr lang="en-US" altLang="en-US" sz="2400" i="1" dirty="0">
                  <a:solidFill>
                    <a:prstClr val="black"/>
                  </a:solidFill>
                  <a:latin typeface="Times New Roman" panose="02020603050405020304" pitchFamily="18" charset="0"/>
                  <a:cs typeface="Times New Roman" panose="02020603050405020304" pitchFamily="18" charset="0"/>
                </a:rPr>
                <a:t>.</a:t>
              </a:r>
            </a:p>
          </p:txBody>
        </p:sp>
        <p:sp>
          <p:nvSpPr>
            <p:cNvPr id="47" name="Text Box 26">
              <a:extLst>
                <a:ext uri="{FF2B5EF4-FFF2-40B4-BE49-F238E27FC236}">
                  <a16:creationId xmlns:a16="http://schemas.microsoft.com/office/drawing/2014/main" xmlns="" id="{47BE4FB4-E4A4-42D3-B3F3-78A50B87F8C8}"/>
                </a:ext>
              </a:extLst>
            </p:cNvPr>
            <p:cNvSpPr txBox="1">
              <a:spLocks noChangeArrowheads="1"/>
            </p:cNvSpPr>
            <p:nvPr/>
          </p:nvSpPr>
          <p:spPr bwMode="auto">
            <a:xfrm>
              <a:off x="4656" y="1802"/>
              <a:ext cx="960" cy="723"/>
            </a:xfrm>
            <a:prstGeom prst="rect">
              <a:avLst/>
            </a:prstGeom>
            <a:grpFill/>
            <a:ln w="19050" algn="ctr">
              <a:solidFill>
                <a:srgbClr val="E2863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i="1">
                  <a:solidFill>
                    <a:prstClr val="black"/>
                  </a:solidFill>
                  <a:latin typeface="Times New Roman" panose="02020603050405020304" pitchFamily="18" charset="0"/>
                  <a:cs typeface="Times New Roman" panose="02020603050405020304" pitchFamily="18" charset="0"/>
                </a:rPr>
                <a:t>Cháu ở xa không nguôi nhớ bà</a:t>
              </a:r>
            </a:p>
          </p:txBody>
        </p:sp>
        <p:sp>
          <p:nvSpPr>
            <p:cNvPr id="48" name="Line 27">
              <a:extLst>
                <a:ext uri="{FF2B5EF4-FFF2-40B4-BE49-F238E27FC236}">
                  <a16:creationId xmlns:a16="http://schemas.microsoft.com/office/drawing/2014/main" xmlns="" id="{767484F4-43DD-4AB6-BD05-8AD4C8AEF2EE}"/>
                </a:ext>
              </a:extLst>
            </p:cNvPr>
            <p:cNvSpPr>
              <a:spLocks noChangeShapeType="1"/>
            </p:cNvSpPr>
            <p:nvPr/>
          </p:nvSpPr>
          <p:spPr bwMode="auto">
            <a:xfrm>
              <a:off x="527" y="2470"/>
              <a:ext cx="1" cy="650"/>
            </a:xfrm>
            <a:prstGeom prst="line">
              <a:avLst/>
            </a:prstGeom>
            <a:grpFill/>
            <a:ln w="19050">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49" name="Line 28">
              <a:extLst>
                <a:ext uri="{FF2B5EF4-FFF2-40B4-BE49-F238E27FC236}">
                  <a16:creationId xmlns:a16="http://schemas.microsoft.com/office/drawing/2014/main" xmlns="" id="{C30BA789-B136-4013-83E4-DA93BE94E2AC}"/>
                </a:ext>
              </a:extLst>
            </p:cNvPr>
            <p:cNvSpPr>
              <a:spLocks noChangeShapeType="1"/>
            </p:cNvSpPr>
            <p:nvPr/>
          </p:nvSpPr>
          <p:spPr bwMode="auto">
            <a:xfrm>
              <a:off x="1680" y="2448"/>
              <a:ext cx="0" cy="672"/>
            </a:xfrm>
            <a:prstGeom prst="line">
              <a:avLst/>
            </a:prstGeom>
            <a:grpFill/>
            <a:ln w="19050">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0" name="Line 29">
              <a:extLst>
                <a:ext uri="{FF2B5EF4-FFF2-40B4-BE49-F238E27FC236}">
                  <a16:creationId xmlns:a16="http://schemas.microsoft.com/office/drawing/2014/main" xmlns="" id="{19B34663-260C-4474-AFCD-3BF485D3E6BF}"/>
                </a:ext>
              </a:extLst>
            </p:cNvPr>
            <p:cNvSpPr>
              <a:spLocks noChangeShapeType="1"/>
            </p:cNvSpPr>
            <p:nvPr/>
          </p:nvSpPr>
          <p:spPr bwMode="auto">
            <a:xfrm>
              <a:off x="2832" y="2448"/>
              <a:ext cx="0" cy="672"/>
            </a:xfrm>
            <a:prstGeom prst="line">
              <a:avLst/>
            </a:prstGeom>
            <a:grpFill/>
            <a:ln w="19050">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1" name="Line 30">
              <a:extLst>
                <a:ext uri="{FF2B5EF4-FFF2-40B4-BE49-F238E27FC236}">
                  <a16:creationId xmlns:a16="http://schemas.microsoft.com/office/drawing/2014/main" xmlns="" id="{04CA8EBD-5AE6-4B26-B873-1C44814937F6}"/>
                </a:ext>
              </a:extLst>
            </p:cNvPr>
            <p:cNvSpPr>
              <a:spLocks noChangeShapeType="1"/>
            </p:cNvSpPr>
            <p:nvPr/>
          </p:nvSpPr>
          <p:spPr bwMode="auto">
            <a:xfrm>
              <a:off x="4176" y="2448"/>
              <a:ext cx="0" cy="672"/>
            </a:xfrm>
            <a:prstGeom prst="line">
              <a:avLst/>
            </a:prstGeom>
            <a:grpFill/>
            <a:ln w="19050">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2" name="Line 31">
              <a:extLst>
                <a:ext uri="{FF2B5EF4-FFF2-40B4-BE49-F238E27FC236}">
                  <a16:creationId xmlns:a16="http://schemas.microsoft.com/office/drawing/2014/main" xmlns="" id="{240C6AC4-5F0C-4AB8-A454-353BDB42EEBD}"/>
                </a:ext>
              </a:extLst>
            </p:cNvPr>
            <p:cNvSpPr>
              <a:spLocks noChangeShapeType="1"/>
            </p:cNvSpPr>
            <p:nvPr/>
          </p:nvSpPr>
          <p:spPr bwMode="auto">
            <a:xfrm>
              <a:off x="5184" y="2448"/>
              <a:ext cx="0" cy="672"/>
            </a:xfrm>
            <a:prstGeom prst="line">
              <a:avLst/>
            </a:prstGeom>
            <a:grpFill/>
            <a:ln w="19050">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3" name="Line 32">
              <a:extLst>
                <a:ext uri="{FF2B5EF4-FFF2-40B4-BE49-F238E27FC236}">
                  <a16:creationId xmlns:a16="http://schemas.microsoft.com/office/drawing/2014/main" xmlns="" id="{D9A9C7D0-1FB1-43EF-85C2-CAB176B80F3A}"/>
                </a:ext>
              </a:extLst>
            </p:cNvPr>
            <p:cNvSpPr>
              <a:spLocks noChangeShapeType="1"/>
            </p:cNvSpPr>
            <p:nvPr/>
          </p:nvSpPr>
          <p:spPr bwMode="auto">
            <a:xfrm>
              <a:off x="960" y="3408"/>
              <a:ext cx="336" cy="0"/>
            </a:xfrm>
            <a:prstGeom prst="line">
              <a:avLst/>
            </a:prstGeom>
            <a:grp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4" name="Line 33">
              <a:extLst>
                <a:ext uri="{FF2B5EF4-FFF2-40B4-BE49-F238E27FC236}">
                  <a16:creationId xmlns:a16="http://schemas.microsoft.com/office/drawing/2014/main" xmlns="" id="{9ACD1884-CE51-45FC-BA31-B2F2ACCF71E9}"/>
                </a:ext>
              </a:extLst>
            </p:cNvPr>
            <p:cNvSpPr>
              <a:spLocks noChangeShapeType="1"/>
            </p:cNvSpPr>
            <p:nvPr/>
          </p:nvSpPr>
          <p:spPr bwMode="auto">
            <a:xfrm>
              <a:off x="2160" y="3408"/>
              <a:ext cx="192" cy="0"/>
            </a:xfrm>
            <a:prstGeom prst="line">
              <a:avLst/>
            </a:prstGeom>
            <a:grp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5" name="Line 34">
              <a:extLst>
                <a:ext uri="{FF2B5EF4-FFF2-40B4-BE49-F238E27FC236}">
                  <a16:creationId xmlns:a16="http://schemas.microsoft.com/office/drawing/2014/main" xmlns="" id="{060E86FE-A42C-4FB7-887F-3B0E6E176ECF}"/>
                </a:ext>
              </a:extLst>
            </p:cNvPr>
            <p:cNvSpPr>
              <a:spLocks noChangeShapeType="1"/>
            </p:cNvSpPr>
            <p:nvPr/>
          </p:nvSpPr>
          <p:spPr bwMode="auto">
            <a:xfrm>
              <a:off x="3312" y="3408"/>
              <a:ext cx="432" cy="0"/>
            </a:xfrm>
            <a:prstGeom prst="line">
              <a:avLst/>
            </a:prstGeom>
            <a:grp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6" name="Line 35">
              <a:extLst>
                <a:ext uri="{FF2B5EF4-FFF2-40B4-BE49-F238E27FC236}">
                  <a16:creationId xmlns:a16="http://schemas.microsoft.com/office/drawing/2014/main" xmlns="" id="{07974F04-0790-4624-AD9B-7E4FFA235C9F}"/>
                </a:ext>
              </a:extLst>
            </p:cNvPr>
            <p:cNvSpPr>
              <a:spLocks noChangeShapeType="1"/>
            </p:cNvSpPr>
            <p:nvPr/>
          </p:nvSpPr>
          <p:spPr bwMode="auto">
            <a:xfrm>
              <a:off x="4656" y="3408"/>
              <a:ext cx="288" cy="0"/>
            </a:xfrm>
            <a:prstGeom prst="line">
              <a:avLst/>
            </a:prstGeom>
            <a:grp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7" name="Line 36">
              <a:extLst>
                <a:ext uri="{FF2B5EF4-FFF2-40B4-BE49-F238E27FC236}">
                  <a16:creationId xmlns:a16="http://schemas.microsoft.com/office/drawing/2014/main" xmlns="" id="{F5B94666-918A-4B52-B5D8-D40DE65DD746}"/>
                </a:ext>
              </a:extLst>
            </p:cNvPr>
            <p:cNvSpPr>
              <a:spLocks noChangeShapeType="1"/>
            </p:cNvSpPr>
            <p:nvPr/>
          </p:nvSpPr>
          <p:spPr bwMode="auto">
            <a:xfrm>
              <a:off x="1056" y="2208"/>
              <a:ext cx="96" cy="0"/>
            </a:xfrm>
            <a:prstGeom prst="lin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8" name="Line 37">
              <a:extLst>
                <a:ext uri="{FF2B5EF4-FFF2-40B4-BE49-F238E27FC236}">
                  <a16:creationId xmlns:a16="http://schemas.microsoft.com/office/drawing/2014/main" xmlns="" id="{E3F9DB26-25DB-41A9-8846-DDE12D3C8E58}"/>
                </a:ext>
              </a:extLst>
            </p:cNvPr>
            <p:cNvSpPr>
              <a:spLocks noChangeShapeType="1"/>
            </p:cNvSpPr>
            <p:nvPr/>
          </p:nvSpPr>
          <p:spPr bwMode="auto">
            <a:xfrm>
              <a:off x="2208" y="2208"/>
              <a:ext cx="96" cy="0"/>
            </a:xfrm>
            <a:prstGeom prst="lin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9" name="Line 38">
              <a:extLst>
                <a:ext uri="{FF2B5EF4-FFF2-40B4-BE49-F238E27FC236}">
                  <a16:creationId xmlns:a16="http://schemas.microsoft.com/office/drawing/2014/main" xmlns="" id="{1D750F03-66BB-4FB2-BB90-A3B2BA600857}"/>
                </a:ext>
              </a:extLst>
            </p:cNvPr>
            <p:cNvSpPr>
              <a:spLocks noChangeShapeType="1"/>
            </p:cNvSpPr>
            <p:nvPr/>
          </p:nvSpPr>
          <p:spPr bwMode="auto">
            <a:xfrm>
              <a:off x="3504" y="2160"/>
              <a:ext cx="144" cy="0"/>
            </a:xfrm>
            <a:prstGeom prst="lin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60" name="Line 39">
              <a:extLst>
                <a:ext uri="{FF2B5EF4-FFF2-40B4-BE49-F238E27FC236}">
                  <a16:creationId xmlns:a16="http://schemas.microsoft.com/office/drawing/2014/main" xmlns="" id="{F35AD9F5-013A-48D4-BD90-E413B2FC9E5E}"/>
                </a:ext>
              </a:extLst>
            </p:cNvPr>
            <p:cNvSpPr>
              <a:spLocks noChangeShapeType="1"/>
            </p:cNvSpPr>
            <p:nvPr/>
          </p:nvSpPr>
          <p:spPr bwMode="auto">
            <a:xfrm>
              <a:off x="4560" y="2160"/>
              <a:ext cx="96" cy="0"/>
            </a:xfrm>
            <a:prstGeom prst="lin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61" name="Rectangle 40">
              <a:extLst>
                <a:ext uri="{FF2B5EF4-FFF2-40B4-BE49-F238E27FC236}">
                  <a16:creationId xmlns:a16="http://schemas.microsoft.com/office/drawing/2014/main" xmlns="" id="{CE1D8D13-C67C-4C1D-AA22-CDB107B61B5F}"/>
                </a:ext>
              </a:extLst>
            </p:cNvPr>
            <p:cNvSpPr>
              <a:spLocks noChangeArrowheads="1"/>
            </p:cNvSpPr>
            <p:nvPr/>
          </p:nvSpPr>
          <p:spPr bwMode="auto">
            <a:xfrm>
              <a:off x="4944" y="3120"/>
              <a:ext cx="672" cy="1008"/>
            </a:xfrm>
            <a:prstGeom prst="rect">
              <a:avLst/>
            </a:prstGeom>
            <a:grpFill/>
            <a:ln w="9525">
              <a:solidFill>
                <a:srgbClr val="E2863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i="1">
                  <a:solidFill>
                    <a:prstClr val="black"/>
                  </a:solidFill>
                  <a:latin typeface="Times New Roman" panose="02020603050405020304" pitchFamily="18" charset="0"/>
                  <a:cs typeface="Times New Roman" panose="02020603050405020304" pitchFamily="18" charset="0"/>
                </a:rPr>
                <a:t>Hình ảnh </a:t>
              </a:r>
            </a:p>
            <a:p>
              <a:pPr algn="ctr"/>
              <a:r>
                <a:rPr lang="en-US" altLang="en-US" sz="2400" i="1">
                  <a:solidFill>
                    <a:prstClr val="black"/>
                  </a:solidFill>
                  <a:latin typeface="Times New Roman" panose="02020603050405020304" pitchFamily="18" charset="0"/>
                  <a:cs typeface="Times New Roman" panose="02020603050405020304" pitchFamily="18" charset="0"/>
                </a:rPr>
                <a:t>Bà gắn</a:t>
              </a:r>
            </a:p>
            <a:p>
              <a:pPr algn="ctr"/>
              <a:r>
                <a:rPr lang="en-US" altLang="en-US" sz="2400" i="1">
                  <a:solidFill>
                    <a:prstClr val="black"/>
                  </a:solidFill>
                  <a:latin typeface="Times New Roman" panose="02020603050405020304" pitchFamily="18" charset="0"/>
                  <a:cs typeface="Times New Roman" panose="02020603050405020304" pitchFamily="18" charset="0"/>
                </a:rPr>
                <a:t>liền với</a:t>
              </a:r>
            </a:p>
            <a:p>
              <a:pPr algn="ctr"/>
              <a:r>
                <a:rPr lang="en-US" altLang="en-US" sz="2400" i="1">
                  <a:solidFill>
                    <a:prstClr val="black"/>
                  </a:solidFill>
                  <a:latin typeface="Times New Roman" panose="02020603050405020304" pitchFamily="18" charset="0"/>
                  <a:cs typeface="Times New Roman" panose="02020603050405020304" pitchFamily="18" charset="0"/>
                </a:rPr>
                <a:t>bếp lửa</a:t>
              </a:r>
            </a:p>
          </p:txBody>
        </p:sp>
      </p:grpSp>
    </p:spTree>
    <p:extLst>
      <p:ext uri="{BB962C8B-B14F-4D97-AF65-F5344CB8AC3E}">
        <p14:creationId xmlns:p14="http://schemas.microsoft.com/office/powerpoint/2010/main" val="23292770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500" fill="hold"/>
                                        <p:tgtEl>
                                          <p:spTgt spid="37"/>
                                        </p:tgtEl>
                                        <p:attrNameLst>
                                          <p:attrName>ppt_x</p:attrName>
                                        </p:attrNameLst>
                                      </p:cBhvr>
                                      <p:tavLst>
                                        <p:tav tm="0">
                                          <p:val>
                                            <p:strVal val="#ppt_x"/>
                                          </p:val>
                                        </p:tav>
                                        <p:tav tm="100000">
                                          <p:val>
                                            <p:strVal val="#ppt_x"/>
                                          </p:val>
                                        </p:tav>
                                      </p:tavLst>
                                    </p:anim>
                                    <p:anim calcmode="lin" valueType="num">
                                      <p:cBhvr additive="base">
                                        <p:cTn id="1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89217" y="197966"/>
            <a:ext cx="5004273" cy="461665"/>
            <a:chOff x="-178462" y="1828800"/>
            <a:chExt cx="10009850" cy="923317"/>
          </a:xfrm>
        </p:grpSpPr>
        <p:sp>
          <p:nvSpPr>
            <p:cNvPr id="57" name="Round Same Side Corner Rectangle 5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62"/>
              <a:endParaRPr lang="en-US" sz="2133">
                <a:solidFill>
                  <a:prstClr val="white"/>
                </a:solidFill>
              </a:endParaRPr>
            </a:p>
          </p:txBody>
        </p:sp>
        <p:sp>
          <p:nvSpPr>
            <p:cNvPr id="58" name="TextBox 57"/>
            <p:cNvSpPr txBox="1"/>
            <p:nvPr/>
          </p:nvSpPr>
          <p:spPr>
            <a:xfrm>
              <a:off x="802530" y="1828800"/>
              <a:ext cx="914399" cy="923317"/>
            </a:xfrm>
            <a:prstGeom prst="rect">
              <a:avLst/>
            </a:prstGeom>
            <a:noFill/>
          </p:spPr>
          <p:txBody>
            <a:bodyPr wrap="square" rtlCol="0">
              <a:spAutoFit/>
            </a:bodyPr>
            <a:lstStyle/>
            <a:p>
              <a:pPr algn="ctr" defTabSz="1076562"/>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9" name="TextBox 58"/>
            <p:cNvSpPr txBox="1"/>
            <p:nvPr/>
          </p:nvSpPr>
          <p:spPr>
            <a:xfrm>
              <a:off x="2067735" y="1828800"/>
              <a:ext cx="7763653" cy="923317"/>
            </a:xfrm>
            <a:prstGeom prst="rect">
              <a:avLst/>
            </a:prstGeom>
            <a:noFill/>
          </p:spPr>
          <p:txBody>
            <a:bodyPr wrap="square" rtlCol="0">
              <a:spAutoFit/>
            </a:bodyPr>
            <a:lstStyle/>
            <a:p>
              <a:pPr defTabSz="1076562"/>
              <a:r>
                <a:rPr lang="en-US" sz="2400" b="1">
                  <a:solidFill>
                    <a:srgbClr val="31859C"/>
                  </a:solidFill>
                  <a:latin typeface="Tahoma" panose="020B0604030504040204" pitchFamily="34" charset="0"/>
                  <a:cs typeface="Tahoma" panose="020B0604030504040204" pitchFamily="34" charset="0"/>
                </a:rPr>
                <a:t>TÌM HIỂU CHUNG</a:t>
              </a:r>
            </a:p>
          </p:txBody>
        </p:sp>
      </p:grpSp>
      <p:grpSp>
        <p:nvGrpSpPr>
          <p:cNvPr id="60" name="Group 59"/>
          <p:cNvGrpSpPr/>
          <p:nvPr/>
        </p:nvGrpSpPr>
        <p:grpSpPr>
          <a:xfrm>
            <a:off x="319937" y="693325"/>
            <a:ext cx="5776087" cy="496647"/>
            <a:chOff x="644526" y="2766774"/>
            <a:chExt cx="11553677" cy="993289"/>
          </a:xfrm>
        </p:grpSpPr>
        <p:sp>
          <p:nvSpPr>
            <p:cNvPr id="61" name="TextBox 60"/>
            <p:cNvSpPr txBox="1"/>
            <p:nvPr/>
          </p:nvSpPr>
          <p:spPr>
            <a:xfrm>
              <a:off x="1906586" y="2766774"/>
              <a:ext cx="10291617" cy="923325"/>
            </a:xfrm>
            <a:prstGeom prst="rect">
              <a:avLst/>
            </a:prstGeom>
            <a:noFill/>
          </p:spPr>
          <p:txBody>
            <a:bodyPr wrap="square" rtlCol="0">
              <a:spAutoFit/>
            </a:bodyPr>
            <a:lstStyle/>
            <a:p>
              <a:pPr defTabSz="1076562"/>
              <a:r>
                <a:rPr lang="en-US" sz="24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sz="24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2" name="Rounded Rectangle 6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62"/>
              <a:endParaRPr lang="en-US" sz="2133">
                <a:solidFill>
                  <a:prstClr val="white"/>
                </a:solidFill>
              </a:endParaRPr>
            </a:p>
          </p:txBody>
        </p:sp>
        <p:sp>
          <p:nvSpPr>
            <p:cNvPr id="63" name="TextBox 62"/>
            <p:cNvSpPr txBox="1"/>
            <p:nvPr/>
          </p:nvSpPr>
          <p:spPr>
            <a:xfrm>
              <a:off x="957123" y="2795828"/>
              <a:ext cx="783010" cy="964235"/>
            </a:xfrm>
            <a:prstGeom prst="rect">
              <a:avLst/>
            </a:prstGeom>
            <a:noFill/>
          </p:spPr>
          <p:txBody>
            <a:bodyPr wrap="none" rtlCol="0">
              <a:spAutoFit/>
            </a:bodyPr>
            <a:lstStyle/>
            <a:p>
              <a:pPr algn="ctr" defTabSz="1076562"/>
              <a:r>
                <a:rPr lang="en-US" sz="2533"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694" y="2125910"/>
            <a:ext cx="2663299" cy="1757777"/>
          </a:xfrm>
          <a:prstGeom prst="rect">
            <a:avLst/>
          </a:prstGeom>
        </p:spPr>
      </p:pic>
      <p:sp>
        <p:nvSpPr>
          <p:cNvPr id="14" name="矩形 32"/>
          <p:cNvSpPr/>
          <p:nvPr/>
        </p:nvSpPr>
        <p:spPr>
          <a:xfrm>
            <a:off x="3995196" y="2292948"/>
            <a:ext cx="2080927" cy="150501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9622" y="4339122"/>
            <a:ext cx="3017444" cy="1484621"/>
          </a:xfrm>
          <a:prstGeom prst="rect">
            <a:avLst/>
          </a:prstGeom>
        </p:spPr>
      </p:pic>
      <p:sp>
        <p:nvSpPr>
          <p:cNvPr id="16" name="矩形 32"/>
          <p:cNvSpPr/>
          <p:nvPr/>
        </p:nvSpPr>
        <p:spPr>
          <a:xfrm>
            <a:off x="4819089" y="3945619"/>
            <a:ext cx="2080927" cy="150501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5841" y="3500332"/>
            <a:ext cx="1809486" cy="1359238"/>
          </a:xfrm>
          <a:prstGeom prst="rect">
            <a:avLst/>
          </a:prstGeom>
        </p:spPr>
      </p:pic>
      <p:grpSp>
        <p:nvGrpSpPr>
          <p:cNvPr id="18" name="组合 29"/>
          <p:cNvGrpSpPr/>
          <p:nvPr/>
        </p:nvGrpSpPr>
        <p:grpSpPr>
          <a:xfrm flipH="1" flipV="1">
            <a:off x="7855010" y="2983522"/>
            <a:ext cx="3820201" cy="456765"/>
            <a:chOff x="901906" y="1454835"/>
            <a:chExt cx="3820201" cy="456765"/>
          </a:xfrm>
        </p:grpSpPr>
        <p:cxnSp>
          <p:nvCxnSpPr>
            <p:cNvPr id="19" name="直接连接符 30"/>
            <p:cNvCxnSpPr/>
            <p:nvPr/>
          </p:nvCxnSpPr>
          <p:spPr>
            <a:xfrm flipH="1" flipV="1">
              <a:off x="4265342" y="1454835"/>
              <a:ext cx="456765" cy="456765"/>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31"/>
            <p:cNvCxnSpPr/>
            <p:nvPr/>
          </p:nvCxnSpPr>
          <p:spPr>
            <a:xfrm flipH="1">
              <a:off x="901906" y="1454835"/>
              <a:ext cx="3363437" cy="0"/>
            </a:xfrm>
            <a:prstGeom prst="line">
              <a:avLst/>
            </a:prstGeom>
            <a:ln>
              <a:solidFill>
                <a:schemeClr val="tx1">
                  <a:lumMod val="65000"/>
                  <a:lumOff val="35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21" name="组合 29"/>
          <p:cNvGrpSpPr/>
          <p:nvPr/>
        </p:nvGrpSpPr>
        <p:grpSpPr>
          <a:xfrm rot="10800000" flipH="1" flipV="1">
            <a:off x="908243" y="4192437"/>
            <a:ext cx="3820201" cy="456765"/>
            <a:chOff x="901906" y="1454835"/>
            <a:chExt cx="3820201" cy="456765"/>
          </a:xfrm>
        </p:grpSpPr>
        <p:cxnSp>
          <p:nvCxnSpPr>
            <p:cNvPr id="22" name="直接连接符 30"/>
            <p:cNvCxnSpPr/>
            <p:nvPr/>
          </p:nvCxnSpPr>
          <p:spPr>
            <a:xfrm flipH="1" flipV="1">
              <a:off x="4265342" y="1454835"/>
              <a:ext cx="456765" cy="456765"/>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31"/>
            <p:cNvCxnSpPr/>
            <p:nvPr/>
          </p:nvCxnSpPr>
          <p:spPr>
            <a:xfrm flipH="1">
              <a:off x="901906" y="1454835"/>
              <a:ext cx="3363437" cy="0"/>
            </a:xfrm>
            <a:prstGeom prst="line">
              <a:avLst/>
            </a:prstGeom>
            <a:ln>
              <a:solidFill>
                <a:schemeClr val="tx1">
                  <a:lumMod val="65000"/>
                  <a:lumOff val="35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sp>
        <p:nvSpPr>
          <p:cNvPr id="24" name="TextBox 23"/>
          <p:cNvSpPr txBox="1">
            <a:spLocks noChangeArrowheads="1"/>
          </p:cNvSpPr>
          <p:nvPr/>
        </p:nvSpPr>
        <p:spPr bwMode="auto">
          <a:xfrm>
            <a:off x="120723" y="1917706"/>
            <a:ext cx="3538724" cy="1384995"/>
          </a:xfrm>
          <a:prstGeom prst="rect">
            <a:avLst/>
          </a:prstGeom>
          <a:solidFill>
            <a:srgbClr val="DFF0F5"/>
          </a:solidFill>
          <a:ln/>
        </p:spPr>
        <p:style>
          <a:lnRef idx="1">
            <a:schemeClr val="accent1"/>
          </a:lnRef>
          <a:fillRef idx="3">
            <a:schemeClr val="accent1"/>
          </a:fillRef>
          <a:effectRef idx="2">
            <a:schemeClr val="accent1"/>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NL" altLang="en-US" b="1" i="1" dirty="0" smtClean="0">
                <a:latin typeface="Times New Roman" panose="02020603050405020304" pitchFamily="18" charset="0"/>
                <a:cs typeface="Times New Roman" panose="02020603050405020304" pitchFamily="18" charset="0"/>
              </a:rPr>
              <a:t>1. (Khổ 1) Hình </a:t>
            </a:r>
            <a:r>
              <a:rPr lang="nl-NL" altLang="en-US" b="1" i="1" dirty="0">
                <a:latin typeface="Times New Roman" panose="02020603050405020304" pitchFamily="18" charset="0"/>
                <a:cs typeface="Times New Roman" panose="02020603050405020304" pitchFamily="18" charset="0"/>
              </a:rPr>
              <a:t>ảnh bếp lửa khơi nguồn cảm xúc kỉ niệm về bà</a:t>
            </a:r>
            <a:r>
              <a:rPr lang="nl-NL" altLang="en-US" b="1" i="1" dirty="0" smtClean="0">
                <a:latin typeface="Times New Roman" panose="02020603050405020304" pitchFamily="18" charset="0"/>
                <a:cs typeface="Times New Roman" panose="02020603050405020304" pitchFamily="18" charset="0"/>
              </a:rPr>
              <a:t>.</a:t>
            </a:r>
            <a:endParaRPr lang="en-US" altLang="en-US" i="1" dirty="0">
              <a:latin typeface="Times New Roman" panose="02020603050405020304" pitchFamily="18" charset="0"/>
              <a:cs typeface="Times New Roman" panose="02020603050405020304" pitchFamily="18" charset="0"/>
            </a:endParaRPr>
          </a:p>
        </p:txBody>
      </p:sp>
      <p:sp>
        <p:nvSpPr>
          <p:cNvPr id="25" name="TextBox 24"/>
          <p:cNvSpPr txBox="1">
            <a:spLocks noChangeArrowheads="1"/>
          </p:cNvSpPr>
          <p:nvPr/>
        </p:nvSpPr>
        <p:spPr bwMode="auto">
          <a:xfrm>
            <a:off x="8459756" y="1845124"/>
            <a:ext cx="3469008" cy="1384995"/>
          </a:xfrm>
          <a:prstGeom prst="rect">
            <a:avLst/>
          </a:prstGeom>
          <a:solidFill>
            <a:srgbClr val="DFF0F5"/>
          </a:solidFill>
          <a:ln/>
        </p:spPr>
        <p:style>
          <a:lnRef idx="1">
            <a:schemeClr val="accent1"/>
          </a:lnRef>
          <a:fillRef idx="3">
            <a:schemeClr val="accent1"/>
          </a:fillRef>
          <a:effectRef idx="2">
            <a:schemeClr val="accent1"/>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NL" altLang="en-US" b="1" i="1" dirty="0" smtClean="0">
                <a:latin typeface="Times New Roman" panose="02020603050405020304" pitchFamily="18" charset="0"/>
                <a:cs typeface="Times New Roman" panose="02020603050405020304" pitchFamily="18" charset="0"/>
              </a:rPr>
              <a:t>2. (Khổ 2-3-4) Kỉ niệm tuổi thơ sống bên bà.</a:t>
            </a:r>
            <a:endParaRPr lang="en-US" altLang="en-US" i="1" dirty="0">
              <a:latin typeface="Times New Roman" panose="02020603050405020304" pitchFamily="18" charset="0"/>
              <a:cs typeface="Times New Roman" panose="02020603050405020304" pitchFamily="18" charset="0"/>
            </a:endParaRPr>
          </a:p>
        </p:txBody>
      </p:sp>
      <p:sp>
        <p:nvSpPr>
          <p:cNvPr id="26" name="TextBox 25"/>
          <p:cNvSpPr txBox="1">
            <a:spLocks noChangeArrowheads="1"/>
          </p:cNvSpPr>
          <p:nvPr/>
        </p:nvSpPr>
        <p:spPr bwMode="auto">
          <a:xfrm>
            <a:off x="8581476" y="4698124"/>
            <a:ext cx="3347287" cy="1384995"/>
          </a:xfrm>
          <a:prstGeom prst="rect">
            <a:avLst/>
          </a:prstGeom>
          <a:solidFill>
            <a:srgbClr val="DFF0F5"/>
          </a:solidFill>
          <a:ln/>
        </p:spPr>
        <p:style>
          <a:lnRef idx="1">
            <a:schemeClr val="accent1"/>
          </a:lnRef>
          <a:fillRef idx="3">
            <a:schemeClr val="accent1"/>
          </a:fillRef>
          <a:effectRef idx="2">
            <a:schemeClr val="accent1"/>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nl-NL" altLang="en-US" b="1" i="1" dirty="0" smtClean="0">
                <a:latin typeface="Times New Roman" panose="02020603050405020304" pitchFamily="18" charset="0"/>
                <a:cs typeface="Times New Roman" panose="02020603050405020304" pitchFamily="18" charset="0"/>
              </a:rPr>
              <a:t>3. (Khổ 5-6) Suy ngẫm về cuộc đời bà và hình ảnh bếp lửa.</a:t>
            </a:r>
            <a:endParaRPr lang="en-US" altLang="en-US" i="1" dirty="0">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401215" y="4691739"/>
            <a:ext cx="3317124" cy="1384995"/>
          </a:xfrm>
          <a:prstGeom prst="rect">
            <a:avLst/>
          </a:prstGeom>
          <a:solidFill>
            <a:srgbClr val="DFF0F5"/>
          </a:solidFill>
          <a:ln/>
        </p:spPr>
        <p:style>
          <a:lnRef idx="1">
            <a:schemeClr val="accent1"/>
          </a:lnRef>
          <a:fillRef idx="3">
            <a:schemeClr val="accent1"/>
          </a:fillRef>
          <a:effectRef idx="2">
            <a:schemeClr val="accent1"/>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nl-NL" altLang="en-US" b="1" i="1" dirty="0" smtClean="0">
                <a:latin typeface="Times New Roman" panose="02020603050405020304" pitchFamily="18" charset="0"/>
                <a:cs typeface="Times New Roman" panose="02020603050405020304" pitchFamily="18" charset="0"/>
              </a:rPr>
              <a:t>4. (Khổ cuối) Nỗi nhớ của người cháu về bà và bếp lửa</a:t>
            </a:r>
            <a:endParaRPr lang="en-US" altLang="en-US" sz="1600" i="1" dirty="0">
              <a:latin typeface="Arial" panose="020B0604020202020204" pitchFamily="34" charset="0"/>
            </a:endParaRPr>
          </a:p>
        </p:txBody>
      </p:sp>
      <p:pic>
        <p:nvPicPr>
          <p:cNvPr id="3" name="Picture 2"/>
          <p:cNvPicPr>
            <a:picLocks noChangeAspect="1"/>
          </p:cNvPicPr>
          <p:nvPr/>
        </p:nvPicPr>
        <p:blipFill>
          <a:blip r:embed="rId6"/>
          <a:stretch>
            <a:fillRect/>
          </a:stretch>
        </p:blipFill>
        <p:spPr>
          <a:xfrm>
            <a:off x="3388675" y="792745"/>
            <a:ext cx="5219336" cy="1644931"/>
          </a:xfrm>
          <a:prstGeom prst="rect">
            <a:avLst/>
          </a:prstGeom>
        </p:spPr>
      </p:pic>
    </p:spTree>
    <p:extLst>
      <p:ext uri="{BB962C8B-B14F-4D97-AF65-F5344CB8AC3E}">
        <p14:creationId xmlns:p14="http://schemas.microsoft.com/office/powerpoint/2010/main" val="289440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4" grpId="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217" y="197966"/>
            <a:ext cx="9529052" cy="461665"/>
            <a:chOff x="-178462" y="1828800"/>
            <a:chExt cx="19060588" cy="923316"/>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8" name="TextBox 17"/>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5" y="1828800"/>
              <a:ext cx="16814391" cy="923316"/>
            </a:xfrm>
            <a:prstGeom prst="rect">
              <a:avLst/>
            </a:prstGeom>
            <a:noFill/>
          </p:spPr>
          <p:txBody>
            <a:bodyPr wrap="square" rtlCol="0">
              <a:spAutoFit/>
            </a:bodyPr>
            <a:lstStyle/>
            <a:p>
              <a:pPr defTabSz="1076536"/>
              <a:r>
                <a:rPr lang="en-US" sz="2400" b="1" dirty="0">
                  <a:solidFill>
                    <a:srgbClr val="31859C"/>
                  </a:solidFill>
                  <a:latin typeface="Tahoma" panose="020B0604030504040204" pitchFamily="34" charset="0"/>
                  <a:cs typeface="Tahoma" panose="020B0604030504040204" pitchFamily="34" charset="0"/>
                </a:rPr>
                <a:t>ĐỌC HIỂU VĂN BẢN</a:t>
              </a:r>
            </a:p>
          </p:txBody>
        </p:sp>
      </p:grpSp>
      <p:grpSp>
        <p:nvGrpSpPr>
          <p:cNvPr id="20" name="Group 19"/>
          <p:cNvGrpSpPr/>
          <p:nvPr/>
        </p:nvGrpSpPr>
        <p:grpSpPr>
          <a:xfrm>
            <a:off x="319937" y="693325"/>
            <a:ext cx="9224112" cy="496647"/>
            <a:chOff x="644526" y="2766774"/>
            <a:chExt cx="18450623" cy="993289"/>
          </a:xfrm>
        </p:grpSpPr>
        <p:sp>
          <p:nvSpPr>
            <p:cNvPr id="21" name="TextBox 20"/>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bếp</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lửa</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khơi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nguồn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kỉ</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niệm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về</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9" name="Picture 28"/>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39354" y="1920931"/>
            <a:ext cx="5227108" cy="4937069"/>
          </a:xfrm>
          <a:prstGeom prst="rect">
            <a:avLst/>
          </a:prstGeom>
          <a:ln>
            <a:noFill/>
          </a:ln>
          <a:effectLst>
            <a:softEdge rad="112500"/>
          </a:effectLst>
        </p:spPr>
      </p:pic>
      <p:sp>
        <p:nvSpPr>
          <p:cNvPr id="30" name="Rectangle 29"/>
          <p:cNvSpPr/>
          <p:nvPr/>
        </p:nvSpPr>
        <p:spPr>
          <a:xfrm>
            <a:off x="387092" y="5333219"/>
            <a:ext cx="4931631" cy="1200329"/>
          </a:xfrm>
          <a:prstGeom prst="rect">
            <a:avLst/>
          </a:prstGeom>
          <a:solidFill>
            <a:schemeClr val="bg1"/>
          </a:solidFill>
        </p:spPr>
        <p:txBody>
          <a:bodyPr wrap="square">
            <a:spAutoFit/>
          </a:bodyPr>
          <a:lstStyle/>
          <a:p>
            <a:pPr defTabSz="914103">
              <a:spcBef>
                <a:spcPct val="0"/>
              </a:spcBef>
            </a:pPr>
            <a:r>
              <a:rPr lang="en-SG" altLang="en-US" sz="2400" i="1" dirty="0">
                <a:solidFill>
                  <a:prstClr val="black"/>
                </a:solidFill>
                <a:latin typeface="Times New Roman" panose="02020603050405020304" pitchFamily="18" charset="0"/>
              </a:rPr>
              <a:t>“</a:t>
            </a:r>
            <a:r>
              <a:rPr lang="en-SG" altLang="en-US" sz="2400" i="1" dirty="0" err="1">
                <a:solidFill>
                  <a:prstClr val="black"/>
                </a:solidFill>
                <a:latin typeface="Times New Roman" panose="02020603050405020304" pitchFamily="18" charset="0"/>
              </a:rPr>
              <a:t>Một</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bếp</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lửa</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chờn</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vờn</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sương</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sớm</a:t>
            </a:r>
            <a:r>
              <a:rPr lang="en-SG" altLang="en-US" sz="2400" i="1" dirty="0">
                <a:solidFill>
                  <a:prstClr val="black"/>
                </a:solidFill>
                <a:latin typeface="Times New Roman" panose="02020603050405020304" pitchFamily="18" charset="0"/>
              </a:rPr>
              <a:t>,</a:t>
            </a:r>
            <a:br>
              <a:rPr lang="en-SG" altLang="en-US" sz="2400" i="1" dirty="0">
                <a:solidFill>
                  <a:prstClr val="black"/>
                </a:solidFill>
                <a:latin typeface="Times New Roman" panose="02020603050405020304" pitchFamily="18" charset="0"/>
              </a:rPr>
            </a:br>
            <a:r>
              <a:rPr lang="en-SG" altLang="en-US" sz="2400" i="1" dirty="0" err="1">
                <a:solidFill>
                  <a:prstClr val="black"/>
                </a:solidFill>
                <a:latin typeface="Times New Roman" panose="02020603050405020304" pitchFamily="18" charset="0"/>
              </a:rPr>
              <a:t>Một</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bếp</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lửa</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ấp</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iu</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nồng</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đượm</a:t>
            </a:r>
            <a:r>
              <a:rPr lang="en-SG" altLang="en-US" sz="2400" i="1" dirty="0">
                <a:solidFill>
                  <a:prstClr val="black"/>
                </a:solidFill>
                <a:latin typeface="Times New Roman" panose="02020603050405020304" pitchFamily="18" charset="0"/>
              </a:rPr>
              <a:t/>
            </a:r>
            <a:br>
              <a:rPr lang="en-SG" altLang="en-US" sz="2400" i="1" dirty="0">
                <a:solidFill>
                  <a:prstClr val="black"/>
                </a:solidFill>
                <a:latin typeface="Times New Roman" panose="02020603050405020304" pitchFamily="18" charset="0"/>
              </a:rPr>
            </a:br>
            <a:r>
              <a:rPr lang="en-SG" altLang="en-US" sz="2400" i="1" dirty="0" err="1">
                <a:solidFill>
                  <a:prstClr val="black"/>
                </a:solidFill>
                <a:latin typeface="Times New Roman" panose="02020603050405020304" pitchFamily="18" charset="0"/>
              </a:rPr>
              <a:t>Cháu</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thương</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bà</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biết</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mấy</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nắng</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mưa</a:t>
            </a:r>
            <a:r>
              <a:rPr lang="en-SG" altLang="en-US" sz="2400" i="1" dirty="0">
                <a:solidFill>
                  <a:prstClr val="black"/>
                </a:solidFill>
                <a:latin typeface="Times New Roman" panose="02020603050405020304" pitchFamily="18" charset="0"/>
              </a:rPr>
              <a:t>”</a:t>
            </a:r>
          </a:p>
        </p:txBody>
      </p:sp>
      <p:sp>
        <p:nvSpPr>
          <p:cNvPr id="3" name="Rectangle 2"/>
          <p:cNvSpPr/>
          <p:nvPr/>
        </p:nvSpPr>
        <p:spPr>
          <a:xfrm>
            <a:off x="5876925" y="2395834"/>
            <a:ext cx="5924550" cy="3785652"/>
          </a:xfrm>
          <a:prstGeom prst="rect">
            <a:avLst/>
          </a:prstGeom>
        </p:spPr>
        <p:txBody>
          <a:bodyPr wrap="square">
            <a:spAutoFit/>
          </a:bodyPr>
          <a:lstStyle/>
          <a:p>
            <a:pPr algn="just">
              <a:lnSpc>
                <a:spcPct val="150000"/>
              </a:lnSpc>
            </a:pPr>
            <a:r>
              <a:rPr lang="vi-VN" sz="3200" i="1" dirty="0">
                <a:solidFill>
                  <a:prstClr val="black"/>
                </a:solidFill>
                <a:latin typeface="Times New Roman" panose="02020603050405020304" pitchFamily="18" charset="0"/>
                <a:cs typeface="Times New Roman" panose="02020603050405020304" pitchFamily="18" charset="0"/>
              </a:rPr>
              <a:t>- Bếp lửa: </a:t>
            </a:r>
            <a:r>
              <a:rPr lang="vi-VN" sz="3200" b="1" i="1" dirty="0">
                <a:solidFill>
                  <a:prstClr val="black"/>
                </a:solidFill>
                <a:latin typeface="Times New Roman" panose="02020603050405020304" pitchFamily="18" charset="0"/>
                <a:cs typeface="Times New Roman" panose="02020603050405020304" pitchFamily="18" charset="0"/>
              </a:rPr>
              <a:t>Hình ảnh quen ở làng quê Việt Nam </a:t>
            </a:r>
            <a:r>
              <a:rPr lang="vi-VN" sz="3200" b="1"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3200" b="1" i="1" dirty="0" smtClean="0">
                <a:solidFill>
                  <a:prstClr val="black"/>
                </a:solidFill>
                <a:latin typeface="Times New Roman" panose="02020603050405020304" pitchFamily="18" charset="0"/>
                <a:cs typeface="Times New Roman" panose="02020603050405020304" pitchFamily="18" charset="0"/>
              </a:rPr>
              <a:t> </a:t>
            </a:r>
            <a:r>
              <a:rPr lang="vi-VN" sz="3200" i="1" dirty="0">
                <a:solidFill>
                  <a:prstClr val="black"/>
                </a:solidFill>
                <a:latin typeface="Times New Roman" panose="02020603050405020304" pitchFamily="18" charset="0"/>
                <a:cs typeface="Times New Roman" panose="02020603050405020304" pitchFamily="18" charset="0"/>
              </a:rPr>
              <a:t>Bếp lửa được nhóm lên trong sương sớm, ngọn lửa </a:t>
            </a:r>
            <a:r>
              <a:rPr lang="en-US" sz="3200" i="1" dirty="0" smtClean="0">
                <a:solidFill>
                  <a:prstClr val="black"/>
                </a:solidFill>
                <a:latin typeface="Times New Roman" panose="02020603050405020304" pitchFamily="18" charset="0"/>
                <a:cs typeface="Times New Roman" panose="02020603050405020304" pitchFamily="18" charset="0"/>
              </a:rPr>
              <a:t>l</a:t>
            </a:r>
            <a:r>
              <a:rPr lang="vi-VN" sz="3200" i="1" dirty="0" smtClean="0">
                <a:solidFill>
                  <a:prstClr val="black"/>
                </a:solidFill>
                <a:latin typeface="Times New Roman" panose="02020603050405020304" pitchFamily="18" charset="0"/>
                <a:cs typeface="Times New Roman" panose="02020603050405020304" pitchFamily="18" charset="0"/>
              </a:rPr>
              <a:t>ung </a:t>
            </a:r>
            <a:r>
              <a:rPr lang="en-US" sz="3200" i="1" dirty="0">
                <a:solidFill>
                  <a:prstClr val="black"/>
                </a:solidFill>
                <a:latin typeface="Times New Roman" panose="02020603050405020304" pitchFamily="18" charset="0"/>
                <a:cs typeface="Times New Roman" panose="02020603050405020304" pitchFamily="18" charset="0"/>
              </a:rPr>
              <a:t>l</a:t>
            </a:r>
            <a:r>
              <a:rPr lang="vi-VN" sz="3200" i="1" dirty="0" smtClean="0">
                <a:solidFill>
                  <a:prstClr val="black"/>
                </a:solidFill>
                <a:latin typeface="Times New Roman" panose="02020603050405020304" pitchFamily="18" charset="0"/>
                <a:cs typeface="Times New Roman" panose="02020603050405020304" pitchFamily="18" charset="0"/>
              </a:rPr>
              <a:t>inh </a:t>
            </a:r>
            <a:r>
              <a:rPr lang="vi-VN" sz="3200" i="1" dirty="0">
                <a:solidFill>
                  <a:prstClr val="black"/>
                </a:solidFill>
                <a:latin typeface="Times New Roman" panose="02020603050405020304" pitchFamily="18" charset="0"/>
                <a:cs typeface="Times New Roman" panose="02020603050405020304" pitchFamily="18" charset="0"/>
              </a:rPr>
              <a:t>hắt ánh sáng khi mờ, khi toả trên vách, trên liếp.</a:t>
            </a:r>
          </a:p>
        </p:txBody>
      </p:sp>
    </p:spTree>
    <p:extLst>
      <p:ext uri="{BB962C8B-B14F-4D97-AF65-F5344CB8AC3E}">
        <p14:creationId xmlns:p14="http://schemas.microsoft.com/office/powerpoint/2010/main" val="278641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circle(in)">
                                      <p:cBhvr>
                                        <p:cTn id="2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217" y="197966"/>
            <a:ext cx="9529052" cy="461665"/>
            <a:chOff x="-178462" y="1828800"/>
            <a:chExt cx="19060588" cy="923316"/>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8" name="TextBox 17"/>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5" y="1828800"/>
              <a:ext cx="16814391" cy="923316"/>
            </a:xfrm>
            <a:prstGeom prst="rect">
              <a:avLst/>
            </a:prstGeom>
            <a:noFill/>
          </p:spPr>
          <p:txBody>
            <a:bodyPr wrap="square" rtlCol="0">
              <a:spAutoFit/>
            </a:bodyPr>
            <a:lstStyle/>
            <a:p>
              <a:pPr defTabSz="1076536"/>
              <a:r>
                <a:rPr lang="en-US" sz="2400" b="1" dirty="0" smtClean="0">
                  <a:solidFill>
                    <a:srgbClr val="31859C"/>
                  </a:solidFill>
                  <a:latin typeface="Tahoma" panose="020B0604030504040204" pitchFamily="34" charset="0"/>
                  <a:cs typeface="Tahoma" panose="020B0604030504040204" pitchFamily="34" charset="0"/>
                </a:rPr>
                <a:t>ĐỌC HIỂU VĂN BẢN</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0" name="Group 19"/>
          <p:cNvGrpSpPr/>
          <p:nvPr/>
        </p:nvGrpSpPr>
        <p:grpSpPr>
          <a:xfrm>
            <a:off x="319937" y="693325"/>
            <a:ext cx="9224112" cy="496647"/>
            <a:chOff x="644526" y="2766774"/>
            <a:chExt cx="18450623" cy="993289"/>
          </a:xfrm>
        </p:grpSpPr>
        <p:sp>
          <p:nvSpPr>
            <p:cNvPr id="21" name="TextBox 20"/>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bếp</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lửa</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khơi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nguồn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kỉ</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niệm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về</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3" name="Hình ảnh 5" descr="Ảnh có chứa người&#10;&#10;Mô tả được tạo với mức tin cậy rất cao">
            <a:extLst>
              <a:ext uri="{FF2B5EF4-FFF2-40B4-BE49-F238E27FC236}">
                <a16:creationId xmlns:a16="http://schemas.microsoft.com/office/drawing/2014/main" xmlns="" id="{7DDF006A-41AB-46B8-A483-C66D1C877370}"/>
              </a:ext>
            </a:extLst>
          </p:cNvPr>
          <p:cNvPicPr>
            <a:picLocks noChangeAspect="1"/>
          </p:cNvPicPr>
          <p:nvPr/>
        </p:nvPicPr>
        <p:blipFill rotWithShape="1">
          <a:blip r:embed="rId3">
            <a:extLst>
              <a:ext uri="{28A0092B-C50C-407E-A947-70E740481C1C}">
                <a14:useLocalDpi xmlns:a14="http://schemas.microsoft.com/office/drawing/2010/main" val="0"/>
              </a:ext>
            </a:extLst>
          </a:blip>
          <a:srcRect l="3321" r="24506" b="1"/>
          <a:stretch/>
        </p:blipFill>
        <p:spPr>
          <a:xfrm>
            <a:off x="441711" y="1556817"/>
            <a:ext cx="3649052" cy="3702853"/>
          </a:xfrm>
          <a:prstGeom prst="ellipse">
            <a:avLst/>
          </a:prstGeom>
          <a:ln>
            <a:noFill/>
          </a:ln>
          <a:effectLst>
            <a:softEdge rad="112500"/>
          </a:effectLst>
        </p:spPr>
      </p:pic>
      <p:sp>
        <p:nvSpPr>
          <p:cNvPr id="14" name="Rectangle 13"/>
          <p:cNvSpPr/>
          <p:nvPr/>
        </p:nvSpPr>
        <p:spPr>
          <a:xfrm>
            <a:off x="0" y="5295811"/>
            <a:ext cx="4931631" cy="1200329"/>
          </a:xfrm>
          <a:prstGeom prst="rect">
            <a:avLst/>
          </a:prstGeom>
          <a:solidFill>
            <a:schemeClr val="bg1"/>
          </a:solidFill>
        </p:spPr>
        <p:txBody>
          <a:bodyPr wrap="square">
            <a:spAutoFit/>
          </a:bodyPr>
          <a:lstStyle/>
          <a:p>
            <a:pPr defTabSz="914103">
              <a:spcBef>
                <a:spcPct val="0"/>
              </a:spcBef>
            </a:pPr>
            <a:r>
              <a:rPr lang="en-SG" altLang="en-US" sz="2400" i="1" dirty="0">
                <a:solidFill>
                  <a:prstClr val="black"/>
                </a:solidFill>
                <a:latin typeface="Times New Roman" panose="02020603050405020304" pitchFamily="18" charset="0"/>
              </a:rPr>
              <a:t>“</a:t>
            </a:r>
            <a:r>
              <a:rPr lang="en-SG" altLang="en-US" sz="2400" i="1" dirty="0" err="1">
                <a:solidFill>
                  <a:prstClr val="black"/>
                </a:solidFill>
                <a:latin typeface="Times New Roman" panose="02020603050405020304" pitchFamily="18" charset="0"/>
              </a:rPr>
              <a:t>Một</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bếp</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lửa</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chờn</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vờn</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sương</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sớm</a:t>
            </a:r>
            <a:r>
              <a:rPr lang="en-SG" altLang="en-US" sz="2400" i="1" dirty="0">
                <a:solidFill>
                  <a:prstClr val="black"/>
                </a:solidFill>
                <a:latin typeface="Times New Roman" panose="02020603050405020304" pitchFamily="18" charset="0"/>
              </a:rPr>
              <a:t>,</a:t>
            </a:r>
            <a:br>
              <a:rPr lang="en-SG" altLang="en-US" sz="2400" i="1" dirty="0">
                <a:solidFill>
                  <a:prstClr val="black"/>
                </a:solidFill>
                <a:latin typeface="Times New Roman" panose="02020603050405020304" pitchFamily="18" charset="0"/>
              </a:rPr>
            </a:br>
            <a:r>
              <a:rPr lang="en-SG" altLang="en-US" sz="2400" i="1" dirty="0" err="1">
                <a:solidFill>
                  <a:prstClr val="black"/>
                </a:solidFill>
                <a:latin typeface="Times New Roman" panose="02020603050405020304" pitchFamily="18" charset="0"/>
              </a:rPr>
              <a:t>Một</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bếp</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lửa</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ấp</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iu</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nồng</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đượm</a:t>
            </a:r>
            <a:r>
              <a:rPr lang="en-SG" altLang="en-US" sz="2400" i="1" dirty="0">
                <a:solidFill>
                  <a:prstClr val="black"/>
                </a:solidFill>
                <a:latin typeface="Times New Roman" panose="02020603050405020304" pitchFamily="18" charset="0"/>
              </a:rPr>
              <a:t/>
            </a:r>
            <a:br>
              <a:rPr lang="en-SG" altLang="en-US" sz="2400" i="1" dirty="0">
                <a:solidFill>
                  <a:prstClr val="black"/>
                </a:solidFill>
                <a:latin typeface="Times New Roman" panose="02020603050405020304" pitchFamily="18" charset="0"/>
              </a:rPr>
            </a:br>
            <a:r>
              <a:rPr lang="en-SG" altLang="en-US" sz="2400" i="1" dirty="0" err="1">
                <a:solidFill>
                  <a:prstClr val="black"/>
                </a:solidFill>
                <a:latin typeface="Times New Roman" panose="02020603050405020304" pitchFamily="18" charset="0"/>
              </a:rPr>
              <a:t>Cháu</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thương</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bà</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biết</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mấy</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nắng</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mưa</a:t>
            </a:r>
            <a:r>
              <a:rPr lang="en-SG" altLang="en-US" sz="2400" i="1" dirty="0">
                <a:solidFill>
                  <a:prstClr val="black"/>
                </a:solidFill>
                <a:latin typeface="Times New Roman" panose="02020603050405020304" pitchFamily="18" charset="0"/>
              </a:rPr>
              <a:t>”</a:t>
            </a:r>
          </a:p>
        </p:txBody>
      </p:sp>
      <p:sp>
        <p:nvSpPr>
          <p:cNvPr id="2" name="Rectangle 1"/>
          <p:cNvSpPr/>
          <p:nvPr/>
        </p:nvSpPr>
        <p:spPr>
          <a:xfrm>
            <a:off x="4931631" y="1408353"/>
            <a:ext cx="7127018" cy="4401205"/>
          </a:xfrm>
          <a:prstGeom prst="rect">
            <a:avLst/>
          </a:prstGeom>
        </p:spPr>
        <p:txBody>
          <a:bodyPr wrap="square">
            <a:spAutoFit/>
          </a:bodyPr>
          <a:lstStyle/>
          <a:p>
            <a:pPr algn="just"/>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Điệp</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ngữ</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i="1" dirty="0" smtClean="0">
                <a:solidFill>
                  <a:srgbClr val="000000"/>
                </a:solidFill>
                <a:latin typeface="Times New Roman" panose="02020603050405020304" pitchFamily="18" charset="0"/>
                <a:cs typeface="Times New Roman" panose="02020603050405020304" pitchFamily="18" charset="0"/>
              </a:rPr>
              <a:t>“</a:t>
            </a:r>
            <a:r>
              <a:rPr lang="en-US" sz="2800" i="1" dirty="0" err="1" smtClean="0">
                <a:solidFill>
                  <a:srgbClr val="000000"/>
                </a:solidFill>
                <a:latin typeface="Times New Roman" panose="02020603050405020304" pitchFamily="18" charset="0"/>
                <a:cs typeface="Times New Roman" panose="02020603050405020304" pitchFamily="18" charset="0"/>
              </a:rPr>
              <a:t>bếp</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lửa</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ấn</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khó</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phai</a:t>
            </a:r>
            <a:endParaRPr lang="en-US" sz="2800" i="1" dirty="0" smtClean="0">
              <a:solidFill>
                <a:srgbClr val="000000"/>
              </a:solidFill>
              <a:latin typeface="Times New Roman" panose="02020603050405020304" pitchFamily="18" charset="0"/>
              <a:cs typeface="Times New Roman" panose="02020603050405020304" pitchFamily="18" charset="0"/>
            </a:endParaRPr>
          </a:p>
          <a:p>
            <a:pPr algn="just"/>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Từ</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láy</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i="1" dirty="0">
                <a:solidFill>
                  <a:srgbClr val="000000"/>
                </a:solidFill>
                <a:latin typeface="Times New Roman" panose="02020603050405020304" pitchFamily="18" charset="0"/>
                <a:cs typeface="Times New Roman" panose="02020603050405020304" pitchFamily="18" charset="0"/>
              </a:rPr>
              <a:t>“</a:t>
            </a:r>
            <a:r>
              <a:rPr lang="en-US" sz="2800" i="1" dirty="0" err="1">
                <a:solidFill>
                  <a:srgbClr val="000000"/>
                </a:solidFill>
                <a:latin typeface="Times New Roman" panose="02020603050405020304" pitchFamily="18" charset="0"/>
                <a:cs typeface="Times New Roman" panose="02020603050405020304" pitchFamily="18" charset="0"/>
              </a:rPr>
              <a:t>chờn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vờn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gợi</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ra</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Ngọn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lửa</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bập</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bùng</a:t>
            </a:r>
            <a:r>
              <a:rPr lang="en-US" sz="2800" i="1" dirty="0">
                <a:solidFill>
                  <a:srgbClr val="000000"/>
                </a:solidFill>
                <a:latin typeface="Times New Roman" panose="02020603050405020304" pitchFamily="18" charset="0"/>
                <a:cs typeface="Times New Roman" panose="02020603050405020304" pitchFamily="18" charset="0"/>
              </a:rPr>
              <a:t>, lay </a:t>
            </a:r>
            <a:r>
              <a:rPr lang="en-US" sz="2800" i="1" dirty="0" err="1">
                <a:solidFill>
                  <a:srgbClr val="000000"/>
                </a:solidFill>
                <a:latin typeface="Times New Roman" panose="02020603050405020304" pitchFamily="18" charset="0"/>
                <a:cs typeface="Times New Roman" panose="02020603050405020304" pitchFamily="18" charset="0"/>
              </a:rPr>
              <a:t>động</a:t>
            </a:r>
            <a:r>
              <a:rPr lang="en-US" sz="2800" i="1" dirty="0">
                <a:solidFill>
                  <a:srgbClr val="000000"/>
                </a:solidFill>
                <a:latin typeface="Times New Roman" panose="02020603050405020304" pitchFamily="18" charset="0"/>
                <a:cs typeface="Times New Roman" panose="02020603050405020304" pitchFamily="18" charset="0"/>
              </a:rPr>
              <a:t> </a:t>
            </a:r>
          </a:p>
          <a:p>
            <a:pPr marL="304815" indent="-304815" algn="just">
              <a:buFont typeface="Wingdings" panose="05000000000000000000" pitchFamily="2" charset="2"/>
              <a:buChar char="à"/>
            </a:pPr>
            <a:r>
              <a:rPr 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cái</a:t>
            </a:r>
            <a:r>
              <a:rPr 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mờ</a:t>
            </a:r>
            <a:r>
              <a:rPr 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nhoà</a:t>
            </a:r>
            <a:r>
              <a:rPr 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kí</a:t>
            </a:r>
            <a:r>
              <a:rPr 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ức</a:t>
            </a:r>
            <a:r>
              <a:rPr 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xa</a:t>
            </a:r>
            <a:r>
              <a:rPr 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8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Ấp</a:t>
            </a:r>
            <a:r>
              <a:rPr lang="en-US" sz="28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iu</a:t>
            </a:r>
            <a:r>
              <a:rPr lang="en-US" sz="28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0000"/>
                </a:solidFill>
                <a:latin typeface="Times New Roman" panose="02020603050405020304" pitchFamily="18" charset="0"/>
                <a:cs typeface="Times New Roman" panose="02020603050405020304" pitchFamily="18" charset="0"/>
              </a:rPr>
              <a:t>Gợi</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bàn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tay</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kiên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nhẫn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khéo</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léo</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và</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tấm</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lòng</a:t>
            </a:r>
            <a:r>
              <a:rPr lang="en-US" sz="2800" i="1" dirty="0">
                <a:solidFill>
                  <a:srgbClr val="000000"/>
                </a:solidFill>
                <a:latin typeface="Times New Roman" panose="02020603050405020304" pitchFamily="18" charset="0"/>
                <a:cs typeface="Times New Roman" panose="02020603050405020304" pitchFamily="18" charset="0"/>
              </a:rPr>
              <a:t> chi </a:t>
            </a:r>
            <a:r>
              <a:rPr lang="en-US" sz="2800" i="1" dirty="0" err="1">
                <a:solidFill>
                  <a:srgbClr val="000000"/>
                </a:solidFill>
                <a:latin typeface="Times New Roman" panose="02020603050405020304" pitchFamily="18" charset="0"/>
                <a:cs typeface="Times New Roman" panose="02020603050405020304" pitchFamily="18" charset="0"/>
              </a:rPr>
              <a:t>chút</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của</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bà</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Gợi</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đến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công</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việc</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nhóm</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lửa</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cụ</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thể</a:t>
            </a:r>
            <a:r>
              <a:rPr lang="en-US" sz="2800" i="1" dirty="0">
                <a:solidFill>
                  <a:srgbClr val="000000"/>
                </a:solidFill>
                <a:latin typeface="Times New Roman" panose="02020603050405020304" pitchFamily="18" charset="0"/>
                <a:cs typeface="Times New Roman" panose="02020603050405020304" pitchFamily="18" charset="0"/>
              </a:rPr>
              <a:t>.</a:t>
            </a:r>
            <a:endParaRPr lang="en-US" altLang="en-US" sz="2800" i="1" dirty="0">
              <a:solidFill>
                <a:prstClr val="black"/>
              </a:solidFill>
              <a:latin typeface="Times New Roman" panose="02020603050405020304" pitchFamily="18" charset="0"/>
              <a:cs typeface="Times New Roman" panose="02020603050405020304" pitchFamily="18" charset="0"/>
            </a:endParaRPr>
          </a:p>
          <a:p>
            <a:pPr algn="just"/>
            <a:r>
              <a:rPr lang="en-US" sz="28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Ẩn</a:t>
            </a:r>
            <a:r>
              <a:rPr lang="en-US" sz="28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dụ</a:t>
            </a:r>
            <a:r>
              <a:rPr lang="en-US" sz="28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mấy</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nắng</a:t>
            </a:r>
            <a:r>
              <a:rPr 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mưa</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2800" i="1" dirty="0" err="1">
                <a:solidFill>
                  <a:srgbClr val="000000"/>
                </a:solidFill>
                <a:latin typeface="Times New Roman" panose="02020603050405020304" pitchFamily="18" charset="0"/>
                <a:cs typeface="Times New Roman" panose="02020603050405020304" pitchFamily="18" charset="0"/>
              </a:rPr>
              <a:t>Cuộc</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đời</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vất</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vả</a:t>
            </a:r>
            <a:r>
              <a:rPr lang="en-US" sz="2800" i="1" dirty="0">
                <a:solidFill>
                  <a:srgbClr val="000000"/>
                </a:solidFill>
                <a:latin typeface="Times New Roman" panose="02020603050405020304" pitchFamily="18" charset="0"/>
                <a:cs typeface="Times New Roman" panose="02020603050405020304" pitchFamily="18" charset="0"/>
              </a:rPr>
              <a:t> lo </a:t>
            </a:r>
            <a:r>
              <a:rPr lang="en-US" sz="2800" i="1" dirty="0" err="1">
                <a:solidFill>
                  <a:srgbClr val="000000"/>
                </a:solidFill>
                <a:latin typeface="Times New Roman" panose="02020603050405020304" pitchFamily="18" charset="0"/>
                <a:cs typeface="Times New Roman" panose="02020603050405020304" pitchFamily="18" charset="0"/>
              </a:rPr>
              <a:t>toan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âm</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thầm</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lặng</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lẽ</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của</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bà</a:t>
            </a:r>
            <a:r>
              <a:rPr lang="en-US" sz="2800" i="1" dirty="0" smtClean="0">
                <a:solidFill>
                  <a:srgbClr val="000000"/>
                </a:solidFill>
                <a:latin typeface="Times New Roman" panose="02020603050405020304" pitchFamily="18" charset="0"/>
                <a:cs typeface="Times New Roman" panose="02020603050405020304" pitchFamily="18" charset="0"/>
              </a:rPr>
              <a:t>.</a:t>
            </a:r>
          </a:p>
          <a:p>
            <a:pPr algn="just"/>
            <a:r>
              <a:rPr lang="en-US" sz="28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thấu</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chia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sẻ</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bà</a:t>
            </a:r>
            <a:endParaRPr 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p:txBody>
      </p:sp>
      <p:cxnSp>
        <p:nvCxnSpPr>
          <p:cNvPr id="24" name="Straight Connector 23"/>
          <p:cNvCxnSpPr/>
          <p:nvPr/>
        </p:nvCxnSpPr>
        <p:spPr>
          <a:xfrm>
            <a:off x="4757025" y="1556817"/>
            <a:ext cx="0" cy="4716938"/>
          </a:xfrm>
          <a:prstGeom prst="line">
            <a:avLst/>
          </a:prstGeom>
          <a:ln w="2857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26E3CFD5-356E-4F28-ABD4-73AC317AE35E}"/>
              </a:ext>
            </a:extLst>
          </p:cNvPr>
          <p:cNvSpPr txBox="1"/>
          <p:nvPr/>
        </p:nvSpPr>
        <p:spPr>
          <a:xfrm>
            <a:off x="4931631" y="5809558"/>
            <a:ext cx="7127017" cy="954107"/>
          </a:xfrm>
          <a:prstGeom prst="rect">
            <a:avLst/>
          </a:prstGeom>
          <a:solidFill>
            <a:schemeClr val="accent6">
              <a:lumMod val="60000"/>
              <a:lumOff val="40000"/>
            </a:schemeClr>
          </a:solidFill>
        </p:spPr>
        <p:txBody>
          <a:bodyPr wrap="square">
            <a:spAutoFit/>
          </a:bodyPr>
          <a:lstStyle/>
          <a:p>
            <a:r>
              <a:rPr lang="vi-VN"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b="1" i="1" dirty="0">
                <a:solidFill>
                  <a:srgbClr val="000000"/>
                </a:solidFill>
                <a:latin typeface="Times New Roman" panose="02020603050405020304" pitchFamily="18" charset="0"/>
                <a:cs typeface="Times New Roman" panose="02020603050405020304" pitchFamily="18" charset="0"/>
              </a:rPr>
              <a:t> Bếp lửa gợi nỗi nhớ, tình thương với bà của người cháu và sự lo toan, vất vả của bà.</a:t>
            </a:r>
          </a:p>
        </p:txBody>
      </p:sp>
    </p:spTree>
    <p:extLst>
      <p:ext uri="{BB962C8B-B14F-4D97-AF65-F5344CB8AC3E}">
        <p14:creationId xmlns:p14="http://schemas.microsoft.com/office/powerpoint/2010/main" val="224655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wipe(down)">
                                      <p:cBhvr>
                                        <p:cTn id="21" dur="5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wipe(down)">
                                      <p:cBhvr>
                                        <p:cTn id="26" dur="500"/>
                                        <p:tgtEl>
                                          <p:spTgt spid="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barn(inVertical)">
                                      <p:cBhvr>
                                        <p:cTn id="31" dur="500"/>
                                        <p:tgtEl>
                                          <p:spTgt spid="2">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barn(inVertical)">
                                      <p:cBhvr>
                                        <p:cTn id="36" dur="500"/>
                                        <p:tgtEl>
                                          <p:spTgt spid="2">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Effect transition="in" filter="fade">
                                      <p:cBhvr>
                                        <p:cTn id="41" dur="1000"/>
                                        <p:tgtEl>
                                          <p:spTgt spid="2">
                                            <p:txEl>
                                              <p:pRg st="4" end="4"/>
                                            </p:txEl>
                                          </p:spTgt>
                                        </p:tgtEl>
                                      </p:cBhvr>
                                    </p:animEffect>
                                    <p:anim calcmode="lin" valueType="num">
                                      <p:cBhvr>
                                        <p:cTn id="4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xEl>
                                              <p:pRg st="5" end="5"/>
                                            </p:txEl>
                                          </p:spTgt>
                                        </p:tgtEl>
                                        <p:attrNameLst>
                                          <p:attrName>style.visibility</p:attrName>
                                        </p:attrNameLst>
                                      </p:cBhvr>
                                      <p:to>
                                        <p:strVal val="visible"/>
                                      </p:to>
                                    </p:set>
                                    <p:animEffect transition="in" filter="barn(inVertical)">
                                      <p:cBhvr>
                                        <p:cTn id="48" dur="500"/>
                                        <p:tgtEl>
                                          <p:spTgt spid="2">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500" fill="hold"/>
                                        <p:tgtEl>
                                          <p:spTgt spid="25"/>
                                        </p:tgtEl>
                                        <p:attrNameLst>
                                          <p:attrName>ppt_w</p:attrName>
                                        </p:attrNameLst>
                                      </p:cBhvr>
                                      <p:tavLst>
                                        <p:tav tm="0">
                                          <p:val>
                                            <p:fltVal val="0"/>
                                          </p:val>
                                        </p:tav>
                                        <p:tav tm="100000">
                                          <p:val>
                                            <p:strVal val="#ppt_w"/>
                                          </p:val>
                                        </p:tav>
                                      </p:tavLst>
                                    </p:anim>
                                    <p:anim calcmode="lin" valueType="num">
                                      <p:cBhvr>
                                        <p:cTn id="54" dur="500" fill="hold"/>
                                        <p:tgtEl>
                                          <p:spTgt spid="25"/>
                                        </p:tgtEl>
                                        <p:attrNameLst>
                                          <p:attrName>ppt_h</p:attrName>
                                        </p:attrNameLst>
                                      </p:cBhvr>
                                      <p:tavLst>
                                        <p:tav tm="0">
                                          <p:val>
                                            <p:fltVal val="0"/>
                                          </p:val>
                                        </p:tav>
                                        <p:tav tm="100000">
                                          <p:val>
                                            <p:strVal val="#ppt_h"/>
                                          </p:val>
                                        </p:tav>
                                      </p:tavLst>
                                    </p:anim>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a:extLst>
              <a:ext uri="{FF2B5EF4-FFF2-40B4-BE49-F238E27FC236}">
                <a16:creationId xmlns:a16="http://schemas.microsoft.com/office/drawing/2014/main" xmlns=""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3567205" y="0"/>
            <a:ext cx="8624795" cy="6858000"/>
          </a:xfrm>
          <a:prstGeom prst="rect">
            <a:avLst/>
          </a:prstGeom>
          <a:ln>
            <a:noFill/>
          </a:ln>
          <a:effectLst>
            <a:outerShdw blurRad="190500" algn="tl" rotWithShape="0">
              <a:srgbClr val="000000">
                <a:alpha val="70000"/>
              </a:srgbClr>
            </a:outerShdw>
          </a:effectLst>
        </p:spPr>
      </p:pic>
      <p:sp>
        <p:nvSpPr>
          <p:cNvPr id="73" name="Rectangle 72">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9" name="Group 8"/>
          <p:cNvGrpSpPr/>
          <p:nvPr/>
        </p:nvGrpSpPr>
        <p:grpSpPr>
          <a:xfrm>
            <a:off x="319937" y="693325"/>
            <a:ext cx="9224112" cy="496647"/>
            <a:chOff x="644526" y="2766774"/>
            <a:chExt cx="18450623" cy="993289"/>
          </a:xfrm>
        </p:grpSpPr>
        <p:sp>
          <p:nvSpPr>
            <p:cNvPr id="10" name="TextBox 9"/>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latin typeface="Tahoma" panose="020B0604030504040204" pitchFamily="34" charset="0"/>
                  <a:ea typeface="Tahoma" panose="020B0604030504040204" pitchFamily="34" charset="0"/>
                  <a:cs typeface="Tahoma" panose="020B0604030504040204" pitchFamily="34" charset="0"/>
                </a:rPr>
                <a:t>Kỉ</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niệm</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tuổi</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thơ</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sống</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bên</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bà</a:t>
              </a:r>
              <a:endParaRPr lang="vi-VN" sz="2400" b="1" i="1" dirty="0">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2" name="TextBox 11"/>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12"/>
          <p:cNvSpPr/>
          <p:nvPr/>
        </p:nvSpPr>
        <p:spPr>
          <a:xfrm>
            <a:off x="319937" y="1421338"/>
            <a:ext cx="6094119" cy="5324535"/>
          </a:xfrm>
          <a:prstGeom prst="rect">
            <a:avLst/>
          </a:prstGeom>
        </p:spPr>
        <p:txBody>
          <a:bodyPr>
            <a:spAutoFit/>
          </a:bodyPr>
          <a:lstStyle/>
          <a:p>
            <a:pPr defTabSz="914103">
              <a:spcBef>
                <a:spcPct val="0"/>
              </a:spcBef>
            </a:pPr>
            <a:r>
              <a:rPr lang="en-SG" altLang="en-US" sz="2000" i="1" dirty="0" err="1">
                <a:latin typeface="Times New Roman" panose="02020603050405020304" pitchFamily="18" charset="0"/>
              </a:rPr>
              <a:t>Lên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bốn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tuổi</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cháu</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đã</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quen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mùi</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khói</a:t>
            </a:r>
            <a:r>
              <a:rPr lang="en-SG" altLang="en-US" sz="2000" i="1" dirty="0">
                <a:latin typeface="Times New Roman" panose="02020603050405020304" pitchFamily="18" charset="0"/>
              </a:rPr>
              <a:t>,</a:t>
            </a:r>
            <a:br>
              <a:rPr lang="en-SG" altLang="en-US" sz="2000" i="1" dirty="0">
                <a:latin typeface="Times New Roman" panose="02020603050405020304" pitchFamily="18" charset="0"/>
              </a:rPr>
            </a:br>
            <a:r>
              <a:rPr lang="en-SG" altLang="en-US" sz="2000" i="1" dirty="0" err="1">
                <a:latin typeface="Times New Roman" panose="02020603050405020304" pitchFamily="18" charset="0"/>
              </a:rPr>
              <a:t>Năm</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ấy</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là</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năm</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đói</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mòn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đói</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mỏi</a:t>
            </a:r>
            <a:endParaRPr lang="en-SG" altLang="en-US" sz="2000" i="1" dirty="0">
              <a:latin typeface="Times New Roman" panose="02020603050405020304" pitchFamily="18" charset="0"/>
            </a:endParaRPr>
          </a:p>
          <a:p>
            <a:pPr defTabSz="914103">
              <a:spcBef>
                <a:spcPct val="0"/>
              </a:spcBef>
            </a:pPr>
            <a:r>
              <a:rPr lang="en-SG" altLang="en-US" sz="2000" i="1" dirty="0" err="1">
                <a:latin typeface="Times New Roman" panose="02020603050405020304" pitchFamily="18" charset="0"/>
              </a:rPr>
              <a:t>Bố</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đi</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đánh</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xe</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khô</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rạc</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ngựa</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gầy</a:t>
            </a:r>
            <a:r>
              <a:rPr lang="en-SG" altLang="en-US" sz="2000" i="1" dirty="0">
                <a:latin typeface="Times New Roman" panose="02020603050405020304" pitchFamily="18" charset="0"/>
              </a:rPr>
              <a:t>.</a:t>
            </a:r>
            <a:br>
              <a:rPr lang="en-SG" altLang="en-US" sz="2000" i="1" dirty="0">
                <a:latin typeface="Times New Roman" panose="02020603050405020304" pitchFamily="18" charset="0"/>
              </a:rPr>
            </a:br>
            <a:r>
              <a:rPr lang="en-SG" altLang="en-US" sz="2000" i="1" dirty="0" err="1">
                <a:latin typeface="Times New Roman" panose="02020603050405020304" pitchFamily="18" charset="0"/>
              </a:rPr>
              <a:t>Chỉ</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nhớ</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khói</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hun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nhèm</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mắt</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cháu</a:t>
            </a:r>
            <a:endParaRPr lang="en-SG" altLang="en-US" sz="2000" i="1" dirty="0">
              <a:latin typeface="Times New Roman" panose="02020603050405020304" pitchFamily="18" charset="0"/>
            </a:endParaRPr>
          </a:p>
          <a:p>
            <a:pPr defTabSz="914103">
              <a:spcBef>
                <a:spcPct val="0"/>
              </a:spcBef>
            </a:pPr>
            <a:r>
              <a:rPr lang="en-SG" altLang="en-US" sz="2000" i="1" dirty="0" err="1">
                <a:latin typeface="Times New Roman" panose="02020603050405020304" pitchFamily="18" charset="0"/>
              </a:rPr>
              <a:t>Nghĩ</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lại</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đến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giờ</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sống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mũi</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còn</a:t>
            </a:r>
            <a:r>
              <a:rPr lang="en-SG" altLang="en-US" sz="2000" i="1" dirty="0">
                <a:latin typeface="Times New Roman" panose="02020603050405020304" pitchFamily="18" charset="0"/>
              </a:rPr>
              <a:t> cay !</a:t>
            </a:r>
          </a:p>
          <a:p>
            <a:pPr defTabSz="914103">
              <a:spcBef>
                <a:spcPct val="0"/>
              </a:spcBef>
            </a:pPr>
            <a:endParaRPr lang="en-SG" altLang="en-US" sz="2000" i="1" dirty="0">
              <a:latin typeface="Times New Roman" panose="02020603050405020304" pitchFamily="18" charset="0"/>
            </a:endParaRPr>
          </a:p>
          <a:p>
            <a:pPr defTabSz="914103">
              <a:spcBef>
                <a:spcPct val="0"/>
              </a:spcBef>
            </a:pPr>
            <a:r>
              <a:rPr lang="en-SG" altLang="en-US" sz="2000" i="1" dirty="0" err="1">
                <a:latin typeface="Times New Roman" panose="02020603050405020304" pitchFamily="18" charset="0"/>
              </a:rPr>
              <a:t>Tám</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năm</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ròng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cháu</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cùng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bà</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nhóm</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lửa</a:t>
            </a:r>
            <a:endParaRPr lang="en-SG" altLang="en-US" sz="2000" i="1" dirty="0">
              <a:latin typeface="Times New Roman" panose="02020603050405020304" pitchFamily="18" charset="0"/>
            </a:endParaRPr>
          </a:p>
          <a:p>
            <a:pPr defTabSz="914103">
              <a:spcBef>
                <a:spcPct val="0"/>
              </a:spcBef>
            </a:pPr>
            <a:r>
              <a:rPr lang="en-SG" altLang="en-US" sz="2000" i="1" dirty="0" err="1">
                <a:latin typeface="Times New Roman" panose="02020603050405020304" pitchFamily="18" charset="0"/>
              </a:rPr>
              <a:t>Tu</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hú</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kêu</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trên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những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cánh</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đồng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xa</a:t>
            </a:r>
            <a:r>
              <a:rPr lang="en-SG" altLang="en-US" sz="2000" i="1" dirty="0">
                <a:latin typeface="Times New Roman" panose="02020603050405020304" pitchFamily="18" charset="0"/>
              </a:rPr>
              <a:t>.</a:t>
            </a:r>
            <a:br>
              <a:rPr lang="en-SG" altLang="en-US" sz="2000" i="1" dirty="0">
                <a:latin typeface="Times New Roman" panose="02020603050405020304" pitchFamily="18" charset="0"/>
              </a:rPr>
            </a:br>
            <a:r>
              <a:rPr lang="en-SG" altLang="en-US" sz="2000" i="1" dirty="0" err="1">
                <a:latin typeface="Times New Roman" panose="02020603050405020304" pitchFamily="18" charset="0"/>
              </a:rPr>
              <a:t>Khi</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tu</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hú</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kêu</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bà</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còn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nhớ</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không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bà</a:t>
            </a:r>
            <a:endParaRPr lang="en-SG" altLang="en-US" sz="2000" i="1" dirty="0">
              <a:latin typeface="Times New Roman" panose="02020603050405020304" pitchFamily="18" charset="0"/>
            </a:endParaRPr>
          </a:p>
          <a:p>
            <a:pPr defTabSz="914103">
              <a:spcBef>
                <a:spcPct val="0"/>
              </a:spcBef>
            </a:pPr>
            <a:r>
              <a:rPr lang="en-SG" altLang="en-US" sz="2000" i="1" dirty="0" err="1">
                <a:latin typeface="Times New Roman" panose="02020603050405020304" pitchFamily="18" charset="0"/>
              </a:rPr>
              <a:t>Bà</a:t>
            </a:r>
            <a:r>
              <a:rPr lang="en-SG" altLang="en-US" sz="2000" i="1" dirty="0">
                <a:latin typeface="Times New Roman" panose="02020603050405020304" pitchFamily="18" charset="0"/>
              </a:rPr>
              <a:t> hay </a:t>
            </a:r>
            <a:r>
              <a:rPr lang="en-SG" altLang="en-US" sz="2000" i="1" dirty="0" err="1">
                <a:latin typeface="Times New Roman" panose="02020603050405020304" pitchFamily="18" charset="0"/>
              </a:rPr>
              <a:t>kể</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chuyện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những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ngày</a:t>
            </a:r>
            <a:r>
              <a:rPr lang="en-SG" altLang="en-US" sz="2000" i="1" dirty="0">
                <a:latin typeface="Times New Roman" panose="02020603050405020304" pitchFamily="18" charset="0"/>
              </a:rPr>
              <a:t> ở </a:t>
            </a:r>
            <a:r>
              <a:rPr lang="en-SG" altLang="en-US" sz="2000" i="1" dirty="0" err="1">
                <a:latin typeface="Times New Roman" panose="02020603050405020304" pitchFamily="18" charset="0"/>
              </a:rPr>
              <a:t>Huế</a:t>
            </a:r>
            <a:r>
              <a:rPr lang="en-SG" altLang="en-US" sz="2000" i="1" dirty="0">
                <a:latin typeface="Times New Roman" panose="02020603050405020304" pitchFamily="18" charset="0"/>
              </a:rPr>
              <a:t>,</a:t>
            </a:r>
            <a:br>
              <a:rPr lang="en-SG" altLang="en-US" sz="2000" i="1" dirty="0">
                <a:latin typeface="Times New Roman" panose="02020603050405020304" pitchFamily="18" charset="0"/>
              </a:rPr>
            </a:br>
            <a:r>
              <a:rPr lang="en-SG" altLang="en-US" sz="2000" i="1" dirty="0" err="1">
                <a:latin typeface="Times New Roman" panose="02020603050405020304" pitchFamily="18" charset="0"/>
              </a:rPr>
              <a:t>Tiếng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tu</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hú</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sao</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mà</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tha</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thiết</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thế</a:t>
            </a:r>
            <a:r>
              <a:rPr lang="en-SG" altLang="en-US" sz="2000" i="1" dirty="0">
                <a:latin typeface="Times New Roman" panose="02020603050405020304" pitchFamily="18" charset="0"/>
              </a:rPr>
              <a:t> !</a:t>
            </a:r>
          </a:p>
          <a:p>
            <a:pPr defTabSz="914103">
              <a:spcBef>
                <a:spcPct val="0"/>
              </a:spcBef>
            </a:pPr>
            <a:r>
              <a:rPr lang="en-SG" altLang="en-US" sz="2000" i="1" dirty="0" err="1">
                <a:latin typeface="Times New Roman" panose="02020603050405020304" pitchFamily="18" charset="0"/>
              </a:rPr>
              <a:t>Mẹ</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cùng</a:t>
            </a:r>
            <a:r>
              <a:rPr lang="en-SG" altLang="en-US" sz="2000" i="1" dirty="0">
                <a:latin typeface="Times New Roman" panose="02020603050405020304" pitchFamily="18" charset="0"/>
              </a:rPr>
              <a:t> cha </a:t>
            </a:r>
            <a:r>
              <a:rPr lang="en-SG" altLang="en-US" sz="2000" i="1" dirty="0" err="1">
                <a:latin typeface="Times New Roman" panose="02020603050405020304" pitchFamily="18" charset="0"/>
              </a:rPr>
              <a:t>công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tác</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bận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không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về</a:t>
            </a:r>
            <a:endParaRPr lang="en-SG" altLang="en-US" sz="2000" i="1" dirty="0">
              <a:latin typeface="Times New Roman" panose="02020603050405020304" pitchFamily="18" charset="0"/>
            </a:endParaRPr>
          </a:p>
          <a:p>
            <a:pPr defTabSz="914103">
              <a:spcBef>
                <a:spcPct val="0"/>
              </a:spcBef>
            </a:pPr>
            <a:r>
              <a:rPr lang="en-SG" altLang="en-US" sz="2000" i="1" dirty="0" err="1">
                <a:latin typeface="Times New Roman" panose="02020603050405020304" pitchFamily="18" charset="0"/>
              </a:rPr>
              <a:t>Cháu</a:t>
            </a:r>
            <a:r>
              <a:rPr lang="en-SG" altLang="en-US" sz="2000" i="1" dirty="0">
                <a:latin typeface="Times New Roman" panose="02020603050405020304" pitchFamily="18" charset="0"/>
              </a:rPr>
              <a:t> ở </a:t>
            </a:r>
            <a:r>
              <a:rPr lang="en-SG" altLang="en-US" sz="2000" i="1" dirty="0" err="1">
                <a:latin typeface="Times New Roman" panose="02020603050405020304" pitchFamily="18" charset="0"/>
              </a:rPr>
              <a:t>cùng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bà</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bà</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bảo</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cháu</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nghe</a:t>
            </a:r>
            <a:r>
              <a:rPr lang="en-SG" altLang="en-US" sz="2000" i="1" dirty="0">
                <a:latin typeface="Times New Roman" panose="02020603050405020304" pitchFamily="18" charset="0"/>
              </a:rPr>
              <a:t>,</a:t>
            </a:r>
            <a:br>
              <a:rPr lang="en-SG" altLang="en-US" sz="2000" i="1" dirty="0">
                <a:latin typeface="Times New Roman" panose="02020603050405020304" pitchFamily="18" charset="0"/>
              </a:rPr>
            </a:br>
            <a:r>
              <a:rPr lang="en-SG" altLang="en-US" sz="2000" i="1" dirty="0" err="1">
                <a:latin typeface="Times New Roman" panose="02020603050405020304" pitchFamily="18" charset="0"/>
              </a:rPr>
              <a:t>Bà</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dạy</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cháu</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làm</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bà</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chăm</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cháu</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học</a:t>
            </a:r>
            <a:r>
              <a:rPr lang="en-SG" altLang="en-US" sz="2000" i="1" dirty="0">
                <a:latin typeface="Times New Roman" panose="02020603050405020304" pitchFamily="18" charset="0"/>
              </a:rPr>
              <a:t>,</a:t>
            </a:r>
            <a:br>
              <a:rPr lang="en-SG" altLang="en-US" sz="2000" i="1" dirty="0">
                <a:latin typeface="Times New Roman" panose="02020603050405020304" pitchFamily="18" charset="0"/>
              </a:rPr>
            </a:br>
            <a:r>
              <a:rPr lang="en-SG" altLang="en-US" sz="2000" i="1" dirty="0" err="1">
                <a:latin typeface="Times New Roman" panose="02020603050405020304" pitchFamily="18" charset="0"/>
              </a:rPr>
              <a:t>Nhóm</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bếp</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lửa</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nghĩ</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thương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bà</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khó</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nhọc</a:t>
            </a:r>
            <a:r>
              <a:rPr lang="en-SG" altLang="en-US" sz="2000" i="1" dirty="0">
                <a:latin typeface="Times New Roman" panose="02020603050405020304" pitchFamily="18" charset="0"/>
              </a:rPr>
              <a:t>,</a:t>
            </a:r>
          </a:p>
          <a:p>
            <a:pPr defTabSz="914103">
              <a:spcBef>
                <a:spcPct val="0"/>
              </a:spcBef>
            </a:pPr>
            <a:r>
              <a:rPr lang="en-SG" altLang="en-US" sz="2000" i="1" dirty="0" err="1">
                <a:latin typeface="Times New Roman" panose="02020603050405020304" pitchFamily="18" charset="0"/>
              </a:rPr>
              <a:t>Tu</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hú</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ơi</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chẳng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đến</a:t>
            </a:r>
            <a:r>
              <a:rPr lang="en-SG" altLang="en-US" sz="2000" i="1" dirty="0">
                <a:latin typeface="Times New Roman" panose="02020603050405020304" pitchFamily="18" charset="0"/>
              </a:rPr>
              <a:t> ở </a:t>
            </a:r>
            <a:r>
              <a:rPr lang="en-SG" altLang="en-US" sz="2000" i="1" dirty="0" err="1">
                <a:latin typeface="Times New Roman" panose="02020603050405020304" pitchFamily="18" charset="0"/>
              </a:rPr>
              <a:t>cùng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bà</a:t>
            </a:r>
            <a:r>
              <a:rPr lang="en-SG" altLang="en-US" sz="2000" i="1" dirty="0">
                <a:latin typeface="Times New Roman" panose="02020603050405020304" pitchFamily="18" charset="0"/>
              </a:rPr>
              <a:t>,</a:t>
            </a:r>
            <a:br>
              <a:rPr lang="en-SG" altLang="en-US" sz="2000" i="1" dirty="0">
                <a:latin typeface="Times New Roman" panose="02020603050405020304" pitchFamily="18" charset="0"/>
              </a:rPr>
            </a:br>
            <a:r>
              <a:rPr lang="en-SG" altLang="en-US" sz="2000" i="1" dirty="0" err="1">
                <a:latin typeface="Times New Roman" panose="02020603050405020304" pitchFamily="18" charset="0"/>
              </a:rPr>
              <a:t>Kêu</a:t>
            </a:r>
            <a:r>
              <a:rPr lang="en-SG" altLang="en-US" sz="2000" i="1" dirty="0">
                <a:latin typeface="Times New Roman" panose="02020603050405020304" pitchFamily="18" charset="0"/>
              </a:rPr>
              <a:t> chi </a:t>
            </a:r>
            <a:r>
              <a:rPr lang="en-SG" altLang="en-US" sz="2000" i="1" dirty="0" err="1">
                <a:latin typeface="Times New Roman" panose="02020603050405020304" pitchFamily="18" charset="0"/>
              </a:rPr>
              <a:t>hoài</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trên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những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cánh</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đồng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xa</a:t>
            </a:r>
            <a:r>
              <a:rPr lang="en-SG" altLang="en-US" sz="2000" i="1" dirty="0">
                <a:latin typeface="Times New Roman" panose="02020603050405020304" pitchFamily="18" charset="0"/>
              </a:rPr>
              <a:t>?</a:t>
            </a:r>
          </a:p>
        </p:txBody>
      </p:sp>
      <p:sp>
        <p:nvSpPr>
          <p:cNvPr id="14" name="Rectangle 13"/>
          <p:cNvSpPr/>
          <p:nvPr/>
        </p:nvSpPr>
        <p:spPr>
          <a:xfrm>
            <a:off x="5051246" y="4355537"/>
            <a:ext cx="6094119" cy="2554545"/>
          </a:xfrm>
          <a:prstGeom prst="rect">
            <a:avLst/>
          </a:prstGeom>
        </p:spPr>
        <p:txBody>
          <a:bodyPr>
            <a:spAutoFit/>
          </a:bodyPr>
          <a:lstStyle/>
          <a:p>
            <a:pPr defTabSz="914103">
              <a:spcBef>
                <a:spcPct val="0"/>
              </a:spcBef>
            </a:pPr>
            <a:r>
              <a:rPr lang="en-SG" altLang="en-US" sz="2000" i="1" dirty="0" err="1">
                <a:latin typeface="Times New Roman" panose="02020603050405020304" pitchFamily="18" charset="0"/>
              </a:rPr>
              <a:t>Năm</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giặc</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đốt</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làng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cháy</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tàn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cháy</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rụi</a:t>
            </a:r>
            <a:r>
              <a:rPr lang="en-SG" altLang="en-US" sz="2000" i="1" dirty="0">
                <a:latin typeface="Times New Roman" panose="02020603050405020304" pitchFamily="18" charset="0"/>
              </a:rPr>
              <a:t>,</a:t>
            </a:r>
          </a:p>
          <a:p>
            <a:pPr defTabSz="914103">
              <a:spcBef>
                <a:spcPct val="0"/>
              </a:spcBef>
            </a:pPr>
            <a:r>
              <a:rPr lang="en-SG" altLang="en-US" sz="2000" i="1" dirty="0" err="1">
                <a:latin typeface="Times New Roman" panose="02020603050405020304" pitchFamily="18" charset="0"/>
              </a:rPr>
              <a:t>Hàng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xóm</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bốn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bên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trở</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về</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lầm</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lụi</a:t>
            </a:r>
            <a:endParaRPr lang="en-SG" altLang="en-US" sz="2000" i="1" dirty="0">
              <a:latin typeface="Times New Roman" panose="02020603050405020304" pitchFamily="18" charset="0"/>
            </a:endParaRPr>
          </a:p>
          <a:p>
            <a:pPr defTabSz="914103">
              <a:spcBef>
                <a:spcPct val="0"/>
              </a:spcBef>
            </a:pPr>
            <a:r>
              <a:rPr lang="en-SG" altLang="en-US" sz="2000" i="1" dirty="0" err="1">
                <a:latin typeface="Times New Roman" panose="02020603050405020304" pitchFamily="18" charset="0"/>
              </a:rPr>
              <a:t>Đỡ</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đần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bà</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dựng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lại</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túp</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lều</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tranh</a:t>
            </a:r>
            <a:r>
              <a:rPr lang="en-SG" altLang="en-US" sz="2000" i="1" dirty="0">
                <a:latin typeface="Times New Roman" panose="02020603050405020304" pitchFamily="18" charset="0"/>
              </a:rPr>
              <a:t>.</a:t>
            </a:r>
            <a:br>
              <a:rPr lang="en-SG" altLang="en-US" sz="2000" i="1" dirty="0">
                <a:latin typeface="Times New Roman" panose="02020603050405020304" pitchFamily="18" charset="0"/>
              </a:rPr>
            </a:br>
            <a:r>
              <a:rPr lang="en-SG" altLang="en-US" sz="2000" i="1" dirty="0" err="1">
                <a:latin typeface="Times New Roman" panose="02020603050405020304" pitchFamily="18" charset="0"/>
              </a:rPr>
              <a:t>Vẫn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vững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lòng</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bà</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dặn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cháu</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đinh</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ninh</a:t>
            </a:r>
            <a:r>
              <a:rPr lang="en-SG" altLang="en-US" sz="2000" i="1" dirty="0">
                <a:latin typeface="Times New Roman" panose="02020603050405020304" pitchFamily="18" charset="0"/>
              </a:rPr>
              <a:t>:</a:t>
            </a:r>
            <a:br>
              <a:rPr lang="en-SG" altLang="en-US" sz="2000" i="1" dirty="0">
                <a:latin typeface="Times New Roman" panose="02020603050405020304" pitchFamily="18" charset="0"/>
              </a:rPr>
            </a:br>
            <a:r>
              <a:rPr lang="en-SG" altLang="en-US" sz="2000" i="1" dirty="0">
                <a:latin typeface="Times New Roman" panose="02020603050405020304" pitchFamily="18" charset="0"/>
              </a:rPr>
              <a:t>“</a:t>
            </a:r>
            <a:r>
              <a:rPr lang="en-SG" altLang="en-US" sz="2000" i="1" dirty="0" err="1">
                <a:latin typeface="Times New Roman" panose="02020603050405020304" pitchFamily="18" charset="0"/>
              </a:rPr>
              <a:t>Bố</a:t>
            </a:r>
            <a:r>
              <a:rPr lang="en-SG" altLang="en-US" sz="2000" i="1" dirty="0">
                <a:latin typeface="Times New Roman" panose="02020603050405020304" pitchFamily="18" charset="0"/>
              </a:rPr>
              <a:t> ở </a:t>
            </a:r>
            <a:r>
              <a:rPr lang="en-SG" altLang="en-US" sz="2000" i="1" dirty="0" err="1">
                <a:latin typeface="Times New Roman" panose="02020603050405020304" pitchFamily="18" charset="0"/>
              </a:rPr>
              <a:t>chiến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khu</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bố</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còn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việc</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bố</a:t>
            </a:r>
            <a:r>
              <a:rPr lang="en-SG" altLang="en-US" sz="2000" i="1" dirty="0">
                <a:latin typeface="Times New Roman" panose="02020603050405020304" pitchFamily="18" charset="0"/>
              </a:rPr>
              <a:t>,</a:t>
            </a:r>
            <a:br>
              <a:rPr lang="en-SG" altLang="en-US" sz="2000" i="1" dirty="0">
                <a:latin typeface="Times New Roman" panose="02020603050405020304" pitchFamily="18" charset="0"/>
              </a:rPr>
            </a:br>
            <a:r>
              <a:rPr lang="en-SG" altLang="en-US" sz="2000" i="1" dirty="0" err="1">
                <a:latin typeface="Times New Roman" panose="02020603050405020304" pitchFamily="18" charset="0"/>
              </a:rPr>
              <a:t>Mày</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có</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viết</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thư</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chớ</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kể</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này</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kể</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nọ</a:t>
            </a:r>
            <a:r>
              <a:rPr lang="en-SG" altLang="en-US" sz="2000" i="1" dirty="0">
                <a:latin typeface="Times New Roman" panose="02020603050405020304" pitchFamily="18" charset="0"/>
              </a:rPr>
              <a:t>,</a:t>
            </a:r>
            <a:br>
              <a:rPr lang="en-SG" altLang="en-US" sz="2000" i="1" dirty="0">
                <a:latin typeface="Times New Roman" panose="02020603050405020304" pitchFamily="18" charset="0"/>
              </a:rPr>
            </a:br>
            <a:r>
              <a:rPr lang="en-SG" altLang="en-US" sz="2000" i="1" dirty="0" err="1">
                <a:latin typeface="Times New Roman" panose="02020603050405020304" pitchFamily="18" charset="0"/>
              </a:rPr>
              <a:t>Cứ</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bảo</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nhà</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vẫn</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được</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bình</a:t>
            </a:r>
            <a:r>
              <a:rPr lang="en-SG" altLang="en-US" sz="2000" i="1" dirty="0">
                <a:latin typeface="Times New Roman" panose="02020603050405020304" pitchFamily="18" charset="0"/>
              </a:rPr>
              <a:t> </a:t>
            </a:r>
            <a:r>
              <a:rPr lang="en-SG" altLang="en-US" sz="2000" i="1" dirty="0" err="1">
                <a:latin typeface="Times New Roman" panose="02020603050405020304" pitchFamily="18" charset="0"/>
              </a:rPr>
              <a:t>yên</a:t>
            </a:r>
            <a:r>
              <a:rPr lang="en-SG" altLang="en-US" sz="2000" i="1" dirty="0">
                <a:latin typeface="Times New Roman" panose="02020603050405020304" pitchFamily="18" charset="0"/>
              </a:rPr>
              <a:t> !”.</a:t>
            </a:r>
          </a:p>
          <a:p>
            <a:pPr defTabSz="914103">
              <a:spcBef>
                <a:spcPct val="0"/>
              </a:spcBef>
            </a:pPr>
            <a:endParaRPr lang="en-SG" altLang="en-US" sz="2000" i="1" dirty="0">
              <a:latin typeface="Times New Roman" panose="02020603050405020304" pitchFamily="18" charset="0"/>
            </a:endParaRPr>
          </a:p>
        </p:txBody>
      </p:sp>
    </p:spTree>
    <p:extLst>
      <p:ext uri="{BB962C8B-B14F-4D97-AF65-F5344CB8AC3E}">
        <p14:creationId xmlns:p14="http://schemas.microsoft.com/office/powerpoint/2010/main" val="22282310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5" descr="Ảnh có chứa người&#10;&#10;Mô tả được tạo với mức tin cậy rất cao">
            <a:extLst>
              <a:ext uri="{FF2B5EF4-FFF2-40B4-BE49-F238E27FC236}">
                <a16:creationId xmlns:a16="http://schemas.microsoft.com/office/drawing/2014/main" xmlns="" id="{7DDF006A-41AB-46B8-A483-C66D1C877370}"/>
              </a:ext>
            </a:extLst>
          </p:cNvPr>
          <p:cNvPicPr>
            <a:picLocks noChangeAspect="1"/>
          </p:cNvPicPr>
          <p:nvPr/>
        </p:nvPicPr>
        <p:blipFill rotWithShape="1">
          <a:blip r:embed="rId3">
            <a:extLst>
              <a:ext uri="{28A0092B-C50C-407E-A947-70E740481C1C}">
                <a14:useLocalDpi xmlns:a14="http://schemas.microsoft.com/office/drawing/2010/main" val="0"/>
              </a:ext>
            </a:extLst>
          </a:blip>
          <a:srcRect l="3321" r="24506" b="1"/>
          <a:stretch/>
        </p:blipFill>
        <p:spPr>
          <a:xfrm>
            <a:off x="5708073" y="-1"/>
            <a:ext cx="6483927" cy="6737811"/>
          </a:xfrm>
          <a:prstGeom prst="rect">
            <a:avLst/>
          </a:prstGeom>
          <a:ln>
            <a:noFill/>
          </a:ln>
          <a:effectLst>
            <a:outerShdw blurRad="190500" algn="tl" rotWithShape="0">
              <a:srgbClr val="000000">
                <a:alpha val="70000"/>
              </a:srgbClr>
            </a:outerShdw>
          </a:effectLst>
        </p:spPr>
      </p:pic>
      <p:pic>
        <p:nvPicPr>
          <p:cNvPr id="7" name="Picture 6"/>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grpSp>
        <p:nvGrpSpPr>
          <p:cNvPr id="12" name="Group 11"/>
          <p:cNvGrpSpPr/>
          <p:nvPr/>
        </p:nvGrpSpPr>
        <p:grpSpPr>
          <a:xfrm>
            <a:off x="319937" y="693325"/>
            <a:ext cx="9224112" cy="496647"/>
            <a:chOff x="644526" y="2766774"/>
            <a:chExt cx="18450623" cy="993289"/>
          </a:xfrm>
        </p:grpSpPr>
        <p:sp>
          <p:nvSpPr>
            <p:cNvPr id="13" name="TextBox 12"/>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Kỉ</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niệm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tuổi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thơ</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sống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bên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1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5" name="TextBox 14"/>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pSp>
        <p:nvGrpSpPr>
          <p:cNvPr id="16" name="Group 15"/>
          <p:cNvGrpSpPr/>
          <p:nvPr/>
        </p:nvGrpSpPr>
        <p:grpSpPr>
          <a:xfrm>
            <a:off x="1488954" y="1603868"/>
            <a:ext cx="3160844" cy="751021"/>
            <a:chOff x="1162632" y="1589366"/>
            <a:chExt cx="2462365" cy="751021"/>
          </a:xfrm>
          <a:solidFill>
            <a:srgbClr val="DD8E19"/>
          </a:solidFill>
        </p:grpSpPr>
        <p:sp>
          <p:nvSpPr>
            <p:cNvPr id="17" name="Rectangle 16"/>
            <p:cNvSpPr/>
            <p:nvPr/>
          </p:nvSpPr>
          <p:spPr>
            <a:xfrm>
              <a:off x="1162632" y="1589366"/>
              <a:ext cx="2462365" cy="75102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17"/>
            <p:cNvSpPr/>
            <p:nvPr/>
          </p:nvSpPr>
          <p:spPr>
            <a:xfrm>
              <a:off x="1162632" y="1589366"/>
              <a:ext cx="2462365" cy="7510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i="1" kern="1200" dirty="0" err="1">
                  <a:solidFill>
                    <a:schemeClr val="bg1"/>
                  </a:solidFill>
                  <a:latin typeface="Times New Roman" panose="02020603050405020304" pitchFamily="18" charset="0"/>
                  <a:cs typeface="Times New Roman" panose="02020603050405020304" pitchFamily="18" charset="0"/>
                </a:rPr>
                <a:t>Kỉ</a:t>
              </a:r>
              <a:r>
                <a:rPr lang="en-US" sz="3600" b="1" i="1" kern="1200" dirty="0">
                  <a:solidFill>
                    <a:schemeClr val="bg1"/>
                  </a:solidFill>
                  <a:latin typeface="Times New Roman" panose="02020603050405020304" pitchFamily="18" charset="0"/>
                  <a:cs typeface="Times New Roman" panose="02020603050405020304" pitchFamily="18" charset="0"/>
                </a:rPr>
                <a:t> </a:t>
              </a:r>
              <a:r>
                <a:rPr lang="en-US" sz="3600" b="1" i="1" kern="1200" dirty="0" err="1">
                  <a:solidFill>
                    <a:schemeClr val="bg1"/>
                  </a:solidFill>
                  <a:latin typeface="Times New Roman" panose="02020603050405020304" pitchFamily="18" charset="0"/>
                  <a:cs typeface="Times New Roman" panose="02020603050405020304" pitchFamily="18" charset="0"/>
                </a:rPr>
                <a:t>niệm</a:t>
              </a:r>
              <a:r>
                <a:rPr lang="en-US" sz="3600" b="1" i="1" kern="1200" dirty="0">
                  <a:solidFill>
                    <a:schemeClr val="bg1"/>
                  </a:solidFill>
                  <a:latin typeface="Times New Roman" panose="02020603050405020304" pitchFamily="18" charset="0"/>
                  <a:cs typeface="Times New Roman" panose="02020603050405020304" pitchFamily="18" charset="0"/>
                </a:rPr>
                <a:t> </a:t>
              </a:r>
              <a:r>
                <a:rPr lang="en-US" sz="3600" b="1" i="1" kern="1200" dirty="0" err="1">
                  <a:solidFill>
                    <a:schemeClr val="bg1"/>
                  </a:solidFill>
                  <a:latin typeface="Times New Roman" panose="02020603050405020304" pitchFamily="18" charset="0"/>
                  <a:cs typeface="Times New Roman" panose="02020603050405020304" pitchFamily="18" charset="0"/>
                </a:rPr>
                <a:t>bên</a:t>
              </a:r>
              <a:r>
                <a:rPr lang="en-US" sz="3600" b="1" i="1" kern="1200" dirty="0">
                  <a:solidFill>
                    <a:schemeClr val="bg1"/>
                  </a:solidFill>
                  <a:latin typeface="Times New Roman" panose="02020603050405020304" pitchFamily="18" charset="0"/>
                  <a:cs typeface="Times New Roman" panose="02020603050405020304" pitchFamily="18" charset="0"/>
                </a:rPr>
                <a:t> </a:t>
              </a:r>
              <a:r>
                <a:rPr lang="en-US" sz="3600" b="1" i="1" kern="1200" dirty="0" err="1">
                  <a:solidFill>
                    <a:schemeClr val="bg1"/>
                  </a:solidFill>
                  <a:latin typeface="Times New Roman" panose="02020603050405020304" pitchFamily="18" charset="0"/>
                  <a:cs typeface="Times New Roman" panose="02020603050405020304" pitchFamily="18" charset="0"/>
                </a:rPr>
                <a:t>bà</a:t>
              </a:r>
              <a:endParaRPr lang="en-US" sz="3600" b="1" i="1" kern="1200" dirty="0">
                <a:solidFill>
                  <a:schemeClr val="bg1"/>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430678" y="2650219"/>
            <a:ext cx="5494288" cy="1099402"/>
            <a:chOff x="4117471" y="1140"/>
            <a:chExt cx="5692250" cy="751021"/>
          </a:xfrm>
          <a:solidFill>
            <a:srgbClr val="FFEFBD">
              <a:alpha val="83922"/>
            </a:srgbClr>
          </a:solidFill>
        </p:grpSpPr>
        <p:sp>
          <p:nvSpPr>
            <p:cNvPr id="20" name="Rectangle 19"/>
            <p:cNvSpPr/>
            <p:nvPr/>
          </p:nvSpPr>
          <p:spPr>
            <a:xfrm>
              <a:off x="4117471" y="1140"/>
              <a:ext cx="5692250" cy="751021"/>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1" name="Rectangle 20"/>
            <p:cNvSpPr/>
            <p:nvPr/>
          </p:nvSpPr>
          <p:spPr>
            <a:xfrm>
              <a:off x="4117471" y="1140"/>
              <a:ext cx="5692250" cy="7510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vi-VN" sz="2800" i="1" kern="1200" dirty="0">
                  <a:solidFill>
                    <a:schemeClr val="tx1"/>
                  </a:solidFill>
                  <a:latin typeface="Times New Roman" panose="02020603050405020304" pitchFamily="18" charset="0"/>
                  <a:cs typeface="Times New Roman" panose="02020603050405020304" pitchFamily="18" charset="0"/>
                </a:rPr>
                <a:t>Những kỉ niệm tuổi ấu thơ sống bên bà khi lên bốn tuổi (khổ 2).</a:t>
              </a:r>
              <a:endParaRPr lang="en-US" sz="2800" i="1" kern="1200" dirty="0">
                <a:solidFill>
                  <a:schemeClr val="tx1"/>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476215" y="4022837"/>
            <a:ext cx="5448751" cy="1047927"/>
            <a:chOff x="4117471" y="1059958"/>
            <a:chExt cx="5697692" cy="751021"/>
          </a:xfrm>
          <a:solidFill>
            <a:srgbClr val="FFEFBD">
              <a:alpha val="83922"/>
            </a:srgbClr>
          </a:solidFill>
        </p:grpSpPr>
        <p:sp>
          <p:nvSpPr>
            <p:cNvPr id="23" name="Rectangle 22"/>
            <p:cNvSpPr/>
            <p:nvPr/>
          </p:nvSpPr>
          <p:spPr>
            <a:xfrm>
              <a:off x="4117471" y="1059958"/>
              <a:ext cx="5697692" cy="751021"/>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4" name="Rectangle 23"/>
            <p:cNvSpPr/>
            <p:nvPr/>
          </p:nvSpPr>
          <p:spPr>
            <a:xfrm>
              <a:off x="4117471" y="1059958"/>
              <a:ext cx="5697692" cy="7510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2800" i="1" kern="1200" dirty="0" err="1">
                  <a:solidFill>
                    <a:schemeClr val="tx1"/>
                  </a:solidFill>
                  <a:latin typeface="Times New Roman" panose="02020603050405020304" pitchFamily="18" charset="0"/>
                  <a:cs typeface="Times New Roman" panose="02020603050405020304" pitchFamily="18" charset="0"/>
                </a:rPr>
                <a:t>Kỉ</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niệm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về</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bà</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và</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những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năm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tháng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tuổi</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thơ</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tám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năm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ròng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khổ</a:t>
              </a:r>
              <a:r>
                <a:rPr lang="en-US" sz="2800" i="1" kern="1200" dirty="0">
                  <a:solidFill>
                    <a:schemeClr val="tx1"/>
                  </a:solidFill>
                  <a:latin typeface="Times New Roman" panose="02020603050405020304" pitchFamily="18" charset="0"/>
                  <a:cs typeface="Times New Roman" panose="02020603050405020304" pitchFamily="18" charset="0"/>
                </a:rPr>
                <a:t> 3)</a:t>
              </a:r>
            </a:p>
          </p:txBody>
        </p:sp>
      </p:grpSp>
      <p:grpSp>
        <p:nvGrpSpPr>
          <p:cNvPr id="25" name="Group 24"/>
          <p:cNvGrpSpPr/>
          <p:nvPr/>
        </p:nvGrpSpPr>
        <p:grpSpPr>
          <a:xfrm>
            <a:off x="476215" y="5343980"/>
            <a:ext cx="5461308" cy="1084529"/>
            <a:chOff x="4117471" y="2118775"/>
            <a:chExt cx="5694073" cy="751021"/>
          </a:xfrm>
          <a:solidFill>
            <a:srgbClr val="FFEFBD">
              <a:alpha val="83922"/>
            </a:srgbClr>
          </a:solidFill>
        </p:grpSpPr>
        <p:sp>
          <p:nvSpPr>
            <p:cNvPr id="26" name="Rectangle 25"/>
            <p:cNvSpPr/>
            <p:nvPr/>
          </p:nvSpPr>
          <p:spPr>
            <a:xfrm>
              <a:off x="4117471" y="2118775"/>
              <a:ext cx="5694073" cy="751021"/>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7" name="Rectangle 26"/>
            <p:cNvSpPr/>
            <p:nvPr/>
          </p:nvSpPr>
          <p:spPr>
            <a:xfrm>
              <a:off x="4117471" y="2118775"/>
              <a:ext cx="5694073" cy="7510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2800" i="1" kern="1200" dirty="0" err="1">
                  <a:solidFill>
                    <a:schemeClr val="tx1"/>
                  </a:solidFill>
                  <a:latin typeface="Times New Roman" panose="02020603050405020304" pitchFamily="18" charset="0"/>
                  <a:cs typeface="Times New Roman" panose="02020603050405020304" pitchFamily="18" charset="0"/>
                </a:rPr>
                <a:t>Hình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ảnh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bà</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trong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những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năm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gian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khổ</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chiến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tranh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khổ</a:t>
              </a:r>
              <a:r>
                <a:rPr lang="en-US" sz="2800" i="1" kern="1200" dirty="0">
                  <a:solidFill>
                    <a:schemeClr val="tx1"/>
                  </a:solidFill>
                  <a:latin typeface="Times New Roman" panose="02020603050405020304" pitchFamily="18" charset="0"/>
                  <a:cs typeface="Times New Roman" panose="02020603050405020304" pitchFamily="18" charset="0"/>
                </a:rPr>
                <a:t> 4)</a:t>
              </a:r>
            </a:p>
          </p:txBody>
        </p:sp>
      </p:grpSp>
      <p:pic>
        <p:nvPicPr>
          <p:cNvPr id="3" name="Picture 2"/>
          <p:cNvPicPr>
            <a:picLocks noChangeAspect="1"/>
          </p:cNvPicPr>
          <p:nvPr/>
        </p:nvPicPr>
        <p:blipFill>
          <a:blip r:embed="rId5"/>
          <a:stretch>
            <a:fillRect/>
          </a:stretch>
        </p:blipFill>
        <p:spPr>
          <a:xfrm>
            <a:off x="5395885" y="2560010"/>
            <a:ext cx="6160494" cy="1941547"/>
          </a:xfrm>
          <a:prstGeom prst="rect">
            <a:avLst/>
          </a:prstGeom>
        </p:spPr>
      </p:pic>
      <p:pic>
        <p:nvPicPr>
          <p:cNvPr id="5" name="Picture 4"/>
          <p:cNvPicPr>
            <a:picLocks noChangeAspect="1"/>
          </p:cNvPicPr>
          <p:nvPr/>
        </p:nvPicPr>
        <p:blipFill>
          <a:blip r:embed="rId6"/>
          <a:stretch>
            <a:fillRect/>
          </a:stretch>
        </p:blipFill>
        <p:spPr>
          <a:xfrm>
            <a:off x="5526666" y="3902202"/>
            <a:ext cx="6118930" cy="1928448"/>
          </a:xfrm>
          <a:prstGeom prst="rect">
            <a:avLst/>
          </a:prstGeom>
        </p:spPr>
      </p:pic>
      <p:pic>
        <p:nvPicPr>
          <p:cNvPr id="29" name="Picture 28"/>
          <p:cNvPicPr>
            <a:picLocks noChangeAspect="1"/>
          </p:cNvPicPr>
          <p:nvPr/>
        </p:nvPicPr>
        <p:blipFill>
          <a:blip r:embed="rId7"/>
          <a:stretch>
            <a:fillRect/>
          </a:stretch>
        </p:blipFill>
        <p:spPr>
          <a:xfrm>
            <a:off x="5492490" y="5266931"/>
            <a:ext cx="6153106" cy="1939219"/>
          </a:xfrm>
          <a:prstGeom prst="rect">
            <a:avLst/>
          </a:prstGeom>
        </p:spPr>
      </p:pic>
    </p:spTree>
    <p:extLst>
      <p:ext uri="{BB962C8B-B14F-4D97-AF65-F5344CB8AC3E}">
        <p14:creationId xmlns:p14="http://schemas.microsoft.com/office/powerpoint/2010/main" val="1544525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nodeType="clickEffect">
                                  <p:stCondLst>
                                    <p:cond delay="0"/>
                                  </p:stCondLst>
                                  <p:childTnLst>
                                    <p:animEffect transition="out" filter="wipe(down)">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22" presetClass="exit" presetSubtype="4" fill="hold" nodeType="withEffect">
                                  <p:stCondLst>
                                    <p:cond delay="0"/>
                                  </p:stCondLst>
                                  <p:childTnLst>
                                    <p:animEffect transition="out" filter="wipe(down)">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1000" fill="hold"/>
                                        <p:tgtEl>
                                          <p:spTgt spid="3"/>
                                        </p:tgtEl>
                                        <p:attrNameLst>
                                          <p:attrName>ppt_w</p:attrName>
                                        </p:attrNameLst>
                                      </p:cBhvr>
                                      <p:tavLst>
                                        <p:tav tm="0">
                                          <p:val>
                                            <p:fltVal val="0"/>
                                          </p:val>
                                        </p:tav>
                                        <p:tav tm="100000">
                                          <p:val>
                                            <p:strVal val="#ppt_w"/>
                                          </p:val>
                                        </p:tav>
                                      </p:tavLst>
                                    </p:anim>
                                    <p:anim calcmode="lin" valueType="num">
                                      <p:cBhvr>
                                        <p:cTn id="41" dur="1000" fill="hold"/>
                                        <p:tgtEl>
                                          <p:spTgt spid="3"/>
                                        </p:tgtEl>
                                        <p:attrNameLst>
                                          <p:attrName>ppt_h</p:attrName>
                                        </p:attrNameLst>
                                      </p:cBhvr>
                                      <p:tavLst>
                                        <p:tav tm="0">
                                          <p:val>
                                            <p:fltVal val="0"/>
                                          </p:val>
                                        </p:tav>
                                        <p:tav tm="100000">
                                          <p:val>
                                            <p:strVal val="#ppt_h"/>
                                          </p:val>
                                        </p:tav>
                                      </p:tavLst>
                                    </p:anim>
                                    <p:anim calcmode="lin" valueType="num">
                                      <p:cBhvr>
                                        <p:cTn id="42" dur="1000" fill="hold"/>
                                        <p:tgtEl>
                                          <p:spTgt spid="3"/>
                                        </p:tgtEl>
                                        <p:attrNameLst>
                                          <p:attrName>style.rotation</p:attrName>
                                        </p:attrNameLst>
                                      </p:cBhvr>
                                      <p:tavLst>
                                        <p:tav tm="0">
                                          <p:val>
                                            <p:fltVal val="90"/>
                                          </p:val>
                                        </p:tav>
                                        <p:tav tm="100000">
                                          <p:val>
                                            <p:fltVal val="0"/>
                                          </p:val>
                                        </p:tav>
                                      </p:tavLst>
                                    </p:anim>
                                    <p:animEffect transition="in" filter="fade">
                                      <p:cBhvr>
                                        <p:cTn id="43" dur="1000"/>
                                        <p:tgtEl>
                                          <p:spTgt spid="3"/>
                                        </p:tgtEl>
                                      </p:cBhvr>
                                    </p:animEffect>
                                  </p:childTnLst>
                                </p:cTn>
                              </p:par>
                              <p:par>
                                <p:cTn id="44" presetID="31"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1000" fill="hold"/>
                                        <p:tgtEl>
                                          <p:spTgt spid="5"/>
                                        </p:tgtEl>
                                        <p:attrNameLst>
                                          <p:attrName>ppt_w</p:attrName>
                                        </p:attrNameLst>
                                      </p:cBhvr>
                                      <p:tavLst>
                                        <p:tav tm="0">
                                          <p:val>
                                            <p:fltVal val="0"/>
                                          </p:val>
                                        </p:tav>
                                        <p:tav tm="100000">
                                          <p:val>
                                            <p:strVal val="#ppt_w"/>
                                          </p:val>
                                        </p:tav>
                                      </p:tavLst>
                                    </p:anim>
                                    <p:anim calcmode="lin" valueType="num">
                                      <p:cBhvr>
                                        <p:cTn id="47" dur="1000" fill="hold"/>
                                        <p:tgtEl>
                                          <p:spTgt spid="5"/>
                                        </p:tgtEl>
                                        <p:attrNameLst>
                                          <p:attrName>ppt_h</p:attrName>
                                        </p:attrNameLst>
                                      </p:cBhvr>
                                      <p:tavLst>
                                        <p:tav tm="0">
                                          <p:val>
                                            <p:fltVal val="0"/>
                                          </p:val>
                                        </p:tav>
                                        <p:tav tm="100000">
                                          <p:val>
                                            <p:strVal val="#ppt_h"/>
                                          </p:val>
                                        </p:tav>
                                      </p:tavLst>
                                    </p:anim>
                                    <p:anim calcmode="lin" valueType="num">
                                      <p:cBhvr>
                                        <p:cTn id="48" dur="1000" fill="hold"/>
                                        <p:tgtEl>
                                          <p:spTgt spid="5"/>
                                        </p:tgtEl>
                                        <p:attrNameLst>
                                          <p:attrName>style.rotation</p:attrName>
                                        </p:attrNameLst>
                                      </p:cBhvr>
                                      <p:tavLst>
                                        <p:tav tm="0">
                                          <p:val>
                                            <p:fltVal val="90"/>
                                          </p:val>
                                        </p:tav>
                                        <p:tav tm="100000">
                                          <p:val>
                                            <p:fltVal val="0"/>
                                          </p:val>
                                        </p:tav>
                                      </p:tavLst>
                                    </p:anim>
                                    <p:animEffect transition="in" filter="fade">
                                      <p:cBhvr>
                                        <p:cTn id="49" dur="1000"/>
                                        <p:tgtEl>
                                          <p:spTgt spid="5"/>
                                        </p:tgtEl>
                                      </p:cBhvr>
                                    </p:animEffect>
                                  </p:childTnLst>
                                </p:cTn>
                              </p:par>
                              <p:par>
                                <p:cTn id="50" presetID="31"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1000" fill="hold"/>
                                        <p:tgtEl>
                                          <p:spTgt spid="29"/>
                                        </p:tgtEl>
                                        <p:attrNameLst>
                                          <p:attrName>ppt_w</p:attrName>
                                        </p:attrNameLst>
                                      </p:cBhvr>
                                      <p:tavLst>
                                        <p:tav tm="0">
                                          <p:val>
                                            <p:fltVal val="0"/>
                                          </p:val>
                                        </p:tav>
                                        <p:tav tm="100000">
                                          <p:val>
                                            <p:strVal val="#ppt_w"/>
                                          </p:val>
                                        </p:tav>
                                      </p:tavLst>
                                    </p:anim>
                                    <p:anim calcmode="lin" valueType="num">
                                      <p:cBhvr>
                                        <p:cTn id="53" dur="1000" fill="hold"/>
                                        <p:tgtEl>
                                          <p:spTgt spid="29"/>
                                        </p:tgtEl>
                                        <p:attrNameLst>
                                          <p:attrName>ppt_h</p:attrName>
                                        </p:attrNameLst>
                                      </p:cBhvr>
                                      <p:tavLst>
                                        <p:tav tm="0">
                                          <p:val>
                                            <p:fltVal val="0"/>
                                          </p:val>
                                        </p:tav>
                                        <p:tav tm="100000">
                                          <p:val>
                                            <p:strVal val="#ppt_h"/>
                                          </p:val>
                                        </p:tav>
                                      </p:tavLst>
                                    </p:anim>
                                    <p:anim calcmode="lin" valueType="num">
                                      <p:cBhvr>
                                        <p:cTn id="54" dur="1000" fill="hold"/>
                                        <p:tgtEl>
                                          <p:spTgt spid="29"/>
                                        </p:tgtEl>
                                        <p:attrNameLst>
                                          <p:attrName>style.rotation</p:attrName>
                                        </p:attrNameLst>
                                      </p:cBhvr>
                                      <p:tavLst>
                                        <p:tav tm="0">
                                          <p:val>
                                            <p:fltVal val="90"/>
                                          </p:val>
                                        </p:tav>
                                        <p:tav tm="100000">
                                          <p:val>
                                            <p:fltVal val="0"/>
                                          </p:val>
                                        </p:tav>
                                      </p:tavLst>
                                    </p:anim>
                                    <p:animEffect transition="in" filter="fade">
                                      <p:cBhvr>
                                        <p:cTn id="55"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19937" y="693325"/>
            <a:ext cx="9224112" cy="496647"/>
            <a:chOff x="644526" y="2766774"/>
            <a:chExt cx="18450623" cy="993289"/>
          </a:xfrm>
        </p:grpSpPr>
        <p:sp>
          <p:nvSpPr>
            <p:cNvPr id="30" name="TextBox 29"/>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Kỉ</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niệm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tuổi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thơ</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sống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bên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36" name="TextBox 35"/>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 name="Rectangle 2"/>
          <p:cNvSpPr/>
          <p:nvPr/>
        </p:nvSpPr>
        <p:spPr>
          <a:xfrm>
            <a:off x="637197" y="1372234"/>
            <a:ext cx="10063973" cy="480131"/>
          </a:xfrm>
          <a:prstGeom prst="rect">
            <a:avLst/>
          </a:prstGeom>
        </p:spPr>
        <p:txBody>
          <a:bodyPr wrap="none">
            <a:spAutoFit/>
          </a:bodyPr>
          <a:lstStyle/>
          <a:p>
            <a:pPr lvl="0" algn="ctr" defTabSz="1600200">
              <a:lnSpc>
                <a:spcPct val="90000"/>
              </a:lnSpc>
              <a:spcBef>
                <a:spcPct val="0"/>
              </a:spcBef>
              <a:spcAft>
                <a:spcPct val="35000"/>
              </a:spcAft>
            </a:pPr>
            <a:r>
              <a:rPr lang="en-US" sz="2800" b="1" i="1" dirty="0" smtClean="0">
                <a:solidFill>
                  <a:srgbClr val="FF0000"/>
                </a:solidFill>
                <a:latin typeface="Times New Roman" panose="02020603050405020304" pitchFamily="18" charset="0"/>
                <a:cs typeface="Times New Roman" panose="02020603050405020304" pitchFamily="18" charset="0"/>
              </a:rPr>
              <a:t>a. </a:t>
            </a:r>
            <a:r>
              <a:rPr lang="vi-VN" sz="2800" b="1" i="1" dirty="0" smtClean="0">
                <a:solidFill>
                  <a:srgbClr val="FF0000"/>
                </a:solidFill>
                <a:latin typeface="Times New Roman" panose="02020603050405020304" pitchFamily="18" charset="0"/>
                <a:cs typeface="Times New Roman" panose="02020603050405020304" pitchFamily="18" charset="0"/>
              </a:rPr>
              <a:t>Những </a:t>
            </a:r>
            <a:r>
              <a:rPr lang="vi-VN" sz="2800" b="1" i="1" dirty="0">
                <a:solidFill>
                  <a:srgbClr val="FF0000"/>
                </a:solidFill>
                <a:latin typeface="Times New Roman" panose="02020603050405020304" pitchFamily="18" charset="0"/>
                <a:cs typeface="Times New Roman" panose="02020603050405020304" pitchFamily="18" charset="0"/>
              </a:rPr>
              <a:t>kỉ niệm tuổi ấu thơ sống bên bà khi lên bốn tuổi (khổ 2).</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1" name="Text Box 4">
            <a:extLst>
              <a:ext uri="{FF2B5EF4-FFF2-40B4-BE49-F238E27FC236}">
                <a16:creationId xmlns:a16="http://schemas.microsoft.com/office/drawing/2014/main" xmlns="" id="{7D0F7ED6-76EC-4E47-9476-F09920562E5A}"/>
              </a:ext>
            </a:extLst>
          </p:cNvPr>
          <p:cNvSpPr txBox="1">
            <a:spLocks noChangeArrowheads="1"/>
          </p:cNvSpPr>
          <p:nvPr/>
        </p:nvSpPr>
        <p:spPr bwMode="auto">
          <a:xfrm>
            <a:off x="2295515" y="1904377"/>
            <a:ext cx="5956161" cy="1938992"/>
          </a:xfrm>
          <a:prstGeom prst="rect">
            <a:avLst/>
          </a:prstGeom>
          <a:noFill/>
          <a:ln w="9525">
            <a:noFill/>
            <a:miter lim="800000"/>
            <a:headEnd/>
            <a:tailEnd/>
          </a:ln>
          <a:effectLst/>
        </p:spPr>
        <p:txBody>
          <a:bodyPr wrap="square">
            <a:spAutoFit/>
          </a:bodyPr>
          <a:lstStyle/>
          <a:p>
            <a:pPr>
              <a:defRPr/>
            </a:pP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Lên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bốn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cháu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quen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mùi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khói</a:t>
            </a:r>
            <a:endParaRPr lang="en-US" sz="2400" i="1" dirty="0">
              <a:latin typeface="Times New Roman" panose="02020603050405020304" pitchFamily="18" charset="0"/>
              <a:cs typeface="Times New Roman" panose="02020603050405020304" pitchFamily="18" charset="0"/>
            </a:endParaRPr>
          </a:p>
          <a:p>
            <a:pPr>
              <a:defRPr/>
            </a:pP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Năm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năm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đói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mòn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đói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mỏi</a:t>
            </a:r>
            <a:endParaRPr lang="en-US" sz="2400" i="1" dirty="0">
              <a:latin typeface="Times New Roman" panose="02020603050405020304" pitchFamily="18" charset="0"/>
              <a:cs typeface="Times New Roman" panose="02020603050405020304" pitchFamily="18" charset="0"/>
            </a:endParaRPr>
          </a:p>
          <a:p>
            <a:pPr>
              <a:defRPr/>
            </a:pP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xe</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khô</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ngựa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gầy</a:t>
            </a:r>
            <a:endParaRPr lang="vi-VN" sz="2400" i="1" dirty="0">
              <a:latin typeface="Times New Roman" panose="02020603050405020304" pitchFamily="18" charset="0"/>
              <a:cs typeface="Times New Roman" panose="02020603050405020304" pitchFamily="18" charset="0"/>
            </a:endParaRPr>
          </a:p>
          <a:p>
            <a:pPr>
              <a:defRPr/>
            </a:pPr>
            <a:r>
              <a:rPr lang="vi-VN"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Chỉ</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nhớ</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khói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hun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nhèm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mắt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cháu</a:t>
            </a:r>
            <a:endParaRPr lang="en-US" sz="2400" i="1" dirty="0">
              <a:latin typeface="Times New Roman" panose="02020603050405020304" pitchFamily="18" charset="0"/>
              <a:cs typeface="Times New Roman" panose="02020603050405020304" pitchFamily="18" charset="0"/>
            </a:endParaRPr>
          </a:p>
          <a:p>
            <a:pPr>
              <a:defRPr/>
            </a:pP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mũi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còn</a:t>
            </a:r>
            <a:r>
              <a:rPr lang="en-US" sz="2400" i="1" dirty="0">
                <a:latin typeface="Times New Roman" panose="02020603050405020304" pitchFamily="18" charset="0"/>
                <a:cs typeface="Times New Roman" panose="02020603050405020304" pitchFamily="18" charset="0"/>
              </a:rPr>
              <a:t> cay!</a:t>
            </a:r>
          </a:p>
        </p:txBody>
      </p:sp>
      <p:sp>
        <p:nvSpPr>
          <p:cNvPr id="12" name="TextBox 11">
            <a:extLst>
              <a:ext uri="{FF2B5EF4-FFF2-40B4-BE49-F238E27FC236}">
                <a16:creationId xmlns:a16="http://schemas.microsoft.com/office/drawing/2014/main" xmlns="" id="{DFBB30B9-1561-4505-AFED-A767A2C7BEB5}"/>
              </a:ext>
            </a:extLst>
          </p:cNvPr>
          <p:cNvSpPr txBox="1"/>
          <p:nvPr/>
        </p:nvSpPr>
        <p:spPr>
          <a:xfrm>
            <a:off x="476215" y="4187181"/>
            <a:ext cx="6096000" cy="2246769"/>
          </a:xfrm>
          <a:prstGeom prst="rect">
            <a:avLst/>
          </a:prstGeom>
          <a:noFill/>
        </p:spPr>
        <p:txBody>
          <a:bodyPr wrap="square">
            <a:spAutoFit/>
          </a:bodyPr>
          <a:lstStyle/>
          <a:p>
            <a:pPr algn="just"/>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Hoàn</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cảnh</a:t>
            </a:r>
            <a:r>
              <a:rPr lang="en-US" sz="2800" b="1" i="1" dirty="0" smtClean="0">
                <a:solidFill>
                  <a:srgbClr val="000000"/>
                </a:solidFill>
                <a:latin typeface="Times New Roman" panose="02020603050405020304" pitchFamily="18" charset="0"/>
                <a:cs typeface="Times New Roman" panose="02020603050405020304" pitchFamily="18" charset="0"/>
              </a:rPr>
              <a:t>:</a:t>
            </a:r>
          </a:p>
          <a:p>
            <a:pPr algn="just"/>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Đói</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mòn</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đói</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mỏi</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thành</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ngữ</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cái</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đói</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làm</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hao</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mòn</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kiệt</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quệ</a:t>
            </a:r>
            <a:endParaRPr lang="en-US" sz="2800" i="1" dirty="0" smtClean="0">
              <a:solidFill>
                <a:srgbClr val="000000"/>
              </a:solidFill>
              <a:latin typeface="Times New Roman" panose="02020603050405020304" pitchFamily="18" charset="0"/>
              <a:cs typeface="Times New Roman" panose="02020603050405020304" pitchFamily="18" charset="0"/>
            </a:endParaRPr>
          </a:p>
          <a:p>
            <a:pPr algn="just"/>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Bố</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đi</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đánh</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xe</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k</a:t>
            </a:r>
            <a:r>
              <a:rPr lang="en-US" sz="2800" i="1" dirty="0" err="1" smtClean="0">
                <a:solidFill>
                  <a:srgbClr val="000000"/>
                </a:solidFill>
                <a:latin typeface="Times New Roman" panose="02020603050405020304" pitchFamily="18" charset="0"/>
                <a:cs typeface="Times New Roman" panose="02020603050405020304" pitchFamily="18" charset="0"/>
              </a:rPr>
              <a:t>hô</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rạc</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ngựa</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gầy</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cái</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đói</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bao</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trùm</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lên</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mọi</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sinh</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vật</a:t>
            </a:r>
            <a:r>
              <a:rPr lang="en-US" sz="2800" i="1" dirty="0" smtClean="0">
                <a:solidFill>
                  <a:srgbClr val="000000"/>
                </a:solidFill>
                <a:latin typeface="Times New Roman" panose="02020603050405020304" pitchFamily="18" charset="0"/>
                <a:cs typeface="Times New Roman" panose="02020603050405020304" pitchFamily="18" charset="0"/>
              </a:rPr>
              <a:t>)</a:t>
            </a:r>
            <a:endParaRPr lang="en-US" sz="2800" i="1" dirty="0">
              <a:solidFill>
                <a:srgbClr val="000000"/>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597" y="1717959"/>
            <a:ext cx="2400766" cy="2246211"/>
          </a:xfrm>
          <a:prstGeom prst="ellipse">
            <a:avLst/>
          </a:prstGeom>
          <a:ln>
            <a:noFill/>
          </a:ln>
          <a:effectLst>
            <a:softEdge rad="112500"/>
          </a:effectLst>
        </p:spPr>
      </p:pic>
      <p:sp>
        <p:nvSpPr>
          <p:cNvPr id="2" name="Right Brace 1"/>
          <p:cNvSpPr/>
          <p:nvPr/>
        </p:nvSpPr>
        <p:spPr>
          <a:xfrm>
            <a:off x="6929438" y="4886325"/>
            <a:ext cx="428625" cy="144303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p:cNvSpPr/>
          <p:nvPr/>
        </p:nvSpPr>
        <p:spPr>
          <a:xfrm>
            <a:off x="7715286" y="4786080"/>
            <a:ext cx="3586127" cy="1643527"/>
          </a:xfrm>
          <a:prstGeom prst="rect">
            <a:avLst/>
          </a:prstGeom>
        </p:spPr>
        <p:txBody>
          <a:bodyPr wrap="square">
            <a:spAutoFit/>
          </a:bodyPr>
          <a:lstStyle/>
          <a:p>
            <a:pPr lvl="0" algn="ctr" defTabSz="1600200">
              <a:lnSpc>
                <a:spcPct val="90000"/>
              </a:lnSpc>
              <a:spcBef>
                <a:spcPct val="0"/>
              </a:spcBef>
              <a:spcAft>
                <a:spcPct val="35000"/>
              </a:spcAft>
            </a:pPr>
            <a:r>
              <a:rPr lang="en-US" sz="2800" b="1" i="1" dirty="0" err="1" smtClean="0">
                <a:solidFill>
                  <a:srgbClr val="FF0000"/>
                </a:solidFill>
                <a:latin typeface="Times New Roman" panose="02020603050405020304" pitchFamily="18" charset="0"/>
                <a:cs typeface="Times New Roman" panose="02020603050405020304" pitchFamily="18" charset="0"/>
              </a:rPr>
              <a:t>Những</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tháng</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ngày</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cơ</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cực</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đen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tối</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của</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người</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dân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Việt</a:t>
            </a:r>
            <a:r>
              <a:rPr lang="en-US" sz="2800" b="1" i="1" dirty="0" smtClean="0">
                <a:solidFill>
                  <a:srgbClr val="FF0000"/>
                </a:solidFill>
                <a:latin typeface="Times New Roman" panose="02020603050405020304" pitchFamily="18" charset="0"/>
                <a:cs typeface="Times New Roman" panose="02020603050405020304" pitchFamily="18" charset="0"/>
              </a:rPr>
              <a:t> Nam </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Kí</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ức</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sâu</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đậm</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đứa</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trẻ</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520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2"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19937" y="693325"/>
            <a:ext cx="9224112" cy="496647"/>
            <a:chOff x="644526" y="2766774"/>
            <a:chExt cx="18450623" cy="993289"/>
          </a:xfrm>
        </p:grpSpPr>
        <p:sp>
          <p:nvSpPr>
            <p:cNvPr id="30" name="TextBox 29"/>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Kỉ</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niệm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tuổi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thơ</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sống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bên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36" name="TextBox 35"/>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 name="Rectangle 2"/>
          <p:cNvSpPr/>
          <p:nvPr/>
        </p:nvSpPr>
        <p:spPr>
          <a:xfrm>
            <a:off x="637197" y="1372234"/>
            <a:ext cx="10063973" cy="480131"/>
          </a:xfrm>
          <a:prstGeom prst="rect">
            <a:avLst/>
          </a:prstGeom>
        </p:spPr>
        <p:txBody>
          <a:bodyPr wrap="none">
            <a:spAutoFit/>
          </a:bodyPr>
          <a:lstStyle/>
          <a:p>
            <a:pPr algn="ctr" defTabSz="1600200">
              <a:lnSpc>
                <a:spcPct val="90000"/>
              </a:lnSpc>
              <a:spcBef>
                <a:spcPct val="0"/>
              </a:spcBef>
              <a:spcAft>
                <a:spcPct val="35000"/>
              </a:spcAft>
            </a:pPr>
            <a:r>
              <a:rPr lang="en-US" sz="2800" b="1" i="1" dirty="0" smtClean="0">
                <a:solidFill>
                  <a:srgbClr val="FF0000"/>
                </a:solidFill>
                <a:latin typeface="Times New Roman" panose="02020603050405020304" pitchFamily="18" charset="0"/>
                <a:cs typeface="Times New Roman" panose="02020603050405020304" pitchFamily="18" charset="0"/>
              </a:rPr>
              <a:t>a. </a:t>
            </a:r>
            <a:r>
              <a:rPr lang="vi-VN" sz="2800" b="1" i="1" dirty="0" smtClean="0">
                <a:solidFill>
                  <a:srgbClr val="FF0000"/>
                </a:solidFill>
                <a:latin typeface="Times New Roman" panose="02020603050405020304" pitchFamily="18" charset="0"/>
                <a:cs typeface="Times New Roman" panose="02020603050405020304" pitchFamily="18" charset="0"/>
              </a:rPr>
              <a:t>Những </a:t>
            </a:r>
            <a:r>
              <a:rPr lang="vi-VN" sz="2800" b="1" i="1" dirty="0">
                <a:solidFill>
                  <a:srgbClr val="FF0000"/>
                </a:solidFill>
                <a:latin typeface="Times New Roman" panose="02020603050405020304" pitchFamily="18" charset="0"/>
                <a:cs typeface="Times New Roman" panose="02020603050405020304" pitchFamily="18" charset="0"/>
              </a:rPr>
              <a:t>kỉ niệm tuổi ấu thơ sống bên bà khi lên bốn tuổi (khổ 2).</a:t>
            </a:r>
            <a:endParaRPr lang="en-US" sz="2800" b="1" i="1" dirty="0">
              <a:solidFill>
                <a:srgbClr val="FF0000"/>
              </a:solidFill>
              <a:latin typeface="Times New Roman" panose="02020603050405020304" pitchFamily="18" charset="0"/>
              <a:cs typeface="Times New Roman" panose="02020603050405020304" pitchFamily="18" charset="0"/>
            </a:endParaRPr>
          </a:p>
        </p:txBody>
      </p:sp>
      <p:pic>
        <p:nvPicPr>
          <p:cNvPr id="14" name="Picture 13" descr="HaNoi_pousse-pousse"/>
          <p:cNvPicPr>
            <a:picLocks noChangeAspect="1" noChangeArrowheads="1"/>
          </p:cNvPicPr>
          <p:nvPr/>
        </p:nvPicPr>
        <p:blipFill>
          <a:blip r:embed="rId3"/>
          <a:srcRect/>
          <a:stretch>
            <a:fillRect/>
          </a:stretch>
        </p:blipFill>
        <p:spPr bwMode="auto">
          <a:xfrm>
            <a:off x="476215" y="2100385"/>
            <a:ext cx="5551606" cy="4286128"/>
          </a:xfrm>
          <a:prstGeom prst="rect">
            <a:avLst/>
          </a:prstGeom>
          <a:noFill/>
          <a:ln w="9525">
            <a:noFill/>
            <a:miter lim="800000"/>
            <a:headEnd/>
            <a:tailEnd/>
          </a:ln>
        </p:spPr>
      </p:pic>
      <p:pic>
        <p:nvPicPr>
          <p:cNvPr id="15" name="Picture 14">
            <a:extLst>
              <a:ext uri="{FF2B5EF4-FFF2-40B4-BE49-F238E27FC236}">
                <a16:creationId xmlns:a16="http://schemas.microsoft.com/office/drawing/2014/main" xmlns="" id="{50B46346-9F36-474A-91E1-C049CDB61B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225706" y="2100385"/>
            <a:ext cx="5490044" cy="428612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2624844" y="5501759"/>
            <a:ext cx="7003840" cy="707886"/>
          </a:xfrm>
          <a:prstGeom prst="rect">
            <a:avLst/>
          </a:prstGeom>
          <a:solidFill>
            <a:schemeClr val="bg1"/>
          </a:solidFill>
        </p:spPr>
        <p:txBody>
          <a:bodyPr wrap="none">
            <a:spAutoFit/>
          </a:bodyPr>
          <a:lstStyle/>
          <a:p>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Bố</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đi</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đánh</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xe</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khô</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rạc</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ngựa</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gầy</a:t>
            </a:r>
            <a:endParaRPr lang="en-US" sz="4000" dirty="0">
              <a:solidFill>
                <a:srgbClr val="FF0000"/>
              </a:solidFill>
            </a:endParaRPr>
          </a:p>
        </p:txBody>
      </p:sp>
    </p:spTree>
    <p:extLst>
      <p:ext uri="{BB962C8B-B14F-4D97-AF65-F5344CB8AC3E}">
        <p14:creationId xmlns:p14="http://schemas.microsoft.com/office/powerpoint/2010/main" val="160117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19937" y="693325"/>
            <a:ext cx="9224112" cy="496647"/>
            <a:chOff x="644526" y="2766774"/>
            <a:chExt cx="18450623" cy="993289"/>
          </a:xfrm>
        </p:grpSpPr>
        <p:sp>
          <p:nvSpPr>
            <p:cNvPr id="30" name="TextBox 29"/>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Kỉ</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niệm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tuổi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thơ</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sống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bên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36" name="TextBox 35"/>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8" name="Text Box 27">
            <a:extLst>
              <a:ext uri="{FF2B5EF4-FFF2-40B4-BE49-F238E27FC236}">
                <a16:creationId xmlns:a16="http://schemas.microsoft.com/office/drawing/2014/main" xmlns="" id="{9EF66418-A568-4943-9B10-81561B4E25F7}"/>
              </a:ext>
            </a:extLst>
          </p:cNvPr>
          <p:cNvSpPr txBox="1">
            <a:spLocks noChangeArrowheads="1"/>
          </p:cNvSpPr>
          <p:nvPr/>
        </p:nvSpPr>
        <p:spPr bwMode="auto">
          <a:xfrm>
            <a:off x="671942" y="1909517"/>
            <a:ext cx="10464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vi-VN" sz="3200" i="1" dirty="0" smtClean="0">
                <a:solidFill>
                  <a:prstClr val="black"/>
                </a:solidFill>
                <a:latin typeface="Times New Roman" panose="02020603050405020304" pitchFamily="18" charset="0"/>
                <a:cs typeface="Times New Roman" panose="02020603050405020304" pitchFamily="18" charset="0"/>
              </a:rPr>
              <a:t>- </a:t>
            </a:r>
            <a:r>
              <a:rPr lang="vi-VN" sz="3200" b="1" i="1" dirty="0">
                <a:solidFill>
                  <a:prstClr val="black"/>
                </a:solidFill>
                <a:latin typeface="Times New Roman" panose="02020603050405020304" pitchFamily="18" charset="0"/>
                <a:cs typeface="Times New Roman" panose="02020603050405020304" pitchFamily="18" charset="0"/>
              </a:rPr>
              <a:t>Ấn tượng </a:t>
            </a:r>
            <a:r>
              <a:rPr lang="vi-VN" sz="3200" i="1" dirty="0">
                <a:solidFill>
                  <a:prstClr val="black"/>
                </a:solidFill>
                <a:latin typeface="Times New Roman" panose="02020603050405020304" pitchFamily="18" charset="0"/>
                <a:cs typeface="Times New Roman" panose="02020603050405020304" pitchFamily="18" charset="0"/>
              </a:rPr>
              <a:t>sâu đậm nhất là ấn tượng về mùi khói</a:t>
            </a:r>
            <a:r>
              <a:rPr lang="vi-VN" sz="3200" i="1" dirty="0" smtClean="0">
                <a:solidFill>
                  <a:prstClr val="black"/>
                </a:solidFill>
                <a:latin typeface="Times New Roman" panose="02020603050405020304" pitchFamily="18" charset="0"/>
                <a:cs typeface="Times New Roman" panose="02020603050405020304" pitchFamily="18" charset="0"/>
              </a:rPr>
              <a:t>:</a:t>
            </a:r>
            <a:endParaRPr lang="vi-VN" sz="3200" i="1" dirty="0">
              <a:solidFill>
                <a:prstClr val="black"/>
              </a:solidFill>
              <a:latin typeface="Times New Roman" panose="02020603050405020304" pitchFamily="18" charset="0"/>
              <a:cs typeface="Times New Roman" panose="02020603050405020304" pitchFamily="18" charset="0"/>
            </a:endParaRPr>
          </a:p>
        </p:txBody>
      </p:sp>
      <p:sp>
        <p:nvSpPr>
          <p:cNvPr id="19" name="Text Box 35">
            <a:extLst>
              <a:ext uri="{FF2B5EF4-FFF2-40B4-BE49-F238E27FC236}">
                <a16:creationId xmlns:a16="http://schemas.microsoft.com/office/drawing/2014/main" xmlns="" id="{BEDA4F09-D4B0-4911-B6F1-44BC04EBD37D}"/>
              </a:ext>
            </a:extLst>
          </p:cNvPr>
          <p:cNvSpPr txBox="1">
            <a:spLocks noChangeArrowheads="1"/>
          </p:cNvSpPr>
          <p:nvPr/>
        </p:nvSpPr>
        <p:spPr bwMode="auto">
          <a:xfrm>
            <a:off x="671942" y="2709423"/>
            <a:ext cx="5945436" cy="1815882"/>
          </a:xfrm>
          <a:prstGeom prst="rect">
            <a:avLst/>
          </a:prstGeom>
          <a:solidFill>
            <a:srgbClr val="FDEADA">
              <a:alpha val="72941"/>
            </a:srgbClr>
          </a:solidFill>
          <a:ln>
            <a:noFill/>
          </a:ln>
          <a:effectLst/>
          <a:extLst/>
        </p:spPr>
        <p:txBody>
          <a:bodyPr wrap="square">
            <a:spAutoFit/>
          </a:bodyPr>
          <a:lstStyle/>
          <a:p>
            <a:pPr algn="just"/>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Mùi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khói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khói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hun</a:t>
            </a:r>
            <a:r>
              <a:rPr lang="en-US" sz="2800" b="1" i="1" dirty="0">
                <a:solidFill>
                  <a:prstClr val="black"/>
                </a:solidFill>
                <a:latin typeface="Times New Roman" panose="02020603050405020304" pitchFamily="18" charset="0"/>
                <a:cs typeface="Times New Roman" panose="02020603050405020304" pitchFamily="18" charset="0"/>
              </a:rPr>
              <a:t>:</a:t>
            </a:r>
          </a:p>
          <a:p>
            <a:pPr marL="304815" indent="-304815" algn="just">
              <a:buFont typeface="Arial" panose="020B0604020202020204" pitchFamily="34" charset="0"/>
              <a:buChar char="•"/>
            </a:pPr>
            <a:r>
              <a:rPr lang="vi-VN" sz="2800" i="1" dirty="0">
                <a:solidFill>
                  <a:prstClr val="black"/>
                </a:solidFill>
                <a:latin typeface="Times New Roman" panose="02020603050405020304" pitchFamily="18" charset="0"/>
                <a:cs typeface="Times New Roman" panose="02020603050405020304" pitchFamily="18" charset="0"/>
              </a:rPr>
              <a:t>Miêu tả chân thực cuộc sống tuổi thơ.</a:t>
            </a:r>
          </a:p>
          <a:p>
            <a:pPr marL="304815" indent="-304815" algn="just">
              <a:buFont typeface="Arial" panose="020B0604020202020204" pitchFamily="34" charset="0"/>
              <a:buChar char="•"/>
            </a:pPr>
            <a:r>
              <a:rPr lang="vi-VN" sz="2800" i="1" dirty="0">
                <a:solidFill>
                  <a:prstClr val="black"/>
                </a:solidFill>
                <a:latin typeface="Times New Roman" panose="02020603050405020304" pitchFamily="18" charset="0"/>
                <a:cs typeface="Times New Roman" panose="02020603050405020304" pitchFamily="18" charset="0"/>
              </a:rPr>
              <a:t>Tình cảm tha thiết, bâng khuâng, nhớ thương ngậm ngùi…</a:t>
            </a:r>
          </a:p>
        </p:txBody>
      </p:sp>
      <p:sp>
        <p:nvSpPr>
          <p:cNvPr id="20" name="TextBox 19">
            <a:extLst>
              <a:ext uri="{FF2B5EF4-FFF2-40B4-BE49-F238E27FC236}">
                <a16:creationId xmlns:a16="http://schemas.microsoft.com/office/drawing/2014/main" xmlns="" id="{076B4581-879C-41B5-ADD3-7C9D758B080C}"/>
              </a:ext>
            </a:extLst>
          </p:cNvPr>
          <p:cNvSpPr txBox="1"/>
          <p:nvPr/>
        </p:nvSpPr>
        <p:spPr>
          <a:xfrm>
            <a:off x="671943" y="4692224"/>
            <a:ext cx="5945436" cy="1815882"/>
          </a:xfrm>
          <a:prstGeom prst="rect">
            <a:avLst/>
          </a:prstGeom>
          <a:solidFill>
            <a:schemeClr val="accent3">
              <a:lumMod val="20000"/>
              <a:lumOff val="80000"/>
            </a:schemeClr>
          </a:solidFill>
        </p:spPr>
        <p:txBody>
          <a:bodyPr wrap="square">
            <a:spAutoFit/>
          </a:bodyPr>
          <a:lstStyle/>
          <a:p>
            <a:pPr algn="just"/>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Sống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mũi</a:t>
            </a:r>
            <a:r>
              <a:rPr lang="en-US" sz="2800" b="1" i="1" dirty="0">
                <a:solidFill>
                  <a:prstClr val="black"/>
                </a:solidFill>
                <a:latin typeface="Times New Roman" panose="02020603050405020304" pitchFamily="18" charset="0"/>
                <a:cs typeface="Times New Roman" panose="02020603050405020304" pitchFamily="18" charset="0"/>
              </a:rPr>
              <a:t> c</a:t>
            </a:r>
            <a:r>
              <a:rPr lang="vi-VN" sz="2800" b="1" i="1" dirty="0">
                <a:solidFill>
                  <a:prstClr val="black"/>
                </a:solidFill>
                <a:latin typeface="Times New Roman" panose="02020603050405020304" pitchFamily="18" charset="0"/>
                <a:cs typeface="Times New Roman" panose="02020603050405020304" pitchFamily="18" charset="0"/>
              </a:rPr>
              <a:t>òn cay</a:t>
            </a:r>
            <a:r>
              <a:rPr lang="en-US" sz="2800" b="1" i="1" dirty="0">
                <a:solidFill>
                  <a:prstClr val="black"/>
                </a:solidFill>
                <a:latin typeface="Times New Roman" panose="02020603050405020304" pitchFamily="18" charset="0"/>
                <a:cs typeface="Times New Roman" panose="02020603050405020304" pitchFamily="18" charset="0"/>
              </a:rPr>
              <a:t>:</a:t>
            </a:r>
            <a:r>
              <a:rPr lang="vi-VN" sz="2800" b="1" i="1" dirty="0">
                <a:solidFill>
                  <a:prstClr val="black"/>
                </a:solidFill>
                <a:latin typeface="Times New Roman" panose="02020603050405020304" pitchFamily="18" charset="0"/>
                <a:cs typeface="Times New Roman" panose="02020603050405020304" pitchFamily="18" charset="0"/>
              </a:rPr>
              <a:t> </a:t>
            </a:r>
            <a:r>
              <a:rPr lang="vi-VN" sz="2800" i="1" dirty="0">
                <a:solidFill>
                  <a:prstClr val="black"/>
                </a:solidFill>
                <a:latin typeface="Times New Roman" panose="02020603050405020304" pitchFamily="18" charset="0"/>
                <a:cs typeface="Times New Roman" panose="02020603050405020304" pitchFamily="18" charset="0"/>
              </a:rPr>
              <a:t>là còn nguyên xúc động </a:t>
            </a:r>
            <a:endParaRPr lang="en-US" sz="2800" i="1" dirty="0">
              <a:solidFill>
                <a:prstClr val="black"/>
              </a:solidFill>
              <a:latin typeface="Times New Roman" panose="02020603050405020304" pitchFamily="18" charset="0"/>
              <a:cs typeface="Times New Roman" panose="02020603050405020304" pitchFamily="18" charset="0"/>
            </a:endParaRPr>
          </a:p>
          <a:p>
            <a:pPr algn="just"/>
            <a:r>
              <a:rPr lang="vi-VN" sz="28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i="1" dirty="0" smtClean="0">
                <a:solidFill>
                  <a:prstClr val="black"/>
                </a:solidFill>
                <a:latin typeface="Times New Roman" panose="02020603050405020304" pitchFamily="18" charset="0"/>
                <a:cs typeface="Times New Roman" panose="02020603050405020304" pitchFamily="18" charset="0"/>
              </a:rPr>
              <a:t>  </a:t>
            </a:r>
            <a:r>
              <a:rPr lang="vi-VN" sz="2800" i="1" dirty="0">
                <a:solidFill>
                  <a:prstClr val="black"/>
                </a:solidFill>
                <a:latin typeface="Times New Roman" panose="02020603050405020304" pitchFamily="18" charset="0"/>
                <a:cs typeface="Times New Roman" panose="02020603050405020304" pitchFamily="18" charset="0"/>
              </a:rPr>
              <a:t>Kỉ niệm trở thành ấn tượng ám ảnh suốt cuộc đời</a:t>
            </a:r>
          </a:p>
        </p:txBody>
      </p:sp>
      <p:sp>
        <p:nvSpPr>
          <p:cNvPr id="21" name="Right Brace 20"/>
          <p:cNvSpPr/>
          <p:nvPr/>
        </p:nvSpPr>
        <p:spPr>
          <a:xfrm>
            <a:off x="6915150" y="3514725"/>
            <a:ext cx="428625" cy="2286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Hình ảnh 6" descr="Ảnh có chứa trong nhà, tường&#10;&#10;Mô tả được tạo với mức tin cậy rất cao">
            <a:extLst>
              <a:ext uri="{FF2B5EF4-FFF2-40B4-BE49-F238E27FC236}">
                <a16:creationId xmlns:a16="http://schemas.microsoft.com/office/drawing/2014/main" xmlns=""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a:off x="9569927" y="0"/>
            <a:ext cx="6719758" cy="6858000"/>
          </a:xfrm>
          <a:prstGeom prst="rect">
            <a:avLst/>
          </a:prstGeom>
          <a:ln>
            <a:noFill/>
          </a:ln>
          <a:effectLst>
            <a:outerShdw blurRad="190500" algn="tl" rotWithShape="0">
              <a:srgbClr val="000000">
                <a:alpha val="70000"/>
              </a:srgbClr>
            </a:outerShdw>
          </a:effectLst>
        </p:spPr>
      </p:pic>
      <p:sp>
        <p:nvSpPr>
          <p:cNvPr id="29" name="Rectangle 28"/>
          <p:cNvSpPr/>
          <p:nvPr/>
        </p:nvSpPr>
        <p:spPr>
          <a:xfrm>
            <a:off x="7343775" y="3676561"/>
            <a:ext cx="3586127" cy="2031325"/>
          </a:xfrm>
          <a:prstGeom prst="rect">
            <a:avLst/>
          </a:prstGeom>
          <a:solidFill>
            <a:schemeClr val="bg1"/>
          </a:solidFill>
        </p:spPr>
        <p:txBody>
          <a:bodyPr wrap="square">
            <a:spAutoFit/>
          </a:bodyPr>
          <a:lstStyle/>
          <a:p>
            <a:pPr lvl="0" algn="ctr" defTabSz="1600200">
              <a:lnSpc>
                <a:spcPct val="90000"/>
              </a:lnSpc>
              <a:spcBef>
                <a:spcPct val="0"/>
              </a:spcBef>
              <a:spcAft>
                <a:spcPct val="35000"/>
              </a:spcAft>
            </a:pPr>
            <a:r>
              <a:rPr lang="en-US" sz="2800" i="1" dirty="0" err="1" smtClean="0">
                <a:solidFill>
                  <a:srgbClr val="FF0000"/>
                </a:solidFill>
                <a:latin typeface="Times New Roman" panose="02020603050405020304" pitchFamily="18" charset="0"/>
                <a:cs typeface="Times New Roman" panose="02020603050405020304" pitchFamily="18" charset="0"/>
              </a:rPr>
              <a:t>Hình</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ảnh</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bếp</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lửa</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vẫn</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cháy</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sáng</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là</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biểu</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tượng</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của</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niềm</a:t>
            </a:r>
            <a:r>
              <a:rPr lang="en-US" sz="2800" i="1" dirty="0" smtClean="0">
                <a:solidFill>
                  <a:srgbClr val="FF0000"/>
                </a:solidFill>
                <a:latin typeface="Times New Roman" panose="02020603050405020304" pitchFamily="18" charset="0"/>
                <a:cs typeface="Times New Roman" panose="02020603050405020304" pitchFamily="18" charset="0"/>
              </a:rPr>
              <a:t> hi </a:t>
            </a:r>
            <a:r>
              <a:rPr lang="en-US" sz="2800" i="1" dirty="0" err="1" smtClean="0">
                <a:solidFill>
                  <a:srgbClr val="FF0000"/>
                </a:solidFill>
                <a:latin typeface="Times New Roman" panose="02020603050405020304" pitchFamily="18" charset="0"/>
                <a:cs typeface="Times New Roman" panose="02020603050405020304" pitchFamily="18" charset="0"/>
              </a:rPr>
              <a:t>vọng</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xua</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đi</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cái</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đói</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và</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ám</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ảnh</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của</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cái</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chết</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24601" y="1372993"/>
            <a:ext cx="8815234" cy="480131"/>
          </a:xfrm>
          <a:prstGeom prst="rect">
            <a:avLst/>
          </a:prstGeom>
        </p:spPr>
        <p:txBody>
          <a:bodyPr wrap="none">
            <a:spAutoFit/>
          </a:bodyPr>
          <a:lstStyle/>
          <a:p>
            <a:pPr algn="ctr" defTabSz="1600200">
              <a:lnSpc>
                <a:spcPct val="90000"/>
              </a:lnSpc>
              <a:spcBef>
                <a:spcPct val="0"/>
              </a:spcBef>
              <a:spcAft>
                <a:spcPct val="35000"/>
              </a:spcAft>
            </a:pPr>
            <a:r>
              <a:rPr lang="en-US" sz="2800" b="1" i="1" dirty="0" smtClean="0">
                <a:solidFill>
                  <a:srgbClr val="FF0000"/>
                </a:solidFill>
                <a:latin typeface="Times New Roman" panose="02020603050405020304" pitchFamily="18" charset="0"/>
                <a:cs typeface="Times New Roman" panose="02020603050405020304" pitchFamily="18" charset="0"/>
              </a:rPr>
              <a:t>a. </a:t>
            </a:r>
            <a:r>
              <a:rPr lang="vi-VN" sz="2800" b="1" i="1" dirty="0" smtClean="0">
                <a:solidFill>
                  <a:srgbClr val="FF0000"/>
                </a:solidFill>
                <a:latin typeface="Times New Roman" panose="02020603050405020304" pitchFamily="18" charset="0"/>
                <a:cs typeface="Times New Roman" panose="02020603050405020304" pitchFamily="18" charset="0"/>
              </a:rPr>
              <a:t>Những </a:t>
            </a:r>
            <a:r>
              <a:rPr lang="vi-VN" sz="2800" b="1" i="1" dirty="0">
                <a:solidFill>
                  <a:srgbClr val="FF0000"/>
                </a:solidFill>
                <a:latin typeface="Times New Roman" panose="02020603050405020304" pitchFamily="18" charset="0"/>
                <a:cs typeface="Times New Roman" panose="02020603050405020304" pitchFamily="18" charset="0"/>
              </a:rPr>
              <a:t>kỉ niệm tuổi ấu thơ sống bên bà khi lên bốn </a:t>
            </a:r>
            <a:r>
              <a:rPr lang="vi-VN" sz="2800" b="1" i="1" dirty="0" smtClean="0">
                <a:solidFill>
                  <a:srgbClr val="FF0000"/>
                </a:solidFill>
                <a:latin typeface="Times New Roman" panose="02020603050405020304" pitchFamily="18" charset="0"/>
                <a:cs typeface="Times New Roman" panose="02020603050405020304" pitchFamily="18" charset="0"/>
              </a:rPr>
              <a:t>tuổi</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5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19937" y="693325"/>
            <a:ext cx="9224112" cy="496647"/>
            <a:chOff x="644526" y="2766774"/>
            <a:chExt cx="18450623" cy="993289"/>
          </a:xfrm>
        </p:grpSpPr>
        <p:sp>
          <p:nvSpPr>
            <p:cNvPr id="30" name="TextBox 29"/>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Kỉ</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niệm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tuổi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thơ</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sống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bên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36" name="TextBox 35"/>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 name="Rectangle 2"/>
          <p:cNvSpPr/>
          <p:nvPr/>
        </p:nvSpPr>
        <p:spPr>
          <a:xfrm>
            <a:off x="628650" y="1372993"/>
            <a:ext cx="8334303" cy="480131"/>
          </a:xfrm>
          <a:prstGeom prst="rect">
            <a:avLst/>
          </a:prstGeom>
        </p:spPr>
        <p:txBody>
          <a:bodyPr wrap="square">
            <a:spAutoFit/>
          </a:bodyPr>
          <a:lstStyle/>
          <a:p>
            <a:pPr defTabSz="1600200">
              <a:lnSpc>
                <a:spcPct val="90000"/>
              </a:lnSpc>
              <a:spcBef>
                <a:spcPct val="0"/>
              </a:spcBef>
              <a:spcAft>
                <a:spcPct val="35000"/>
              </a:spcAft>
            </a:pPr>
            <a:r>
              <a:rPr lang="en-US" sz="2800" b="1" i="1" dirty="0" smtClean="0">
                <a:solidFill>
                  <a:srgbClr val="FF0000"/>
                </a:solidFill>
                <a:latin typeface="Times New Roman" panose="02020603050405020304" pitchFamily="18" charset="0"/>
                <a:cs typeface="Times New Roman" panose="02020603050405020304" pitchFamily="18" charset="0"/>
              </a:rPr>
              <a:t>b. </a:t>
            </a:r>
            <a:r>
              <a:rPr lang="en-US" sz="2800" b="1" i="1" dirty="0" err="1" smtClean="0">
                <a:solidFill>
                  <a:srgbClr val="FF0000"/>
                </a:solidFill>
                <a:latin typeface="Times New Roman" panose="02020603050405020304" pitchFamily="18" charset="0"/>
                <a:cs typeface="Times New Roman" panose="02020603050405020304" pitchFamily="18" charset="0"/>
              </a:rPr>
              <a:t>Kỉ</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niệm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tám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năm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cháu</a:t>
            </a:r>
            <a:r>
              <a:rPr lang="en-US" sz="2800" b="1" i="1" dirty="0" smtClean="0">
                <a:solidFill>
                  <a:srgbClr val="FF0000"/>
                </a:solidFill>
                <a:latin typeface="Times New Roman" panose="02020603050405020304" pitchFamily="18" charset="0"/>
                <a:cs typeface="Times New Roman" panose="02020603050405020304" pitchFamily="18" charset="0"/>
              </a:rPr>
              <a:t> ở </a:t>
            </a:r>
            <a:r>
              <a:rPr lang="en-US" sz="2800" b="1" i="1" dirty="0" err="1" smtClean="0">
                <a:solidFill>
                  <a:srgbClr val="FF0000"/>
                </a:solidFill>
                <a:latin typeface="Times New Roman" panose="02020603050405020304" pitchFamily="18" charset="0"/>
                <a:cs typeface="Times New Roman" panose="02020603050405020304" pitchFamily="18" charset="0"/>
              </a:rPr>
              <a:t>cùng</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bà</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7206272" y="-245185"/>
            <a:ext cx="5214088" cy="7294305"/>
          </a:xfrm>
          <a:prstGeom prst="rect">
            <a:avLst/>
          </a:prstGeom>
          <a:solidFill>
            <a:srgbClr val="DD8E19">
              <a:alpha val="83137"/>
            </a:srgbClr>
          </a:solidFill>
        </p:spPr>
        <p:txBody>
          <a:bodyPr wrap="square">
            <a:spAutoFit/>
          </a:bodyPr>
          <a:lstStyle/>
          <a:p>
            <a:pPr defTabSz="914103">
              <a:lnSpc>
                <a:spcPct val="150000"/>
              </a:lnSpc>
              <a:spcBef>
                <a:spcPct val="0"/>
              </a:spcBef>
            </a:pPr>
            <a:endParaRPr lang="en-SG" altLang="en-US" sz="2400" i="1" dirty="0" smtClean="0">
              <a:solidFill>
                <a:schemeClr val="bg1"/>
              </a:solidFill>
              <a:latin typeface="Times New Roman" panose="02020603050405020304" pitchFamily="18" charset="0"/>
            </a:endParaRPr>
          </a:p>
          <a:p>
            <a:pPr defTabSz="914103">
              <a:lnSpc>
                <a:spcPct val="150000"/>
              </a:lnSpc>
              <a:spcBef>
                <a:spcPct val="0"/>
              </a:spcBef>
            </a:pPr>
            <a:r>
              <a:rPr lang="en-SG" altLang="en-US" sz="2400" i="1" dirty="0" err="1" smtClean="0">
                <a:solidFill>
                  <a:schemeClr val="bg1"/>
                </a:solidFill>
                <a:latin typeface="Times New Roman" panose="02020603050405020304" pitchFamily="18" charset="0"/>
              </a:rPr>
              <a:t>Tám</a:t>
            </a:r>
            <a:r>
              <a:rPr lang="en-SG" altLang="en-US" sz="2400" i="1" dirty="0" smtClean="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năm</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ròng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cháu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cùng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bà</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nhóm</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lửa</a:t>
            </a:r>
            <a:endParaRPr lang="en-SG" altLang="en-US" sz="2400" i="1" dirty="0">
              <a:solidFill>
                <a:schemeClr val="bg1"/>
              </a:solidFill>
              <a:latin typeface="Times New Roman" panose="02020603050405020304" pitchFamily="18" charset="0"/>
            </a:endParaRPr>
          </a:p>
          <a:p>
            <a:pPr defTabSz="914103">
              <a:lnSpc>
                <a:spcPct val="150000"/>
              </a:lnSpc>
              <a:spcBef>
                <a:spcPct val="0"/>
              </a:spcBef>
            </a:pPr>
            <a:r>
              <a:rPr lang="en-SG" altLang="en-US" sz="2400" i="1" dirty="0" err="1">
                <a:solidFill>
                  <a:schemeClr val="bg1"/>
                </a:solidFill>
                <a:latin typeface="Times New Roman" panose="02020603050405020304" pitchFamily="18" charset="0"/>
              </a:rPr>
              <a:t>Tu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hú</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kêu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trên</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những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cánh</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đồng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xa</a:t>
            </a:r>
            <a:r>
              <a:rPr lang="en-SG" altLang="en-US" sz="2400" i="1" dirty="0">
                <a:solidFill>
                  <a:schemeClr val="bg1"/>
                </a:solidFill>
                <a:latin typeface="Times New Roman" panose="02020603050405020304" pitchFamily="18" charset="0"/>
              </a:rPr>
              <a:t>.</a:t>
            </a:r>
            <a:br>
              <a:rPr lang="en-SG" altLang="en-US" sz="2400" i="1" dirty="0">
                <a:solidFill>
                  <a:schemeClr val="bg1"/>
                </a:solidFill>
                <a:latin typeface="Times New Roman" panose="02020603050405020304" pitchFamily="18" charset="0"/>
              </a:rPr>
            </a:br>
            <a:r>
              <a:rPr lang="en-SG" altLang="en-US" sz="2400" i="1" dirty="0" err="1">
                <a:solidFill>
                  <a:schemeClr val="bg1"/>
                </a:solidFill>
                <a:latin typeface="Times New Roman" panose="02020603050405020304" pitchFamily="18" charset="0"/>
              </a:rPr>
              <a:t>Khi</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tu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hú</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kêu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bà</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còn</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nhớ</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không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bà</a:t>
            </a:r>
            <a:endParaRPr lang="en-SG" altLang="en-US" sz="2400" i="1" dirty="0">
              <a:solidFill>
                <a:schemeClr val="bg1"/>
              </a:solidFill>
              <a:latin typeface="Times New Roman" panose="02020603050405020304" pitchFamily="18" charset="0"/>
            </a:endParaRPr>
          </a:p>
          <a:p>
            <a:pPr defTabSz="914103">
              <a:lnSpc>
                <a:spcPct val="150000"/>
              </a:lnSpc>
              <a:spcBef>
                <a:spcPct val="0"/>
              </a:spcBef>
            </a:pPr>
            <a:r>
              <a:rPr lang="en-SG" altLang="en-US" sz="2400" i="1" dirty="0" err="1">
                <a:solidFill>
                  <a:schemeClr val="bg1"/>
                </a:solidFill>
                <a:latin typeface="Times New Roman" panose="02020603050405020304" pitchFamily="18" charset="0"/>
              </a:rPr>
              <a:t>Bà</a:t>
            </a:r>
            <a:r>
              <a:rPr lang="en-SG" altLang="en-US" sz="2400" i="1" dirty="0">
                <a:solidFill>
                  <a:schemeClr val="bg1"/>
                </a:solidFill>
                <a:latin typeface="Times New Roman" panose="02020603050405020304" pitchFamily="18" charset="0"/>
              </a:rPr>
              <a:t> hay </a:t>
            </a:r>
            <a:r>
              <a:rPr lang="en-SG" altLang="en-US" sz="2400" i="1" dirty="0" err="1">
                <a:solidFill>
                  <a:schemeClr val="bg1"/>
                </a:solidFill>
                <a:latin typeface="Times New Roman" panose="02020603050405020304" pitchFamily="18" charset="0"/>
              </a:rPr>
              <a:t>kể</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chuyện</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những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ngày</a:t>
            </a:r>
            <a:r>
              <a:rPr lang="en-SG" altLang="en-US" sz="2400" i="1" dirty="0">
                <a:solidFill>
                  <a:schemeClr val="bg1"/>
                </a:solidFill>
                <a:latin typeface="Times New Roman" panose="02020603050405020304" pitchFamily="18" charset="0"/>
              </a:rPr>
              <a:t> ở </a:t>
            </a:r>
            <a:r>
              <a:rPr lang="en-SG" altLang="en-US" sz="2400" i="1" dirty="0" err="1">
                <a:solidFill>
                  <a:schemeClr val="bg1"/>
                </a:solidFill>
                <a:latin typeface="Times New Roman" panose="02020603050405020304" pitchFamily="18" charset="0"/>
              </a:rPr>
              <a:t>Huế</a:t>
            </a:r>
            <a:r>
              <a:rPr lang="en-SG" altLang="en-US" sz="2400" i="1" dirty="0">
                <a:solidFill>
                  <a:schemeClr val="bg1"/>
                </a:solidFill>
                <a:latin typeface="Times New Roman" panose="02020603050405020304" pitchFamily="18" charset="0"/>
              </a:rPr>
              <a:t>,</a:t>
            </a:r>
            <a:br>
              <a:rPr lang="en-SG" altLang="en-US" sz="2400" i="1" dirty="0">
                <a:solidFill>
                  <a:schemeClr val="bg1"/>
                </a:solidFill>
                <a:latin typeface="Times New Roman" panose="02020603050405020304" pitchFamily="18" charset="0"/>
              </a:rPr>
            </a:br>
            <a:r>
              <a:rPr lang="en-SG" altLang="en-US" sz="2400" i="1" dirty="0" err="1">
                <a:solidFill>
                  <a:schemeClr val="bg1"/>
                </a:solidFill>
                <a:latin typeface="Times New Roman" panose="02020603050405020304" pitchFamily="18" charset="0"/>
              </a:rPr>
              <a:t>Tiếng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tu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hú</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sao</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mà</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tha</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thiết</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thế</a:t>
            </a:r>
            <a:r>
              <a:rPr lang="en-SG" altLang="en-US" sz="2400" i="1" dirty="0">
                <a:solidFill>
                  <a:schemeClr val="bg1"/>
                </a:solidFill>
                <a:latin typeface="Times New Roman" panose="02020603050405020304" pitchFamily="18" charset="0"/>
              </a:rPr>
              <a:t> !</a:t>
            </a:r>
          </a:p>
          <a:p>
            <a:pPr defTabSz="914103">
              <a:lnSpc>
                <a:spcPct val="150000"/>
              </a:lnSpc>
              <a:spcBef>
                <a:spcPct val="0"/>
              </a:spcBef>
            </a:pPr>
            <a:r>
              <a:rPr lang="en-SG" altLang="en-US" sz="2400" i="1" dirty="0" err="1">
                <a:solidFill>
                  <a:schemeClr val="bg1"/>
                </a:solidFill>
                <a:latin typeface="Times New Roman" panose="02020603050405020304" pitchFamily="18" charset="0"/>
              </a:rPr>
              <a:t>Mẹ</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cùng</a:t>
            </a:r>
            <a:r>
              <a:rPr lang="en-SG" altLang="en-US" sz="2400" i="1" dirty="0">
                <a:solidFill>
                  <a:schemeClr val="bg1"/>
                </a:solidFill>
                <a:latin typeface="Times New Roman" panose="02020603050405020304" pitchFamily="18" charset="0"/>
              </a:rPr>
              <a:t> cha </a:t>
            </a:r>
            <a:r>
              <a:rPr lang="en-SG" altLang="en-US" sz="2400" i="1" dirty="0" err="1">
                <a:solidFill>
                  <a:schemeClr val="bg1"/>
                </a:solidFill>
                <a:latin typeface="Times New Roman" panose="02020603050405020304" pitchFamily="18" charset="0"/>
              </a:rPr>
              <a:t>công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tác</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bận</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không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về</a:t>
            </a:r>
            <a:endParaRPr lang="en-SG" altLang="en-US" sz="2400" i="1" dirty="0">
              <a:solidFill>
                <a:schemeClr val="bg1"/>
              </a:solidFill>
              <a:latin typeface="Times New Roman" panose="02020603050405020304" pitchFamily="18" charset="0"/>
            </a:endParaRPr>
          </a:p>
          <a:p>
            <a:pPr defTabSz="914103">
              <a:lnSpc>
                <a:spcPct val="150000"/>
              </a:lnSpc>
              <a:spcBef>
                <a:spcPct val="0"/>
              </a:spcBef>
            </a:pPr>
            <a:r>
              <a:rPr lang="en-SG" altLang="en-US" sz="2400" i="1" dirty="0" err="1">
                <a:solidFill>
                  <a:schemeClr val="bg1"/>
                </a:solidFill>
                <a:latin typeface="Times New Roman" panose="02020603050405020304" pitchFamily="18" charset="0"/>
              </a:rPr>
              <a:t>Cháu</a:t>
            </a:r>
            <a:r>
              <a:rPr lang="en-SG" altLang="en-US" sz="2400" i="1" dirty="0">
                <a:solidFill>
                  <a:schemeClr val="bg1"/>
                </a:solidFill>
                <a:latin typeface="Times New Roman" panose="02020603050405020304" pitchFamily="18" charset="0"/>
              </a:rPr>
              <a:t> ở </a:t>
            </a:r>
            <a:r>
              <a:rPr lang="en-SG" altLang="en-US" sz="2400" i="1" dirty="0" err="1">
                <a:solidFill>
                  <a:schemeClr val="bg1"/>
                </a:solidFill>
                <a:latin typeface="Times New Roman" panose="02020603050405020304" pitchFamily="18" charset="0"/>
              </a:rPr>
              <a:t>cùng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bà</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bà</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bảo</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cháu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nghe</a:t>
            </a:r>
            <a:r>
              <a:rPr lang="en-SG" altLang="en-US" sz="2400" i="1" dirty="0">
                <a:solidFill>
                  <a:schemeClr val="bg1"/>
                </a:solidFill>
                <a:latin typeface="Times New Roman" panose="02020603050405020304" pitchFamily="18" charset="0"/>
              </a:rPr>
              <a:t>,</a:t>
            </a:r>
            <a:br>
              <a:rPr lang="en-SG" altLang="en-US" sz="2400" i="1" dirty="0">
                <a:solidFill>
                  <a:schemeClr val="bg1"/>
                </a:solidFill>
                <a:latin typeface="Times New Roman" panose="02020603050405020304" pitchFamily="18" charset="0"/>
              </a:rPr>
            </a:br>
            <a:r>
              <a:rPr lang="en-SG" altLang="en-US" sz="2400" i="1" dirty="0" err="1">
                <a:solidFill>
                  <a:schemeClr val="bg1"/>
                </a:solidFill>
                <a:latin typeface="Times New Roman" panose="02020603050405020304" pitchFamily="18" charset="0"/>
              </a:rPr>
              <a:t>Bà</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dạy</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cháu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làm</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bà</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chăm</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cháu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học</a:t>
            </a:r>
            <a:r>
              <a:rPr lang="en-SG" altLang="en-US" sz="2400" i="1" dirty="0">
                <a:solidFill>
                  <a:schemeClr val="bg1"/>
                </a:solidFill>
                <a:latin typeface="Times New Roman" panose="02020603050405020304" pitchFamily="18" charset="0"/>
              </a:rPr>
              <a:t>,</a:t>
            </a:r>
            <a:br>
              <a:rPr lang="en-SG" altLang="en-US" sz="2400" i="1" dirty="0">
                <a:solidFill>
                  <a:schemeClr val="bg1"/>
                </a:solidFill>
                <a:latin typeface="Times New Roman" panose="02020603050405020304" pitchFamily="18" charset="0"/>
              </a:rPr>
            </a:br>
            <a:r>
              <a:rPr lang="en-SG" altLang="en-US" sz="2400" i="1" dirty="0" err="1">
                <a:solidFill>
                  <a:schemeClr val="bg1"/>
                </a:solidFill>
                <a:latin typeface="Times New Roman" panose="02020603050405020304" pitchFamily="18" charset="0"/>
              </a:rPr>
              <a:t>Nhóm</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bếp</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lửa</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nghĩ</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thương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bà</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khó</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nhọc</a:t>
            </a:r>
            <a:r>
              <a:rPr lang="en-SG" altLang="en-US" sz="2400" i="1" dirty="0">
                <a:solidFill>
                  <a:schemeClr val="bg1"/>
                </a:solidFill>
                <a:latin typeface="Times New Roman" panose="02020603050405020304" pitchFamily="18" charset="0"/>
              </a:rPr>
              <a:t>,</a:t>
            </a:r>
          </a:p>
          <a:p>
            <a:pPr defTabSz="914103">
              <a:lnSpc>
                <a:spcPct val="150000"/>
              </a:lnSpc>
              <a:spcBef>
                <a:spcPct val="0"/>
              </a:spcBef>
            </a:pPr>
            <a:r>
              <a:rPr lang="en-SG" altLang="en-US" sz="2400" i="1" dirty="0" err="1">
                <a:solidFill>
                  <a:schemeClr val="bg1"/>
                </a:solidFill>
                <a:latin typeface="Times New Roman" panose="02020603050405020304" pitchFamily="18" charset="0"/>
              </a:rPr>
              <a:t>Tu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hú</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ơi</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chẳng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đến</a:t>
            </a:r>
            <a:r>
              <a:rPr lang="en-SG" altLang="en-US" sz="2400" i="1" dirty="0">
                <a:solidFill>
                  <a:schemeClr val="bg1"/>
                </a:solidFill>
                <a:latin typeface="Times New Roman" panose="02020603050405020304" pitchFamily="18" charset="0"/>
              </a:rPr>
              <a:t> ở </a:t>
            </a:r>
            <a:r>
              <a:rPr lang="en-SG" altLang="en-US" sz="2400" i="1" dirty="0" err="1">
                <a:solidFill>
                  <a:schemeClr val="bg1"/>
                </a:solidFill>
                <a:latin typeface="Times New Roman" panose="02020603050405020304" pitchFamily="18" charset="0"/>
              </a:rPr>
              <a:t>cùng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bà</a:t>
            </a:r>
            <a:r>
              <a:rPr lang="en-SG" altLang="en-US" sz="2400" i="1" dirty="0">
                <a:solidFill>
                  <a:schemeClr val="bg1"/>
                </a:solidFill>
                <a:latin typeface="Times New Roman" panose="02020603050405020304" pitchFamily="18" charset="0"/>
              </a:rPr>
              <a:t>,</a:t>
            </a:r>
            <a:br>
              <a:rPr lang="en-SG" altLang="en-US" sz="2400" i="1" dirty="0">
                <a:solidFill>
                  <a:schemeClr val="bg1"/>
                </a:solidFill>
                <a:latin typeface="Times New Roman" panose="02020603050405020304" pitchFamily="18" charset="0"/>
              </a:rPr>
            </a:br>
            <a:r>
              <a:rPr lang="en-SG" altLang="en-US" sz="2400" i="1" dirty="0" err="1">
                <a:solidFill>
                  <a:schemeClr val="bg1"/>
                </a:solidFill>
                <a:latin typeface="Times New Roman" panose="02020603050405020304" pitchFamily="18" charset="0"/>
              </a:rPr>
              <a:t>Kêu</a:t>
            </a:r>
            <a:r>
              <a:rPr lang="en-SG" altLang="en-US" sz="2400" i="1" dirty="0">
                <a:solidFill>
                  <a:schemeClr val="bg1"/>
                </a:solidFill>
                <a:latin typeface="Times New Roman" panose="02020603050405020304" pitchFamily="18" charset="0"/>
              </a:rPr>
              <a:t> chi </a:t>
            </a:r>
            <a:r>
              <a:rPr lang="en-SG" altLang="en-US" sz="2400" i="1" dirty="0" err="1">
                <a:solidFill>
                  <a:schemeClr val="bg1"/>
                </a:solidFill>
                <a:latin typeface="Times New Roman" panose="02020603050405020304" pitchFamily="18" charset="0"/>
              </a:rPr>
              <a:t>hoài</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trên</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những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cánh</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đồng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xa</a:t>
            </a:r>
            <a:r>
              <a:rPr lang="en-SG" altLang="en-US" sz="2400" i="1" dirty="0" smtClean="0">
                <a:solidFill>
                  <a:schemeClr val="bg1"/>
                </a:solidFill>
                <a:latin typeface="Times New Roman" panose="02020603050405020304" pitchFamily="18" charset="0"/>
              </a:rPr>
              <a:t>?</a:t>
            </a:r>
          </a:p>
          <a:p>
            <a:pPr defTabSz="914103">
              <a:lnSpc>
                <a:spcPct val="150000"/>
              </a:lnSpc>
              <a:spcBef>
                <a:spcPct val="0"/>
              </a:spcBef>
            </a:pPr>
            <a:endParaRPr lang="en-SG" altLang="en-US" sz="2400" i="1" dirty="0">
              <a:solidFill>
                <a:schemeClr val="bg1"/>
              </a:solidFill>
              <a:latin typeface="Times New Roman" panose="02020603050405020304" pitchFamily="18" charset="0"/>
            </a:endParaRPr>
          </a:p>
        </p:txBody>
      </p:sp>
      <p:sp>
        <p:nvSpPr>
          <p:cNvPr id="2" name="Rectangle 1"/>
          <p:cNvSpPr/>
          <p:nvPr/>
        </p:nvSpPr>
        <p:spPr>
          <a:xfrm>
            <a:off x="239354" y="2025908"/>
            <a:ext cx="6772279" cy="4401205"/>
          </a:xfrm>
          <a:prstGeom prst="rect">
            <a:avLst/>
          </a:prstGeom>
        </p:spPr>
        <p:txBody>
          <a:bodyPr wrap="square">
            <a:spAutoFit/>
          </a:bodyPr>
          <a:lstStyle/>
          <a:p>
            <a:pPr algn="just"/>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Tiếng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hú</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lặp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lại</a:t>
            </a:r>
            <a:r>
              <a:rPr lang="en-US" sz="2800" b="1" i="1" dirty="0" smtClean="0">
                <a:latin typeface="Times New Roman" panose="02020603050405020304" pitchFamily="18" charset="0"/>
                <a:cs typeface="Times New Roman" panose="02020603050405020304" pitchFamily="18" charset="0"/>
              </a:rPr>
              <a:t> 4 </a:t>
            </a:r>
            <a:r>
              <a:rPr lang="en-US" sz="2800" b="1" i="1" dirty="0" err="1" smtClean="0">
                <a:latin typeface="Times New Roman" panose="02020603050405020304" pitchFamily="18" charset="0"/>
                <a:cs typeface="Times New Roman" panose="02020603050405020304" pitchFamily="18" charset="0"/>
              </a:rPr>
              <a:t>lần</a:t>
            </a:r>
            <a:r>
              <a:rPr lang="en-US" sz="2800" b="1" i="1" dirty="0" smtClean="0">
                <a:latin typeface="Times New Roman" panose="02020603050405020304" pitchFamily="18" charset="0"/>
                <a:cs typeface="Times New Roman" panose="02020603050405020304" pitchFamily="18" charset="0"/>
              </a:rPr>
              <a:t>) </a:t>
            </a:r>
            <a:endParaRPr lang="en-US" sz="2800" b="1" i="1" dirty="0">
              <a:latin typeface="Times New Roman" panose="02020603050405020304" pitchFamily="18" charset="0"/>
              <a:cs typeface="Times New Roman" panose="02020603050405020304" pitchFamily="18" charset="0"/>
            </a:endParaRPr>
          </a:p>
          <a:p>
            <a:pPr algn="just"/>
            <a:r>
              <a:rPr lang="vi-VN" sz="2800" i="1" dirty="0">
                <a:latin typeface="Times New Roman" panose="02020603050405020304" pitchFamily="18" charset="0"/>
                <a:cs typeface="Times New Roman" panose="02020603050405020304" pitchFamily="18" charset="0"/>
              </a:rPr>
              <a:t>+ Lúc mơ hồ, văng vẳng “trên cánh đồng xa”       </a:t>
            </a:r>
            <a:endParaRPr lang="en-US" sz="2800" i="1" dirty="0">
              <a:latin typeface="Times New Roman" panose="02020603050405020304" pitchFamily="18" charset="0"/>
              <a:cs typeface="Times New Roman" panose="02020603050405020304" pitchFamily="18" charset="0"/>
            </a:endParaRPr>
          </a:p>
          <a:p>
            <a:pPr algn="just"/>
            <a:r>
              <a:rPr lang="vi-VN" sz="2800" i="1" dirty="0">
                <a:latin typeface="Times New Roman" panose="02020603050405020304" pitchFamily="18" charset="0"/>
                <a:cs typeface="Times New Roman" panose="02020603050405020304" pitchFamily="18" charset="0"/>
              </a:rPr>
              <a:t>+ Lúc gần gũi, dục dã nghe sao mà tha thiết.        </a:t>
            </a:r>
            <a:endParaRPr lang="en-US" sz="2800" i="1" dirty="0">
              <a:latin typeface="Times New Roman" panose="02020603050405020304" pitchFamily="18" charset="0"/>
              <a:cs typeface="Times New Roman" panose="02020603050405020304" pitchFamily="18" charset="0"/>
            </a:endParaRPr>
          </a:p>
          <a:p>
            <a:pPr algn="just"/>
            <a:r>
              <a:rPr lang="vi-VN" sz="2800" i="1" dirty="0">
                <a:latin typeface="Times New Roman" panose="02020603050405020304" pitchFamily="18" charset="0"/>
                <a:cs typeface="Times New Roman" panose="02020603050405020304" pitchFamily="18" charset="0"/>
              </a:rPr>
              <a:t>+ Lúc gióng giả, dồn dập như gọi mời.                  </a:t>
            </a:r>
            <a:endParaRPr lang="en-US" sz="2800" i="1" dirty="0">
              <a:latin typeface="Times New Roman" panose="02020603050405020304" pitchFamily="18" charset="0"/>
              <a:cs typeface="Times New Roman" panose="02020603050405020304" pitchFamily="18" charset="0"/>
            </a:endParaRPr>
          </a:p>
          <a:p>
            <a:pPr algn="just"/>
            <a:r>
              <a:rPr lang="vi-VN" sz="2800" i="1" dirty="0">
                <a:latin typeface="Times New Roman" panose="02020603050405020304" pitchFamily="18" charset="0"/>
                <a:cs typeface="Times New Roman" panose="02020603050405020304" pitchFamily="18" charset="0"/>
              </a:rPr>
              <a:t>+ Lúc rời rạc, khắc khoả, kêu hoà kêu mãi. </a:t>
            </a:r>
            <a:endParaRPr lang="en-US" sz="2800" i="1" dirty="0">
              <a:latin typeface="Times New Roman" panose="02020603050405020304" pitchFamily="18" charset="0"/>
              <a:cs typeface="Times New Roman" panose="02020603050405020304" pitchFamily="18" charset="0"/>
            </a:endParaRPr>
          </a:p>
          <a:p>
            <a:pPr algn="just"/>
            <a:endParaRPr lang="en-US" sz="2800" b="1" i="1"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liền</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chuyện</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kể</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Huế</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niềm</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vui</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tuổi</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i="1" dirty="0" smtClean="0">
                <a:solidFill>
                  <a:srgbClr val="FF0000"/>
                </a:solidFill>
                <a:latin typeface="Times New Roman" panose="02020603050405020304" pitchFamily="18" charset="0"/>
                <a:cs typeface="Times New Roman" panose="02020603050405020304" pitchFamily="18" charset="0"/>
              </a:rPr>
              <a:t>Tiếng </a:t>
            </a:r>
            <a:r>
              <a:rPr lang="vi-VN" sz="2800" i="1" dirty="0">
                <a:solidFill>
                  <a:srgbClr val="FF0000"/>
                </a:solidFill>
                <a:latin typeface="Times New Roman" panose="02020603050405020304" pitchFamily="18" charset="0"/>
                <a:cs typeface="Times New Roman" panose="02020603050405020304" pitchFamily="18" charset="0"/>
              </a:rPr>
              <a:t>tu hú kêu là âm thanh tha thiết gợi nỗi nhớ quê hương, nhớ thương bà tha thiết.</a:t>
            </a:r>
          </a:p>
        </p:txBody>
      </p:sp>
    </p:spTree>
    <p:extLst>
      <p:ext uri="{BB962C8B-B14F-4D97-AF65-F5344CB8AC3E}">
        <p14:creationId xmlns:p14="http://schemas.microsoft.com/office/powerpoint/2010/main" val="29142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circle(in)">
                                      <p:cBhvr>
                                        <p:cTn id="26" dur="2000"/>
                                        <p:tgtEl>
                                          <p:spTgt spid="2">
                                            <p:txEl>
                                              <p:pRg st="1" end="1"/>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circle(in)">
                                      <p:cBhvr>
                                        <p:cTn id="29" dur="2000"/>
                                        <p:tgtEl>
                                          <p:spTgt spid="2">
                                            <p:txEl>
                                              <p:pRg st="2" end="2"/>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circle(in)">
                                      <p:cBhvr>
                                        <p:cTn id="32" dur="2000"/>
                                        <p:tgtEl>
                                          <p:spTgt spid="2">
                                            <p:txEl>
                                              <p:pRg st="3" end="3"/>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circle(in)">
                                      <p:cBhvr>
                                        <p:cTn id="35" dur="20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1000"/>
                                        <p:tgtEl>
                                          <p:spTgt spid="2">
                                            <p:txEl>
                                              <p:pRg st="6" end="6"/>
                                            </p:txEl>
                                          </p:spTgt>
                                        </p:tgtEl>
                                      </p:cBhvr>
                                    </p:animEffect>
                                    <p:anim calcmode="lin" valueType="num">
                                      <p:cBhvr>
                                        <p:cTn id="41"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barn(inVertical)">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5" descr="Ảnh có chứa người&#10;&#10;Mô tả được tạo với mức tin cậy rất cao">
            <a:extLst>
              <a:ext uri="{FF2B5EF4-FFF2-40B4-BE49-F238E27FC236}">
                <a16:creationId xmlns:a16="http://schemas.microsoft.com/office/drawing/2014/main" xmlns="" id="{7DDF006A-41AB-46B8-A483-C66D1C877370}"/>
              </a:ext>
            </a:extLst>
          </p:cNvPr>
          <p:cNvPicPr>
            <a:picLocks noChangeAspect="1"/>
          </p:cNvPicPr>
          <p:nvPr/>
        </p:nvPicPr>
        <p:blipFill rotWithShape="1">
          <a:blip r:embed="rId3">
            <a:extLst>
              <a:ext uri="{28A0092B-C50C-407E-A947-70E740481C1C}">
                <a14:useLocalDpi xmlns:a14="http://schemas.microsoft.com/office/drawing/2010/main" val="0"/>
              </a:ext>
            </a:extLst>
          </a:blip>
          <a:srcRect l="3321" r="24506" b="1"/>
          <a:stretch/>
        </p:blipFill>
        <p:spPr>
          <a:xfrm>
            <a:off x="5708073" y="-1"/>
            <a:ext cx="6483927" cy="6737811"/>
          </a:xfrm>
          <a:prstGeom prst="rect">
            <a:avLst/>
          </a:prstGeom>
          <a:ln>
            <a:noFill/>
          </a:ln>
          <a:effectLst>
            <a:outerShdw blurRad="190500" algn="tl" rotWithShape="0">
              <a:srgbClr val="000000">
                <a:alpha val="70000"/>
              </a:srgbClr>
            </a:outerShdw>
          </a:effectLst>
        </p:spPr>
      </p:pic>
      <p:pic>
        <p:nvPicPr>
          <p:cNvPr id="7" name="Picture 6"/>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8" name="Rectangle 7"/>
          <p:cNvSpPr/>
          <p:nvPr/>
        </p:nvSpPr>
        <p:spPr>
          <a:xfrm>
            <a:off x="2928405" y="4443632"/>
            <a:ext cx="8963088" cy="382722"/>
          </a:xfrm>
          <a:prstGeom prst="rect">
            <a:avLst/>
          </a:prstGeom>
        </p:spPr>
        <p:txBody>
          <a:bodyPr wrap="square" lIns="45651" tIns="22823" rIns="45651" bIns="22823">
            <a:spAutoFit/>
          </a:bodyPr>
          <a:lstStyle/>
          <a:p>
            <a:pPr marL="0" lvl="1" indent="-370423" defTabSz="1085340">
              <a:lnSpc>
                <a:spcPts val="2500"/>
              </a:lnSpc>
            </a:pPr>
            <a:r>
              <a:rPr lang="en-US" sz="3200" b="1" i="1" dirty="0" smtClean="0">
                <a:solidFill>
                  <a:prstClr val="black">
                    <a:lumMod val="95000"/>
                    <a:lumOff val="5000"/>
                  </a:prstClr>
                </a:solidFill>
                <a:latin typeface="Times New Roman" pitchFamily="18" charset="0"/>
                <a:cs typeface="Times New Roman" pitchFamily="18" charset="0"/>
              </a:rPr>
              <a:t>- </a:t>
            </a:r>
            <a:r>
              <a:rPr lang="en-US" sz="3200" b="1" i="1" dirty="0" err="1" smtClean="0">
                <a:solidFill>
                  <a:prstClr val="black">
                    <a:lumMod val="95000"/>
                    <a:lumOff val="5000"/>
                  </a:prstClr>
                </a:solidFill>
                <a:latin typeface="Times New Roman" pitchFamily="18" charset="0"/>
                <a:cs typeface="Times New Roman" pitchFamily="18" charset="0"/>
              </a:rPr>
              <a:t>Bằng</a:t>
            </a:r>
            <a:r>
              <a:rPr lang="en-US" sz="3200" b="1" i="1" dirty="0" smtClean="0">
                <a:solidFill>
                  <a:prstClr val="black">
                    <a:lumMod val="95000"/>
                    <a:lumOff val="5000"/>
                  </a:prstClr>
                </a:solidFill>
                <a:latin typeface="Times New Roman" pitchFamily="18" charset="0"/>
                <a:cs typeface="Times New Roman" pitchFamily="18" charset="0"/>
              </a:rPr>
              <a:t> </a:t>
            </a:r>
            <a:r>
              <a:rPr lang="en-US" sz="3200" b="1" i="1" dirty="0" err="1" smtClean="0">
                <a:solidFill>
                  <a:prstClr val="black">
                    <a:lumMod val="95000"/>
                    <a:lumOff val="5000"/>
                  </a:prstClr>
                </a:solidFill>
                <a:latin typeface="Times New Roman" pitchFamily="18" charset="0"/>
                <a:cs typeface="Times New Roman" pitchFamily="18" charset="0"/>
              </a:rPr>
              <a:t>Việt</a:t>
            </a:r>
            <a:r>
              <a:rPr lang="en-US" sz="3200" b="1" i="1" dirty="0" smtClean="0">
                <a:solidFill>
                  <a:prstClr val="black">
                    <a:lumMod val="95000"/>
                    <a:lumOff val="5000"/>
                  </a:prstClr>
                </a:solidFill>
                <a:latin typeface="Times New Roman" pitchFamily="18" charset="0"/>
                <a:cs typeface="Times New Roman" pitchFamily="18" charset="0"/>
              </a:rPr>
              <a:t>-</a:t>
            </a:r>
            <a:endParaRPr lang="en-US" sz="3200" b="1" i="1" dirty="0">
              <a:solidFill>
                <a:prstClr val="black">
                  <a:lumMod val="95000"/>
                  <a:lumOff val="5000"/>
                </a:prstClr>
              </a:solidFill>
              <a:latin typeface="Times New Roman" pitchFamily="18" charset="0"/>
              <a:cs typeface="Times New Roman" pitchFamily="18" charset="0"/>
            </a:endParaRPr>
          </a:p>
        </p:txBody>
      </p:sp>
      <p:pic>
        <p:nvPicPr>
          <p:cNvPr id="2" name="Picture 1"/>
          <p:cNvPicPr>
            <a:picLocks noChangeAspect="1"/>
          </p:cNvPicPr>
          <p:nvPr/>
        </p:nvPicPr>
        <p:blipFill>
          <a:blip r:embed="rId5"/>
          <a:stretch>
            <a:fillRect/>
          </a:stretch>
        </p:blipFill>
        <p:spPr>
          <a:xfrm>
            <a:off x="-1953491" y="2044476"/>
            <a:ext cx="10055030" cy="3168953"/>
          </a:xfrm>
          <a:prstGeom prst="rect">
            <a:avLst/>
          </a:prstGeom>
        </p:spPr>
      </p:pic>
    </p:spTree>
    <p:extLst>
      <p:ext uri="{BB962C8B-B14F-4D97-AF65-F5344CB8AC3E}">
        <p14:creationId xmlns:p14="http://schemas.microsoft.com/office/powerpoint/2010/main" val="3745405314"/>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19937" y="693325"/>
            <a:ext cx="9224112" cy="496647"/>
            <a:chOff x="644526" y="2766774"/>
            <a:chExt cx="18450623" cy="993289"/>
          </a:xfrm>
        </p:grpSpPr>
        <p:sp>
          <p:nvSpPr>
            <p:cNvPr id="30" name="TextBox 29"/>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Kỉ</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niệm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tuổi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thơ</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sống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bên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36" name="TextBox 35"/>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 name="Rectangle 2"/>
          <p:cNvSpPr/>
          <p:nvPr/>
        </p:nvSpPr>
        <p:spPr>
          <a:xfrm>
            <a:off x="628650" y="1372993"/>
            <a:ext cx="8334303" cy="480131"/>
          </a:xfrm>
          <a:prstGeom prst="rect">
            <a:avLst/>
          </a:prstGeom>
        </p:spPr>
        <p:txBody>
          <a:bodyPr wrap="square">
            <a:spAutoFit/>
          </a:bodyPr>
          <a:lstStyle/>
          <a:p>
            <a:pPr defTabSz="1600200">
              <a:lnSpc>
                <a:spcPct val="90000"/>
              </a:lnSpc>
              <a:spcBef>
                <a:spcPct val="0"/>
              </a:spcBef>
              <a:spcAft>
                <a:spcPct val="35000"/>
              </a:spcAft>
            </a:pPr>
            <a:r>
              <a:rPr lang="en-US" sz="2800" b="1" i="1" dirty="0" smtClean="0">
                <a:solidFill>
                  <a:srgbClr val="FF0000"/>
                </a:solidFill>
                <a:latin typeface="Times New Roman" panose="02020603050405020304" pitchFamily="18" charset="0"/>
                <a:cs typeface="Times New Roman" panose="02020603050405020304" pitchFamily="18" charset="0"/>
              </a:rPr>
              <a:t>b. </a:t>
            </a:r>
            <a:r>
              <a:rPr lang="en-US" sz="2800" b="1" i="1" dirty="0" err="1" smtClean="0">
                <a:solidFill>
                  <a:srgbClr val="FF0000"/>
                </a:solidFill>
                <a:latin typeface="Times New Roman" panose="02020603050405020304" pitchFamily="18" charset="0"/>
                <a:cs typeface="Times New Roman" panose="02020603050405020304" pitchFamily="18" charset="0"/>
              </a:rPr>
              <a:t>Kỉ</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niệm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tám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năm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cháu</a:t>
            </a:r>
            <a:r>
              <a:rPr lang="en-US" sz="2800" b="1" i="1" dirty="0" smtClean="0">
                <a:solidFill>
                  <a:srgbClr val="FF0000"/>
                </a:solidFill>
                <a:latin typeface="Times New Roman" panose="02020603050405020304" pitchFamily="18" charset="0"/>
                <a:cs typeface="Times New Roman" panose="02020603050405020304" pitchFamily="18" charset="0"/>
              </a:rPr>
              <a:t> ở </a:t>
            </a:r>
            <a:r>
              <a:rPr lang="en-US" sz="2800" b="1" i="1" dirty="0" err="1" smtClean="0">
                <a:solidFill>
                  <a:srgbClr val="FF0000"/>
                </a:solidFill>
                <a:latin typeface="Times New Roman" panose="02020603050405020304" pitchFamily="18" charset="0"/>
                <a:cs typeface="Times New Roman" panose="02020603050405020304" pitchFamily="18" charset="0"/>
              </a:rPr>
              <a:t>cùng</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bà</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66F4D50E-4C35-46CC-88AB-E815E729DFF6}"/>
              </a:ext>
            </a:extLst>
          </p:cNvPr>
          <p:cNvSpPr txBox="1"/>
          <p:nvPr/>
        </p:nvSpPr>
        <p:spPr>
          <a:xfrm>
            <a:off x="441711" y="2332340"/>
            <a:ext cx="6387714" cy="3970318"/>
          </a:xfrm>
          <a:prstGeom prst="rect">
            <a:avLst/>
          </a:prstGeom>
          <a:noFill/>
          <a:ln>
            <a:noFill/>
          </a:ln>
        </p:spPr>
        <p:txBody>
          <a:bodyPr wrap="square" rtlCol="0">
            <a:spAutoFit/>
          </a:bodyPr>
          <a:lstStyle/>
          <a:p>
            <a:pPr algn="just"/>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Những</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kỉ</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niệm</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về</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bà</a:t>
            </a:r>
            <a:endParaRPr lang="en-US" sz="2800" b="1" i="1" dirty="0">
              <a:latin typeface="Times New Roman" panose="02020603050405020304" pitchFamily="18" charset="0"/>
              <a:cs typeface="Times New Roman" panose="02020603050405020304" pitchFamily="18" charset="0"/>
            </a:endParaRPr>
          </a:p>
          <a:p>
            <a:pPr marL="304815" indent="-304815" algn="just">
              <a:buFont typeface="Arial" panose="020B0604020202020204" pitchFamily="34" charset="0"/>
              <a:buChar char="•"/>
            </a:pPr>
            <a:r>
              <a:rPr lang="en-US" sz="2800" i="1" dirty="0" err="1">
                <a:latin typeface="Times New Roman" panose="02020603050405020304" pitchFamily="18" charset="0"/>
                <a:cs typeface="Times New Roman" panose="02020603050405020304" pitchFamily="18" charset="0"/>
              </a:rPr>
              <a:t>Cháu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nhóm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lửa</a:t>
            </a:r>
            <a:endParaRPr lang="en-US" sz="2800" i="1" dirty="0">
              <a:latin typeface="Times New Roman" panose="02020603050405020304" pitchFamily="18" charset="0"/>
              <a:cs typeface="Times New Roman" panose="02020603050405020304" pitchFamily="18" charset="0"/>
            </a:endParaRPr>
          </a:p>
          <a:p>
            <a:pPr marL="304815" indent="-304815" algn="just">
              <a:buFont typeface="Arial" panose="020B0604020202020204" pitchFamily="34" charset="0"/>
              <a:buChar char="•"/>
            </a:pPr>
            <a:r>
              <a:rPr lang="en-US" sz="2800" i="1" dirty="0" err="1">
                <a:latin typeface="Times New Roman" panose="02020603050405020304" pitchFamily="18" charset="0"/>
                <a:cs typeface="Times New Roman" panose="02020603050405020304" pitchFamily="18" charset="0"/>
              </a:rPr>
              <a:t>Cháu</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cùng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nghe</a:t>
            </a:r>
            <a:endParaRPr lang="en-US" sz="2800" i="1" dirty="0">
              <a:latin typeface="Times New Roman" panose="02020603050405020304" pitchFamily="18" charset="0"/>
              <a:cs typeface="Times New Roman" panose="02020603050405020304" pitchFamily="18" charset="0"/>
            </a:endParaRPr>
          </a:p>
          <a:p>
            <a:pPr marL="304815" indent="-304815" algn="just">
              <a:buFont typeface="Arial" panose="020B0604020202020204" pitchFamily="34" charset="0"/>
              <a:buChar char="•"/>
            </a:pPr>
            <a:r>
              <a:rPr lang="en-US" sz="2800" i="1" dirty="0" err="1">
                <a:latin typeface="Times New Roman" panose="02020603050405020304" pitchFamily="18" charset="0"/>
                <a:cs typeface="Times New Roman" panose="02020603050405020304" pitchFamily="18" charset="0"/>
              </a:rPr>
              <a:t>Bà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dạy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cháu</a:t>
            </a:r>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học</a:t>
            </a:r>
            <a:endParaRPr lang="en-US" sz="2800" i="1" dirty="0" smtClean="0">
              <a:latin typeface="Times New Roman" panose="02020603050405020304" pitchFamily="18" charset="0"/>
              <a:cs typeface="Times New Roman" panose="02020603050405020304" pitchFamily="18" charset="0"/>
            </a:endParaRPr>
          </a:p>
          <a:p>
            <a:pPr algn="just"/>
            <a:endParaRPr lang="en-US" sz="2800" i="1"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Tấm</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bao</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la,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chăm</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chút</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nâng</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niu</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vun</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vén</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dạy</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dỗ</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vun</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đắp</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quá</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trình</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tâm</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hồn</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cháu</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vừa</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vừa</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cha,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thầy</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smtClean="0">
                <a:solidFill>
                  <a:srgbClr val="FF0000"/>
                </a:solidFill>
                <a:latin typeface="Times New Roman" panose="02020603050405020304" pitchFamily="18" charset="0"/>
                <a:cs typeface="Times New Roman" panose="02020603050405020304" pitchFamily="18" charset="0"/>
              </a:rPr>
              <a:t> </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206272" y="-245185"/>
            <a:ext cx="5214088" cy="7294305"/>
          </a:xfrm>
          <a:prstGeom prst="rect">
            <a:avLst/>
          </a:prstGeom>
          <a:solidFill>
            <a:srgbClr val="DD8E19">
              <a:alpha val="83137"/>
            </a:srgbClr>
          </a:solidFill>
        </p:spPr>
        <p:txBody>
          <a:bodyPr wrap="square">
            <a:spAutoFit/>
          </a:bodyPr>
          <a:lstStyle/>
          <a:p>
            <a:pPr defTabSz="914103">
              <a:lnSpc>
                <a:spcPct val="150000"/>
              </a:lnSpc>
              <a:spcBef>
                <a:spcPct val="0"/>
              </a:spcBef>
            </a:pPr>
            <a:endParaRPr lang="en-SG" altLang="en-US" sz="2400" i="1" dirty="0" smtClean="0">
              <a:solidFill>
                <a:schemeClr val="bg1"/>
              </a:solidFill>
              <a:latin typeface="Times New Roman" panose="02020603050405020304" pitchFamily="18" charset="0"/>
            </a:endParaRPr>
          </a:p>
          <a:p>
            <a:pPr defTabSz="914103">
              <a:lnSpc>
                <a:spcPct val="150000"/>
              </a:lnSpc>
              <a:spcBef>
                <a:spcPct val="0"/>
              </a:spcBef>
            </a:pPr>
            <a:r>
              <a:rPr lang="en-SG" altLang="en-US" sz="2400" i="1" dirty="0" err="1" smtClean="0">
                <a:solidFill>
                  <a:schemeClr val="bg1"/>
                </a:solidFill>
                <a:latin typeface="Times New Roman" panose="02020603050405020304" pitchFamily="18" charset="0"/>
              </a:rPr>
              <a:t>Tám</a:t>
            </a:r>
            <a:r>
              <a:rPr lang="en-SG" altLang="en-US" sz="2400" i="1" dirty="0" smtClean="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năm</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ròng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cháu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cùng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bà</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nhóm</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lửa</a:t>
            </a:r>
            <a:endParaRPr lang="en-SG" altLang="en-US" sz="2400" i="1" dirty="0">
              <a:solidFill>
                <a:schemeClr val="bg1"/>
              </a:solidFill>
              <a:latin typeface="Times New Roman" panose="02020603050405020304" pitchFamily="18" charset="0"/>
            </a:endParaRPr>
          </a:p>
          <a:p>
            <a:pPr defTabSz="914103">
              <a:lnSpc>
                <a:spcPct val="150000"/>
              </a:lnSpc>
              <a:spcBef>
                <a:spcPct val="0"/>
              </a:spcBef>
            </a:pPr>
            <a:r>
              <a:rPr lang="en-SG" altLang="en-US" sz="2400" i="1" dirty="0" err="1">
                <a:solidFill>
                  <a:schemeClr val="bg1"/>
                </a:solidFill>
                <a:latin typeface="Times New Roman" panose="02020603050405020304" pitchFamily="18" charset="0"/>
              </a:rPr>
              <a:t>Tu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hú</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kêu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trên</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những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cánh</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đồng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xa</a:t>
            </a:r>
            <a:r>
              <a:rPr lang="en-SG" altLang="en-US" sz="2400" i="1" dirty="0">
                <a:solidFill>
                  <a:schemeClr val="bg1"/>
                </a:solidFill>
                <a:latin typeface="Times New Roman" panose="02020603050405020304" pitchFamily="18" charset="0"/>
              </a:rPr>
              <a:t>.</a:t>
            </a:r>
            <a:br>
              <a:rPr lang="en-SG" altLang="en-US" sz="2400" i="1" dirty="0">
                <a:solidFill>
                  <a:schemeClr val="bg1"/>
                </a:solidFill>
                <a:latin typeface="Times New Roman" panose="02020603050405020304" pitchFamily="18" charset="0"/>
              </a:rPr>
            </a:br>
            <a:r>
              <a:rPr lang="en-SG" altLang="en-US" sz="2400" i="1" dirty="0" err="1">
                <a:solidFill>
                  <a:schemeClr val="bg1"/>
                </a:solidFill>
                <a:latin typeface="Times New Roman" panose="02020603050405020304" pitchFamily="18" charset="0"/>
              </a:rPr>
              <a:t>Khi</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tu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hú</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kêu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bà</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còn</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nhớ</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không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bà</a:t>
            </a:r>
            <a:endParaRPr lang="en-SG" altLang="en-US" sz="2400" i="1" dirty="0">
              <a:solidFill>
                <a:schemeClr val="bg1"/>
              </a:solidFill>
              <a:latin typeface="Times New Roman" panose="02020603050405020304" pitchFamily="18" charset="0"/>
            </a:endParaRPr>
          </a:p>
          <a:p>
            <a:pPr defTabSz="914103">
              <a:lnSpc>
                <a:spcPct val="150000"/>
              </a:lnSpc>
              <a:spcBef>
                <a:spcPct val="0"/>
              </a:spcBef>
            </a:pPr>
            <a:r>
              <a:rPr lang="en-SG" altLang="en-US" sz="2400" i="1" dirty="0" err="1">
                <a:solidFill>
                  <a:schemeClr val="bg1"/>
                </a:solidFill>
                <a:latin typeface="Times New Roman" panose="02020603050405020304" pitchFamily="18" charset="0"/>
              </a:rPr>
              <a:t>Bà</a:t>
            </a:r>
            <a:r>
              <a:rPr lang="en-SG" altLang="en-US" sz="2400" i="1" dirty="0">
                <a:solidFill>
                  <a:schemeClr val="bg1"/>
                </a:solidFill>
                <a:latin typeface="Times New Roman" panose="02020603050405020304" pitchFamily="18" charset="0"/>
              </a:rPr>
              <a:t> hay </a:t>
            </a:r>
            <a:r>
              <a:rPr lang="en-SG" altLang="en-US" sz="2400" i="1" dirty="0" err="1">
                <a:solidFill>
                  <a:schemeClr val="bg1"/>
                </a:solidFill>
                <a:latin typeface="Times New Roman" panose="02020603050405020304" pitchFamily="18" charset="0"/>
              </a:rPr>
              <a:t>kể</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chuyện</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những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ngày</a:t>
            </a:r>
            <a:r>
              <a:rPr lang="en-SG" altLang="en-US" sz="2400" i="1" dirty="0">
                <a:solidFill>
                  <a:schemeClr val="bg1"/>
                </a:solidFill>
                <a:latin typeface="Times New Roman" panose="02020603050405020304" pitchFamily="18" charset="0"/>
              </a:rPr>
              <a:t> ở </a:t>
            </a:r>
            <a:r>
              <a:rPr lang="en-SG" altLang="en-US" sz="2400" i="1" dirty="0" err="1">
                <a:solidFill>
                  <a:schemeClr val="bg1"/>
                </a:solidFill>
                <a:latin typeface="Times New Roman" panose="02020603050405020304" pitchFamily="18" charset="0"/>
              </a:rPr>
              <a:t>Huế</a:t>
            </a:r>
            <a:r>
              <a:rPr lang="en-SG" altLang="en-US" sz="2400" i="1" dirty="0">
                <a:solidFill>
                  <a:schemeClr val="bg1"/>
                </a:solidFill>
                <a:latin typeface="Times New Roman" panose="02020603050405020304" pitchFamily="18" charset="0"/>
              </a:rPr>
              <a:t>,</a:t>
            </a:r>
            <a:br>
              <a:rPr lang="en-SG" altLang="en-US" sz="2400" i="1" dirty="0">
                <a:solidFill>
                  <a:schemeClr val="bg1"/>
                </a:solidFill>
                <a:latin typeface="Times New Roman" panose="02020603050405020304" pitchFamily="18" charset="0"/>
              </a:rPr>
            </a:br>
            <a:r>
              <a:rPr lang="en-SG" altLang="en-US" sz="2400" i="1" dirty="0" err="1">
                <a:solidFill>
                  <a:schemeClr val="bg1"/>
                </a:solidFill>
                <a:latin typeface="Times New Roman" panose="02020603050405020304" pitchFamily="18" charset="0"/>
              </a:rPr>
              <a:t>Tiếng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tu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hú</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sao</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mà</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tha</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thiết</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thế</a:t>
            </a:r>
            <a:r>
              <a:rPr lang="en-SG" altLang="en-US" sz="2400" i="1" dirty="0">
                <a:solidFill>
                  <a:schemeClr val="bg1"/>
                </a:solidFill>
                <a:latin typeface="Times New Roman" panose="02020603050405020304" pitchFamily="18" charset="0"/>
              </a:rPr>
              <a:t> !</a:t>
            </a:r>
          </a:p>
          <a:p>
            <a:pPr defTabSz="914103">
              <a:lnSpc>
                <a:spcPct val="150000"/>
              </a:lnSpc>
              <a:spcBef>
                <a:spcPct val="0"/>
              </a:spcBef>
            </a:pPr>
            <a:r>
              <a:rPr lang="en-SG" altLang="en-US" sz="2400" i="1" dirty="0" err="1">
                <a:solidFill>
                  <a:schemeClr val="bg1"/>
                </a:solidFill>
                <a:latin typeface="Times New Roman" panose="02020603050405020304" pitchFamily="18" charset="0"/>
              </a:rPr>
              <a:t>Mẹ</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cùng</a:t>
            </a:r>
            <a:r>
              <a:rPr lang="en-SG" altLang="en-US" sz="2400" i="1" dirty="0">
                <a:solidFill>
                  <a:schemeClr val="bg1"/>
                </a:solidFill>
                <a:latin typeface="Times New Roman" panose="02020603050405020304" pitchFamily="18" charset="0"/>
              </a:rPr>
              <a:t> cha </a:t>
            </a:r>
            <a:r>
              <a:rPr lang="en-SG" altLang="en-US" sz="2400" i="1" dirty="0" err="1">
                <a:solidFill>
                  <a:schemeClr val="bg1"/>
                </a:solidFill>
                <a:latin typeface="Times New Roman" panose="02020603050405020304" pitchFamily="18" charset="0"/>
              </a:rPr>
              <a:t>công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tác</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bận</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không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về</a:t>
            </a:r>
            <a:endParaRPr lang="en-SG" altLang="en-US" sz="2400" i="1" dirty="0">
              <a:solidFill>
                <a:schemeClr val="bg1"/>
              </a:solidFill>
              <a:latin typeface="Times New Roman" panose="02020603050405020304" pitchFamily="18" charset="0"/>
            </a:endParaRPr>
          </a:p>
          <a:p>
            <a:pPr defTabSz="914103">
              <a:lnSpc>
                <a:spcPct val="150000"/>
              </a:lnSpc>
              <a:spcBef>
                <a:spcPct val="0"/>
              </a:spcBef>
            </a:pPr>
            <a:r>
              <a:rPr lang="en-SG" altLang="en-US" sz="2400" i="1" dirty="0" err="1">
                <a:solidFill>
                  <a:schemeClr val="bg1"/>
                </a:solidFill>
                <a:latin typeface="Times New Roman" panose="02020603050405020304" pitchFamily="18" charset="0"/>
              </a:rPr>
              <a:t>Cháu</a:t>
            </a:r>
            <a:r>
              <a:rPr lang="en-SG" altLang="en-US" sz="2400" i="1" dirty="0">
                <a:solidFill>
                  <a:schemeClr val="bg1"/>
                </a:solidFill>
                <a:latin typeface="Times New Roman" panose="02020603050405020304" pitchFamily="18" charset="0"/>
              </a:rPr>
              <a:t> ở </a:t>
            </a:r>
            <a:r>
              <a:rPr lang="en-SG" altLang="en-US" sz="2400" i="1" dirty="0" err="1">
                <a:solidFill>
                  <a:schemeClr val="bg1"/>
                </a:solidFill>
                <a:latin typeface="Times New Roman" panose="02020603050405020304" pitchFamily="18" charset="0"/>
              </a:rPr>
              <a:t>cùng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bà</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bà</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bảo</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cháu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nghe</a:t>
            </a:r>
            <a:r>
              <a:rPr lang="en-SG" altLang="en-US" sz="2400" i="1" dirty="0">
                <a:solidFill>
                  <a:schemeClr val="bg1"/>
                </a:solidFill>
                <a:latin typeface="Times New Roman" panose="02020603050405020304" pitchFamily="18" charset="0"/>
              </a:rPr>
              <a:t>,</a:t>
            </a:r>
            <a:br>
              <a:rPr lang="en-SG" altLang="en-US" sz="2400" i="1" dirty="0">
                <a:solidFill>
                  <a:schemeClr val="bg1"/>
                </a:solidFill>
                <a:latin typeface="Times New Roman" panose="02020603050405020304" pitchFamily="18" charset="0"/>
              </a:rPr>
            </a:br>
            <a:r>
              <a:rPr lang="en-SG" altLang="en-US" sz="2400" i="1" dirty="0" err="1">
                <a:solidFill>
                  <a:schemeClr val="bg1"/>
                </a:solidFill>
                <a:latin typeface="Times New Roman" panose="02020603050405020304" pitchFamily="18" charset="0"/>
              </a:rPr>
              <a:t>Bà</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dạy</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cháu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làm</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bà</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chăm</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cháu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học</a:t>
            </a:r>
            <a:r>
              <a:rPr lang="en-SG" altLang="en-US" sz="2400" i="1" dirty="0">
                <a:solidFill>
                  <a:schemeClr val="bg1"/>
                </a:solidFill>
                <a:latin typeface="Times New Roman" panose="02020603050405020304" pitchFamily="18" charset="0"/>
              </a:rPr>
              <a:t>,</a:t>
            </a:r>
            <a:br>
              <a:rPr lang="en-SG" altLang="en-US" sz="2400" i="1" dirty="0">
                <a:solidFill>
                  <a:schemeClr val="bg1"/>
                </a:solidFill>
                <a:latin typeface="Times New Roman" panose="02020603050405020304" pitchFamily="18" charset="0"/>
              </a:rPr>
            </a:br>
            <a:r>
              <a:rPr lang="en-SG" altLang="en-US" sz="2400" i="1" dirty="0" err="1">
                <a:solidFill>
                  <a:schemeClr val="bg1"/>
                </a:solidFill>
                <a:latin typeface="Times New Roman" panose="02020603050405020304" pitchFamily="18" charset="0"/>
              </a:rPr>
              <a:t>Nhóm</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bếp</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lửa</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nghĩ</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thương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bà</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khó</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nhọc</a:t>
            </a:r>
            <a:r>
              <a:rPr lang="en-SG" altLang="en-US" sz="2400" i="1" dirty="0">
                <a:solidFill>
                  <a:schemeClr val="bg1"/>
                </a:solidFill>
                <a:latin typeface="Times New Roman" panose="02020603050405020304" pitchFamily="18" charset="0"/>
              </a:rPr>
              <a:t>,</a:t>
            </a:r>
          </a:p>
          <a:p>
            <a:pPr defTabSz="914103">
              <a:lnSpc>
                <a:spcPct val="150000"/>
              </a:lnSpc>
              <a:spcBef>
                <a:spcPct val="0"/>
              </a:spcBef>
            </a:pPr>
            <a:r>
              <a:rPr lang="en-SG" altLang="en-US" sz="2400" i="1" dirty="0" err="1">
                <a:solidFill>
                  <a:schemeClr val="bg1"/>
                </a:solidFill>
                <a:latin typeface="Times New Roman" panose="02020603050405020304" pitchFamily="18" charset="0"/>
              </a:rPr>
              <a:t>Tu</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hú</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ơi</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chẳng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đến</a:t>
            </a:r>
            <a:r>
              <a:rPr lang="en-SG" altLang="en-US" sz="2400" i="1" dirty="0">
                <a:solidFill>
                  <a:schemeClr val="bg1"/>
                </a:solidFill>
                <a:latin typeface="Times New Roman" panose="02020603050405020304" pitchFamily="18" charset="0"/>
              </a:rPr>
              <a:t> ở </a:t>
            </a:r>
            <a:r>
              <a:rPr lang="en-SG" altLang="en-US" sz="2400" i="1" dirty="0" err="1">
                <a:solidFill>
                  <a:schemeClr val="bg1"/>
                </a:solidFill>
                <a:latin typeface="Times New Roman" panose="02020603050405020304" pitchFamily="18" charset="0"/>
              </a:rPr>
              <a:t>cùng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bà</a:t>
            </a:r>
            <a:r>
              <a:rPr lang="en-SG" altLang="en-US" sz="2400" i="1" dirty="0">
                <a:solidFill>
                  <a:schemeClr val="bg1"/>
                </a:solidFill>
                <a:latin typeface="Times New Roman" panose="02020603050405020304" pitchFamily="18" charset="0"/>
              </a:rPr>
              <a:t>,</a:t>
            </a:r>
            <a:br>
              <a:rPr lang="en-SG" altLang="en-US" sz="2400" i="1" dirty="0">
                <a:solidFill>
                  <a:schemeClr val="bg1"/>
                </a:solidFill>
                <a:latin typeface="Times New Roman" panose="02020603050405020304" pitchFamily="18" charset="0"/>
              </a:rPr>
            </a:br>
            <a:r>
              <a:rPr lang="en-SG" altLang="en-US" sz="2400" i="1" dirty="0" err="1">
                <a:solidFill>
                  <a:schemeClr val="bg1"/>
                </a:solidFill>
                <a:latin typeface="Times New Roman" panose="02020603050405020304" pitchFamily="18" charset="0"/>
              </a:rPr>
              <a:t>Kêu</a:t>
            </a:r>
            <a:r>
              <a:rPr lang="en-SG" altLang="en-US" sz="2400" i="1" dirty="0">
                <a:solidFill>
                  <a:schemeClr val="bg1"/>
                </a:solidFill>
                <a:latin typeface="Times New Roman" panose="02020603050405020304" pitchFamily="18" charset="0"/>
              </a:rPr>
              <a:t> chi </a:t>
            </a:r>
            <a:r>
              <a:rPr lang="en-SG" altLang="en-US" sz="2400" i="1" dirty="0" err="1">
                <a:solidFill>
                  <a:schemeClr val="bg1"/>
                </a:solidFill>
                <a:latin typeface="Times New Roman" panose="02020603050405020304" pitchFamily="18" charset="0"/>
              </a:rPr>
              <a:t>hoài</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trên</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những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cánh</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đồng</a:t>
            </a:r>
            <a:r>
              <a:rPr lang="en-SG" altLang="en-US" sz="2400" i="1" dirty="0">
                <a:solidFill>
                  <a:schemeClr val="bg1"/>
                </a:solidFill>
                <a:latin typeface="Times New Roman" panose="02020603050405020304" pitchFamily="18" charset="0"/>
              </a:rPr>
              <a:t> </a:t>
            </a:r>
            <a:r>
              <a:rPr lang="en-SG" altLang="en-US" sz="2400" i="1" dirty="0" err="1">
                <a:solidFill>
                  <a:schemeClr val="bg1"/>
                </a:solidFill>
                <a:latin typeface="Times New Roman" panose="02020603050405020304" pitchFamily="18" charset="0"/>
              </a:rPr>
              <a:t>xa</a:t>
            </a:r>
            <a:r>
              <a:rPr lang="en-SG" altLang="en-US" sz="2400" i="1" dirty="0" smtClean="0">
                <a:solidFill>
                  <a:schemeClr val="bg1"/>
                </a:solidFill>
                <a:latin typeface="Times New Roman" panose="02020603050405020304" pitchFamily="18" charset="0"/>
              </a:rPr>
              <a:t>?</a:t>
            </a:r>
          </a:p>
          <a:p>
            <a:pPr defTabSz="914103">
              <a:lnSpc>
                <a:spcPct val="150000"/>
              </a:lnSpc>
              <a:spcBef>
                <a:spcPct val="0"/>
              </a:spcBef>
            </a:pPr>
            <a:endParaRPr lang="en-SG" altLang="en-US" sz="2400" i="1"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316569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barn(inVertical)">
                                      <p:cBhvr>
                                        <p:cTn id="14" dur="500"/>
                                        <p:tgtEl>
                                          <p:spTgt spid="13">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Effect transition="in" filter="barn(inVertical)">
                                      <p:cBhvr>
                                        <p:cTn id="20" dur="500"/>
                                        <p:tgtEl>
                                          <p:spTgt spid="1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3">
                                            <p:txEl>
                                              <p:pRg st="5" end="5"/>
                                            </p:txEl>
                                          </p:spTgt>
                                        </p:tgtEl>
                                        <p:attrNameLst>
                                          <p:attrName>style.visibility</p:attrName>
                                        </p:attrNameLst>
                                      </p:cBhvr>
                                      <p:to>
                                        <p:strVal val="visible"/>
                                      </p:to>
                                    </p:set>
                                    <p:animEffect transition="in" filter="fade">
                                      <p:cBhvr>
                                        <p:cTn id="25" dur="1000"/>
                                        <p:tgtEl>
                                          <p:spTgt spid="13">
                                            <p:txEl>
                                              <p:pRg st="5" end="5"/>
                                            </p:txEl>
                                          </p:spTgt>
                                        </p:tgtEl>
                                      </p:cBhvr>
                                    </p:animEffect>
                                    <p:anim calcmode="lin" valueType="num">
                                      <p:cBhvr>
                                        <p:cTn id="26"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6" end="6"/>
                                            </p:txEl>
                                          </p:spTgt>
                                        </p:tgtEl>
                                        <p:attrNameLst>
                                          <p:attrName>style.visibility</p:attrName>
                                        </p:attrNameLst>
                                      </p:cBhvr>
                                      <p:to>
                                        <p:strVal val="visible"/>
                                      </p:to>
                                    </p:set>
                                    <p:animEffect transition="in" filter="wipe(down)">
                                      <p:cBhvr>
                                        <p:cTn id="32"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19937" y="693325"/>
            <a:ext cx="9224112" cy="496647"/>
            <a:chOff x="644526" y="2766774"/>
            <a:chExt cx="18450623" cy="993289"/>
          </a:xfrm>
        </p:grpSpPr>
        <p:sp>
          <p:nvSpPr>
            <p:cNvPr id="30" name="TextBox 29"/>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Kỉ</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niệm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tuổi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thơ</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sống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bên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36" name="TextBox 35"/>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 name="Rectangle 2"/>
          <p:cNvSpPr/>
          <p:nvPr/>
        </p:nvSpPr>
        <p:spPr>
          <a:xfrm>
            <a:off x="628650" y="1372993"/>
            <a:ext cx="8334303" cy="480131"/>
          </a:xfrm>
          <a:prstGeom prst="rect">
            <a:avLst/>
          </a:prstGeom>
        </p:spPr>
        <p:txBody>
          <a:bodyPr wrap="square">
            <a:spAutoFit/>
          </a:bodyPr>
          <a:lstStyle/>
          <a:p>
            <a:pPr defTabSz="1600200">
              <a:lnSpc>
                <a:spcPct val="90000"/>
              </a:lnSpc>
              <a:spcBef>
                <a:spcPct val="0"/>
              </a:spcBef>
              <a:spcAft>
                <a:spcPct val="35000"/>
              </a:spcAft>
            </a:pPr>
            <a:r>
              <a:rPr lang="en-US" sz="2800" b="1" i="1" dirty="0" smtClean="0">
                <a:solidFill>
                  <a:srgbClr val="FF0000"/>
                </a:solidFill>
                <a:latin typeface="Times New Roman" panose="02020603050405020304" pitchFamily="18" charset="0"/>
                <a:cs typeface="Times New Roman" panose="02020603050405020304" pitchFamily="18" charset="0"/>
              </a:rPr>
              <a:t>b. </a:t>
            </a:r>
            <a:r>
              <a:rPr lang="en-US" sz="2800" b="1" i="1" dirty="0" err="1" smtClean="0">
                <a:solidFill>
                  <a:srgbClr val="FF0000"/>
                </a:solidFill>
                <a:latin typeface="Times New Roman" panose="02020603050405020304" pitchFamily="18" charset="0"/>
                <a:cs typeface="Times New Roman" panose="02020603050405020304" pitchFamily="18" charset="0"/>
              </a:rPr>
              <a:t>Kỉ</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niệm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tám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năm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cháu</a:t>
            </a:r>
            <a:r>
              <a:rPr lang="en-US" sz="2800" b="1" i="1" dirty="0" smtClean="0">
                <a:solidFill>
                  <a:srgbClr val="FF0000"/>
                </a:solidFill>
                <a:latin typeface="Times New Roman" panose="02020603050405020304" pitchFamily="18" charset="0"/>
                <a:cs typeface="Times New Roman" panose="02020603050405020304" pitchFamily="18" charset="0"/>
              </a:rPr>
              <a:t> ở </a:t>
            </a:r>
            <a:r>
              <a:rPr lang="en-US" sz="2800" b="1" i="1" dirty="0" err="1" smtClean="0">
                <a:solidFill>
                  <a:srgbClr val="FF0000"/>
                </a:solidFill>
                <a:latin typeface="Times New Roman" panose="02020603050405020304" pitchFamily="18" charset="0"/>
                <a:cs typeface="Times New Roman" panose="02020603050405020304" pitchFamily="18" charset="0"/>
              </a:rPr>
              <a:t>cùng</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bà</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66F4D50E-4C35-46CC-88AB-E815E729DFF6}"/>
              </a:ext>
            </a:extLst>
          </p:cNvPr>
          <p:cNvSpPr txBox="1"/>
          <p:nvPr/>
        </p:nvSpPr>
        <p:spPr>
          <a:xfrm>
            <a:off x="441711" y="2332340"/>
            <a:ext cx="10916852" cy="1384995"/>
          </a:xfrm>
          <a:prstGeom prst="rect">
            <a:avLst/>
          </a:prstGeom>
          <a:noFill/>
          <a:ln>
            <a:noFill/>
          </a:ln>
        </p:spPr>
        <p:txBody>
          <a:bodyPr wrap="square" rtlCol="0">
            <a:spAutoFit/>
          </a:bodyPr>
          <a:lstStyle/>
          <a:p>
            <a:pPr algn="just"/>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Hình</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ảnh</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bếp</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lửa</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Nhóm</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bếp</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lửa</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nghĩ</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thương</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bà</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khó</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nhọc</a:t>
            </a:r>
            <a:r>
              <a:rPr lang="en-US" sz="2800" b="1" i="1" dirty="0" smtClean="0">
                <a:solidFill>
                  <a:prstClr val="black"/>
                </a:solidFill>
                <a:latin typeface="Times New Roman" panose="02020603050405020304" pitchFamily="18" charset="0"/>
                <a:cs typeface="Times New Roman" panose="02020603050405020304" pitchFamily="18" charset="0"/>
              </a:rPr>
              <a:t>”</a:t>
            </a:r>
            <a:endParaRPr lang="en-US" sz="2800" b="1" i="1" dirty="0">
              <a:solidFill>
                <a:prstClr val="black"/>
              </a:solidFill>
              <a:latin typeface="Times New Roman" panose="02020603050405020304" pitchFamily="18" charset="0"/>
              <a:cs typeface="Times New Roman" panose="02020603050405020304" pitchFamily="18" charset="0"/>
            </a:endParaRPr>
          </a:p>
          <a:p>
            <a:pPr algn="just"/>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hơi</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ấm</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nguồn</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nguồn</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ánh</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dẫn</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dắt</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cháu</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đời</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66F4D50E-4C35-46CC-88AB-E815E729DFF6}"/>
              </a:ext>
            </a:extLst>
          </p:cNvPr>
          <p:cNvSpPr txBox="1"/>
          <p:nvPr/>
        </p:nvSpPr>
        <p:spPr>
          <a:xfrm>
            <a:off x="441710" y="3970640"/>
            <a:ext cx="6773477" cy="2246769"/>
          </a:xfrm>
          <a:prstGeom prst="rect">
            <a:avLst/>
          </a:prstGeom>
          <a:noFill/>
          <a:ln>
            <a:noFill/>
          </a:ln>
        </p:spPr>
        <p:txBody>
          <a:bodyPr wrap="square" rtlCol="0">
            <a:spAutoFit/>
          </a:bodyPr>
          <a:lstStyle/>
          <a:p>
            <a:pPr algn="just"/>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Hình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ảnh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người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cháu</a:t>
            </a:r>
            <a:r>
              <a:rPr lang="en-US" sz="2800" b="1" i="1" dirty="0" smtClean="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a:p>
            <a:pPr algn="just"/>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Bắt</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đầu</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thương</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bà</a:t>
            </a:r>
            <a:endParaRPr lang="en-US" sz="2800" i="1"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Hiểu</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cho</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những</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khó</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nhọc</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vất</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vả</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bà</a:t>
            </a:r>
            <a:endParaRPr lang="en-US" sz="2800" i="1"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Mong</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muốn</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có</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bạn</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tinh</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thần</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cho</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hai</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bà</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cháu</a:t>
            </a:r>
            <a:endParaRPr lang="en-US" sz="2800" i="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772399" y="3717335"/>
            <a:ext cx="4385203" cy="3211045"/>
          </a:xfrm>
          <a:prstGeom prst="rect">
            <a:avLst/>
          </a:prstGeom>
          <a:ln>
            <a:noFill/>
          </a:ln>
          <a:effectLst>
            <a:softEdge rad="112500"/>
          </a:effectLst>
        </p:spPr>
      </p:pic>
    </p:spTree>
    <p:extLst>
      <p:ext uri="{BB962C8B-B14F-4D97-AF65-F5344CB8AC3E}">
        <p14:creationId xmlns:p14="http://schemas.microsoft.com/office/powerpoint/2010/main" val="301074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19937" y="693325"/>
            <a:ext cx="9224112" cy="496647"/>
            <a:chOff x="644526" y="2766774"/>
            <a:chExt cx="18450623" cy="993289"/>
          </a:xfrm>
        </p:grpSpPr>
        <p:sp>
          <p:nvSpPr>
            <p:cNvPr id="13" name="TextBox 12"/>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Kỉ</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niệm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tuổi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thơ</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sống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bên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1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5" name="TextBox 14"/>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pSp>
        <p:nvGrpSpPr>
          <p:cNvPr id="16" name="Group 15"/>
          <p:cNvGrpSpPr/>
          <p:nvPr/>
        </p:nvGrpSpPr>
        <p:grpSpPr>
          <a:xfrm>
            <a:off x="1475099" y="2324509"/>
            <a:ext cx="3160844" cy="751021"/>
            <a:chOff x="1162632" y="1589366"/>
            <a:chExt cx="2462365" cy="751021"/>
          </a:xfrm>
          <a:solidFill>
            <a:srgbClr val="DD8E19"/>
          </a:solidFill>
        </p:grpSpPr>
        <p:sp>
          <p:nvSpPr>
            <p:cNvPr id="17" name="Rectangle 16"/>
            <p:cNvSpPr/>
            <p:nvPr/>
          </p:nvSpPr>
          <p:spPr>
            <a:xfrm>
              <a:off x="1162632" y="1589366"/>
              <a:ext cx="2462365" cy="75102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17"/>
            <p:cNvSpPr/>
            <p:nvPr/>
          </p:nvSpPr>
          <p:spPr>
            <a:xfrm>
              <a:off x="1162632" y="1589366"/>
              <a:ext cx="2462365" cy="7510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1600200">
                <a:lnSpc>
                  <a:spcPct val="90000"/>
                </a:lnSpc>
                <a:spcBef>
                  <a:spcPct val="0"/>
                </a:spcBef>
                <a:spcAft>
                  <a:spcPct val="35000"/>
                </a:spcAft>
              </a:pPr>
              <a:r>
                <a:rPr lang="en-US" sz="3600" b="1" i="1" dirty="0" err="1" smtClean="0">
                  <a:solidFill>
                    <a:srgbClr val="FFFFFF"/>
                  </a:solidFill>
                  <a:latin typeface="Times New Roman" panose="02020603050405020304" pitchFamily="18" charset="0"/>
                  <a:cs typeface="Times New Roman" panose="02020603050405020304" pitchFamily="18" charset="0"/>
                </a:rPr>
                <a:t>Nghệ</a:t>
              </a:r>
              <a:r>
                <a:rPr lang="en-US" sz="3600" b="1" i="1" dirty="0" smtClean="0">
                  <a:solidFill>
                    <a:srgbClr val="FFFFFF"/>
                  </a:solidFill>
                  <a:latin typeface="Times New Roman" panose="02020603050405020304" pitchFamily="18" charset="0"/>
                  <a:cs typeface="Times New Roman" panose="02020603050405020304" pitchFamily="18" charset="0"/>
                </a:rPr>
                <a:t> </a:t>
              </a:r>
              <a:r>
                <a:rPr lang="en-US" sz="3600" b="1" i="1" dirty="0" err="1" smtClean="0">
                  <a:solidFill>
                    <a:srgbClr val="FFFFFF"/>
                  </a:solidFill>
                  <a:latin typeface="Times New Roman" panose="02020603050405020304" pitchFamily="18" charset="0"/>
                  <a:cs typeface="Times New Roman" panose="02020603050405020304" pitchFamily="18" charset="0"/>
                </a:rPr>
                <a:t>thuật</a:t>
              </a:r>
              <a:endParaRPr lang="en-US" sz="3600" b="1" i="1" dirty="0">
                <a:solidFill>
                  <a:srgbClr val="FFFFFF"/>
                </a:solidFill>
                <a:latin typeface="Times New Roman" panose="02020603050405020304" pitchFamily="18" charset="0"/>
                <a:cs typeface="Times New Roman" panose="02020603050405020304" pitchFamily="18" charset="0"/>
              </a:endParaRPr>
            </a:p>
          </p:txBody>
        </p:sp>
      </p:grpSp>
      <p:sp>
        <p:nvSpPr>
          <p:cNvPr id="28" name="Rectangle 27"/>
          <p:cNvSpPr/>
          <p:nvPr/>
        </p:nvSpPr>
        <p:spPr>
          <a:xfrm>
            <a:off x="628650" y="1372993"/>
            <a:ext cx="8334303" cy="480131"/>
          </a:xfrm>
          <a:prstGeom prst="rect">
            <a:avLst/>
          </a:prstGeom>
        </p:spPr>
        <p:txBody>
          <a:bodyPr wrap="square">
            <a:spAutoFit/>
          </a:bodyPr>
          <a:lstStyle/>
          <a:p>
            <a:pPr defTabSz="1600200">
              <a:lnSpc>
                <a:spcPct val="90000"/>
              </a:lnSpc>
              <a:spcBef>
                <a:spcPct val="0"/>
              </a:spcBef>
              <a:spcAft>
                <a:spcPct val="35000"/>
              </a:spcAft>
            </a:pPr>
            <a:r>
              <a:rPr lang="en-US" sz="2800" b="1" i="1" dirty="0" smtClean="0">
                <a:solidFill>
                  <a:srgbClr val="FF0000"/>
                </a:solidFill>
                <a:latin typeface="Times New Roman" panose="02020603050405020304" pitchFamily="18" charset="0"/>
                <a:cs typeface="Times New Roman" panose="02020603050405020304" pitchFamily="18" charset="0"/>
              </a:rPr>
              <a:t>b. </a:t>
            </a:r>
            <a:r>
              <a:rPr lang="en-US" sz="2800" b="1" i="1" dirty="0" err="1" smtClean="0">
                <a:solidFill>
                  <a:srgbClr val="FF0000"/>
                </a:solidFill>
                <a:latin typeface="Times New Roman" panose="02020603050405020304" pitchFamily="18" charset="0"/>
                <a:cs typeface="Times New Roman" panose="02020603050405020304" pitchFamily="18" charset="0"/>
              </a:rPr>
              <a:t>Kỉ</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niệm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tám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năm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cháu</a:t>
            </a:r>
            <a:r>
              <a:rPr lang="en-US" sz="2800" b="1" i="1" dirty="0" smtClean="0">
                <a:solidFill>
                  <a:srgbClr val="FF0000"/>
                </a:solidFill>
                <a:latin typeface="Times New Roman" panose="02020603050405020304" pitchFamily="18" charset="0"/>
                <a:cs typeface="Times New Roman" panose="02020603050405020304" pitchFamily="18" charset="0"/>
              </a:rPr>
              <a:t> ở </a:t>
            </a:r>
            <a:r>
              <a:rPr lang="en-US" sz="2800" b="1" i="1" dirty="0" err="1" smtClean="0">
                <a:solidFill>
                  <a:srgbClr val="FF0000"/>
                </a:solidFill>
                <a:latin typeface="Times New Roman" panose="02020603050405020304" pitchFamily="18" charset="0"/>
                <a:cs typeface="Times New Roman" panose="02020603050405020304" pitchFamily="18" charset="0"/>
              </a:rPr>
              <a:t>cùng</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bà</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 xmlns:a16="http://schemas.microsoft.com/office/drawing/2014/main" id="{66F4D50E-4C35-46CC-88AB-E815E729DFF6}"/>
              </a:ext>
            </a:extLst>
          </p:cNvPr>
          <p:cNvSpPr txBox="1"/>
          <p:nvPr/>
        </p:nvSpPr>
        <p:spPr>
          <a:xfrm>
            <a:off x="143723" y="3429000"/>
            <a:ext cx="5952277" cy="2677656"/>
          </a:xfrm>
          <a:prstGeom prst="rect">
            <a:avLst/>
          </a:prstGeom>
          <a:noFill/>
          <a:ln>
            <a:noFill/>
          </a:ln>
        </p:spPr>
        <p:txBody>
          <a:bodyPr wrap="square" rtlCol="0">
            <a:spAutoFit/>
          </a:bodyPr>
          <a:lstStyle/>
          <a:p>
            <a:pPr algn="just">
              <a:lnSpc>
                <a:spcPct val="150000"/>
              </a:lnSpc>
            </a:pP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thức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trò</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chuyện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tâm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thủ</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thỉ</a:t>
            </a:r>
            <a:endParaRPr lang="en-US" sz="2800" i="1" dirty="0">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à"/>
            </a:pP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Lời</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thơ</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trở</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nên</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tha</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thiết</a:t>
            </a:r>
            <a:endParaRPr lang="en-US" sz="2800" b="1" i="1"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Câu</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hỏi</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tu</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từ</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cuối</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bài</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Gợi</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nỗi</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nhớ</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khắc</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khoải</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khôn</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nguôi</a:t>
            </a:r>
            <a:endParaRPr lang="en-US" sz="2800" b="1" i="1" dirty="0">
              <a:latin typeface="Times New Roman" panose="02020603050405020304" pitchFamily="18" charset="0"/>
              <a:cs typeface="Times New Roman" panose="02020603050405020304" pitchFamily="18" charset="0"/>
            </a:endParaRPr>
          </a:p>
        </p:txBody>
      </p:sp>
      <p:pic>
        <p:nvPicPr>
          <p:cNvPr id="31" name="Chỗ dành sẵn cho Nội dung 4">
            <a:extLst>
              <a:ext uri="{FF2B5EF4-FFF2-40B4-BE49-F238E27FC236}">
                <a16:creationId xmlns="" xmlns:a16="http://schemas.microsoft.com/office/drawing/2014/main" id="{0A88E31B-CD5F-4E9D-8F0C-80A2849E0C0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5238"/>
          <a:stretch/>
        </p:blipFill>
        <p:spPr>
          <a:xfrm>
            <a:off x="6596118" y="1853124"/>
            <a:ext cx="4733669" cy="4633782"/>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550426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19937" y="693325"/>
            <a:ext cx="9224112" cy="496647"/>
            <a:chOff x="644526" y="2766774"/>
            <a:chExt cx="18450623" cy="993289"/>
          </a:xfrm>
        </p:grpSpPr>
        <p:sp>
          <p:nvSpPr>
            <p:cNvPr id="13" name="TextBox 12"/>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Kỉ</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niệm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tuổi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thơ</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sống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bên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1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5" name="TextBox 14"/>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8" name="Rectangle 27"/>
          <p:cNvSpPr/>
          <p:nvPr/>
        </p:nvSpPr>
        <p:spPr>
          <a:xfrm>
            <a:off x="628650" y="1372993"/>
            <a:ext cx="8334303" cy="480131"/>
          </a:xfrm>
          <a:prstGeom prst="rect">
            <a:avLst/>
          </a:prstGeom>
        </p:spPr>
        <p:txBody>
          <a:bodyPr wrap="square">
            <a:spAutoFit/>
          </a:bodyPr>
          <a:lstStyle/>
          <a:p>
            <a:pPr defTabSz="1600200">
              <a:lnSpc>
                <a:spcPct val="90000"/>
              </a:lnSpc>
              <a:spcBef>
                <a:spcPct val="0"/>
              </a:spcBef>
              <a:spcAft>
                <a:spcPct val="35000"/>
              </a:spcAft>
            </a:pPr>
            <a:r>
              <a:rPr lang="en-US" sz="2800" b="1" i="1" dirty="0" smtClean="0">
                <a:solidFill>
                  <a:srgbClr val="FF0000"/>
                </a:solidFill>
                <a:latin typeface="Times New Roman" panose="02020603050405020304" pitchFamily="18" charset="0"/>
                <a:cs typeface="Times New Roman" panose="02020603050405020304" pitchFamily="18" charset="0"/>
              </a:rPr>
              <a:t>c. </a:t>
            </a:r>
            <a:r>
              <a:rPr lang="en-US" sz="2800" b="1" i="1" dirty="0" err="1" smtClean="0">
                <a:solidFill>
                  <a:srgbClr val="FF0000"/>
                </a:solidFill>
                <a:latin typeface="Times New Roman" panose="02020603050405020304" pitchFamily="18" charset="0"/>
                <a:cs typeface="Times New Roman" panose="02020603050405020304" pitchFamily="18" charset="0"/>
              </a:rPr>
              <a:t>Năm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giặc</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đốt</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làng</a:t>
            </a:r>
            <a:endParaRPr lang="en-US" sz="2800" b="1" i="1" dirty="0">
              <a:solidFill>
                <a:srgbClr val="FF0000"/>
              </a:solidFill>
              <a:latin typeface="Times New Roman" panose="02020603050405020304" pitchFamily="18" charset="0"/>
              <a:cs typeface="Times New Roman" panose="02020603050405020304" pitchFamily="18" charset="0"/>
            </a:endParaRPr>
          </a:p>
        </p:txBody>
      </p:sp>
      <p:pic>
        <p:nvPicPr>
          <p:cNvPr id="32" name="Picture 4">
            <a:extLst>
              <a:ext uri="{FF2B5EF4-FFF2-40B4-BE49-F238E27FC236}">
                <a16:creationId xmlns="" xmlns:a16="http://schemas.microsoft.com/office/drawing/2014/main" id="{B18DE679-A4D0-4B0B-96FD-5488FEC49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036145"/>
            <a:ext cx="4960856" cy="433694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097881" y="1853124"/>
            <a:ext cx="6094119" cy="5185522"/>
          </a:xfrm>
          <a:prstGeom prst="rect">
            <a:avLst/>
          </a:prstGeom>
        </p:spPr>
        <p:txBody>
          <a:bodyPr>
            <a:spAutoFit/>
          </a:bodyPr>
          <a:lstStyle/>
          <a:p>
            <a:pPr defTabSz="914103">
              <a:lnSpc>
                <a:spcPct val="150000"/>
              </a:lnSpc>
              <a:spcBef>
                <a:spcPct val="0"/>
              </a:spcBef>
            </a:pPr>
            <a:r>
              <a:rPr lang="en-SG" altLang="en-US" sz="2800" i="1" dirty="0" err="1">
                <a:latin typeface="Times New Roman" panose="02020603050405020304" pitchFamily="18" charset="0"/>
              </a:rPr>
              <a:t>Năm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giặc</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đốt</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làng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cháy</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tàn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cháy</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rụi</a:t>
            </a:r>
            <a:r>
              <a:rPr lang="en-SG" altLang="en-US" sz="2800" i="1" dirty="0">
                <a:latin typeface="Times New Roman" panose="02020603050405020304" pitchFamily="18" charset="0"/>
              </a:rPr>
              <a:t>,</a:t>
            </a:r>
          </a:p>
          <a:p>
            <a:pPr defTabSz="914103">
              <a:lnSpc>
                <a:spcPct val="150000"/>
              </a:lnSpc>
              <a:spcBef>
                <a:spcPct val="0"/>
              </a:spcBef>
            </a:pPr>
            <a:r>
              <a:rPr lang="en-SG" altLang="en-US" sz="2800" i="1" dirty="0" err="1">
                <a:latin typeface="Times New Roman" panose="02020603050405020304" pitchFamily="18" charset="0"/>
              </a:rPr>
              <a:t>Hàng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xóm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bốn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bên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trở</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về</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lầm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lụi</a:t>
            </a:r>
            <a:endParaRPr lang="en-SG" altLang="en-US" sz="2800" i="1" dirty="0">
              <a:latin typeface="Times New Roman" panose="02020603050405020304" pitchFamily="18" charset="0"/>
            </a:endParaRPr>
          </a:p>
          <a:p>
            <a:pPr defTabSz="914103">
              <a:lnSpc>
                <a:spcPct val="150000"/>
              </a:lnSpc>
              <a:spcBef>
                <a:spcPct val="0"/>
              </a:spcBef>
            </a:pPr>
            <a:r>
              <a:rPr lang="en-SG" altLang="en-US" sz="2800" i="1" dirty="0" err="1">
                <a:latin typeface="Times New Roman" panose="02020603050405020304" pitchFamily="18" charset="0"/>
              </a:rPr>
              <a:t>Đỡ</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đần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bà</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dựng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lại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túp</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lều</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tranh</a:t>
            </a:r>
            <a:r>
              <a:rPr lang="en-SG" altLang="en-US" sz="2800" i="1" dirty="0">
                <a:latin typeface="Times New Roman" panose="02020603050405020304" pitchFamily="18" charset="0"/>
              </a:rPr>
              <a:t>.</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Vẫn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vững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lòng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bà</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dặn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cháu</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đinh</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ninh</a:t>
            </a:r>
            <a:r>
              <a:rPr lang="en-SG" altLang="en-US" sz="2800" i="1" dirty="0">
                <a:latin typeface="Times New Roman" panose="02020603050405020304" pitchFamily="18" charset="0"/>
              </a:rPr>
              <a:t>:</a:t>
            </a:r>
            <a:br>
              <a:rPr lang="en-SG" altLang="en-US" sz="2800" i="1" dirty="0">
                <a:latin typeface="Times New Roman" panose="02020603050405020304" pitchFamily="18" charset="0"/>
              </a:rPr>
            </a:br>
            <a:r>
              <a:rPr lang="en-SG" altLang="en-US" sz="2800" i="1" dirty="0">
                <a:latin typeface="Times New Roman" panose="02020603050405020304" pitchFamily="18" charset="0"/>
              </a:rPr>
              <a:t>“</a:t>
            </a:r>
            <a:r>
              <a:rPr lang="en-SG" altLang="en-US" sz="2800" i="1" dirty="0" err="1">
                <a:latin typeface="Times New Roman" panose="02020603050405020304" pitchFamily="18" charset="0"/>
              </a:rPr>
              <a:t>Bố</a:t>
            </a:r>
            <a:r>
              <a:rPr lang="en-SG" altLang="en-US" sz="2800" i="1" dirty="0">
                <a:latin typeface="Times New Roman" panose="02020603050405020304" pitchFamily="18" charset="0"/>
              </a:rPr>
              <a:t> ở </a:t>
            </a:r>
            <a:r>
              <a:rPr lang="en-SG" altLang="en-US" sz="2800" i="1" dirty="0" err="1">
                <a:latin typeface="Times New Roman" panose="02020603050405020304" pitchFamily="18" charset="0"/>
              </a:rPr>
              <a:t>chiến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khu</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bố</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còn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việc</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bố</a:t>
            </a:r>
            <a:r>
              <a:rPr lang="en-SG" altLang="en-US" sz="2800" i="1" dirty="0">
                <a:latin typeface="Times New Roman" panose="02020603050405020304" pitchFamily="18" charset="0"/>
              </a:rPr>
              <a:t>,</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Mày</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có</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viết</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thư</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chớ</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kể</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này</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kể</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nọ</a:t>
            </a:r>
            <a:r>
              <a:rPr lang="en-SG" altLang="en-US" sz="2800" i="1" dirty="0">
                <a:latin typeface="Times New Roman" panose="02020603050405020304" pitchFamily="18" charset="0"/>
              </a:rPr>
              <a:t>,</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Cứ</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bảo</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nhà</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vẫn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được</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bình</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yên</a:t>
            </a:r>
            <a:r>
              <a:rPr lang="en-SG" altLang="en-US" sz="2800" i="1" dirty="0">
                <a:latin typeface="Times New Roman" panose="02020603050405020304" pitchFamily="18" charset="0"/>
              </a:rPr>
              <a:t> !”.</a:t>
            </a:r>
          </a:p>
          <a:p>
            <a:pPr defTabSz="914103">
              <a:lnSpc>
                <a:spcPct val="150000"/>
              </a:lnSpc>
              <a:spcBef>
                <a:spcPct val="0"/>
              </a:spcBef>
            </a:pPr>
            <a:endParaRPr lang="en-SG" altLang="en-US" sz="2800" i="1" dirty="0">
              <a:latin typeface="Times New Roman" panose="02020603050405020304" pitchFamily="18" charset="0"/>
            </a:endParaRPr>
          </a:p>
        </p:txBody>
      </p:sp>
      <p:pic>
        <p:nvPicPr>
          <p:cNvPr id="20" name="Picture 7"/>
          <p:cNvPicPr>
            <a:picLocks noChangeAspect="1" noChangeArrowheads="1"/>
          </p:cNvPicPr>
          <p:nvPr/>
        </p:nvPicPr>
        <p:blipFill>
          <a:blip r:embed="rId4"/>
          <a:srcRect/>
          <a:stretch>
            <a:fillRect/>
          </a:stretch>
        </p:blipFill>
        <p:spPr bwMode="auto">
          <a:xfrm>
            <a:off x="3915848" y="4720673"/>
            <a:ext cx="1673658" cy="1652418"/>
          </a:xfrm>
          <a:prstGeom prst="rect">
            <a:avLst/>
          </a:prstGeom>
          <a:noFill/>
          <a:ln w="9525">
            <a:noFill/>
            <a:miter lim="800000"/>
            <a:headEnd/>
            <a:tailEnd/>
          </a:ln>
        </p:spPr>
      </p:pic>
    </p:spTree>
    <p:extLst>
      <p:ext uri="{BB962C8B-B14F-4D97-AF65-F5344CB8AC3E}">
        <p14:creationId xmlns:p14="http://schemas.microsoft.com/office/powerpoint/2010/main" val="4587487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80">
                                          <p:stCondLst>
                                            <p:cond delay="0"/>
                                          </p:stCondLst>
                                        </p:cTn>
                                        <p:tgtEl>
                                          <p:spTgt spid="20"/>
                                        </p:tgtEl>
                                      </p:cBhvr>
                                    </p:animEffect>
                                    <p:anim calcmode="lin" valueType="num">
                                      <p:cBhvr>
                                        <p:cTn id="1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8" dur="26">
                                          <p:stCondLst>
                                            <p:cond delay="650"/>
                                          </p:stCondLst>
                                        </p:cTn>
                                        <p:tgtEl>
                                          <p:spTgt spid="20"/>
                                        </p:tgtEl>
                                      </p:cBhvr>
                                      <p:to x="100000" y="60000"/>
                                    </p:animScale>
                                    <p:animScale>
                                      <p:cBhvr>
                                        <p:cTn id="19" dur="166" decel="50000">
                                          <p:stCondLst>
                                            <p:cond delay="676"/>
                                          </p:stCondLst>
                                        </p:cTn>
                                        <p:tgtEl>
                                          <p:spTgt spid="20"/>
                                        </p:tgtEl>
                                      </p:cBhvr>
                                      <p:to x="100000" y="100000"/>
                                    </p:animScale>
                                    <p:animScale>
                                      <p:cBhvr>
                                        <p:cTn id="20" dur="26">
                                          <p:stCondLst>
                                            <p:cond delay="1312"/>
                                          </p:stCondLst>
                                        </p:cTn>
                                        <p:tgtEl>
                                          <p:spTgt spid="20"/>
                                        </p:tgtEl>
                                      </p:cBhvr>
                                      <p:to x="100000" y="80000"/>
                                    </p:animScale>
                                    <p:animScale>
                                      <p:cBhvr>
                                        <p:cTn id="21" dur="166" decel="50000">
                                          <p:stCondLst>
                                            <p:cond delay="1338"/>
                                          </p:stCondLst>
                                        </p:cTn>
                                        <p:tgtEl>
                                          <p:spTgt spid="20"/>
                                        </p:tgtEl>
                                      </p:cBhvr>
                                      <p:to x="100000" y="100000"/>
                                    </p:animScale>
                                    <p:animScale>
                                      <p:cBhvr>
                                        <p:cTn id="22" dur="26">
                                          <p:stCondLst>
                                            <p:cond delay="1642"/>
                                          </p:stCondLst>
                                        </p:cTn>
                                        <p:tgtEl>
                                          <p:spTgt spid="20"/>
                                        </p:tgtEl>
                                      </p:cBhvr>
                                      <p:to x="100000" y="90000"/>
                                    </p:animScale>
                                    <p:animScale>
                                      <p:cBhvr>
                                        <p:cTn id="23" dur="166" decel="50000">
                                          <p:stCondLst>
                                            <p:cond delay="1668"/>
                                          </p:stCondLst>
                                        </p:cTn>
                                        <p:tgtEl>
                                          <p:spTgt spid="20"/>
                                        </p:tgtEl>
                                      </p:cBhvr>
                                      <p:to x="100000" y="100000"/>
                                    </p:animScale>
                                    <p:animScale>
                                      <p:cBhvr>
                                        <p:cTn id="24" dur="26">
                                          <p:stCondLst>
                                            <p:cond delay="1808"/>
                                          </p:stCondLst>
                                        </p:cTn>
                                        <p:tgtEl>
                                          <p:spTgt spid="20"/>
                                        </p:tgtEl>
                                      </p:cBhvr>
                                      <p:to x="100000" y="95000"/>
                                    </p:animScale>
                                    <p:animScale>
                                      <p:cBhvr>
                                        <p:cTn id="25" dur="166" decel="50000">
                                          <p:stCondLst>
                                            <p:cond delay="1834"/>
                                          </p:stCondLst>
                                        </p:cTn>
                                        <p:tgtEl>
                                          <p:spTgt spid="20"/>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18DE679-A4D0-4B0B-96FD-5488FEC49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741" y="0"/>
            <a:ext cx="7476259" cy="65359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noChangeArrowheads="1"/>
          </p:cNvPicPr>
          <p:nvPr/>
        </p:nvPicPr>
        <p:blipFill>
          <a:blip r:embed="rId4"/>
          <a:srcRect/>
          <a:stretch>
            <a:fillRect/>
          </a:stretch>
        </p:blipFill>
        <p:spPr bwMode="auto">
          <a:xfrm>
            <a:off x="9669713" y="4045718"/>
            <a:ext cx="2522287" cy="2490277"/>
          </a:xfrm>
          <a:prstGeom prst="rect">
            <a:avLst/>
          </a:prstGeom>
          <a:noFill/>
          <a:ln w="9525">
            <a:noFill/>
            <a:miter lim="800000"/>
            <a:headEnd/>
            <a:tailEnd/>
          </a:ln>
        </p:spPr>
      </p:pic>
      <p:pic>
        <p:nvPicPr>
          <p:cNvPr id="10" name="Picture 9"/>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grpSp>
        <p:nvGrpSpPr>
          <p:cNvPr id="15" name="Group 14"/>
          <p:cNvGrpSpPr/>
          <p:nvPr/>
        </p:nvGrpSpPr>
        <p:grpSpPr>
          <a:xfrm>
            <a:off x="319937" y="693325"/>
            <a:ext cx="9224112" cy="496647"/>
            <a:chOff x="644526" y="2766774"/>
            <a:chExt cx="18450623" cy="993289"/>
          </a:xfrm>
        </p:grpSpPr>
        <p:sp>
          <p:nvSpPr>
            <p:cNvPr id="16" name="TextBox 15"/>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Kỉ</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niệm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tuổi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thơ</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sống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bên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8" name="TextBox 17"/>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9" name="Rectangle 18"/>
          <p:cNvSpPr/>
          <p:nvPr/>
        </p:nvSpPr>
        <p:spPr>
          <a:xfrm>
            <a:off x="628650" y="1372993"/>
            <a:ext cx="8334303" cy="480131"/>
          </a:xfrm>
          <a:prstGeom prst="rect">
            <a:avLst/>
          </a:prstGeom>
        </p:spPr>
        <p:txBody>
          <a:bodyPr wrap="square">
            <a:spAutoFit/>
          </a:bodyPr>
          <a:lstStyle/>
          <a:p>
            <a:pPr defTabSz="1600200">
              <a:lnSpc>
                <a:spcPct val="90000"/>
              </a:lnSpc>
              <a:spcBef>
                <a:spcPct val="0"/>
              </a:spcBef>
              <a:spcAft>
                <a:spcPct val="35000"/>
              </a:spcAft>
            </a:pPr>
            <a:r>
              <a:rPr lang="en-US" sz="2800" b="1" i="1" dirty="0" smtClean="0">
                <a:solidFill>
                  <a:srgbClr val="FF0000"/>
                </a:solidFill>
                <a:latin typeface="Times New Roman" panose="02020603050405020304" pitchFamily="18" charset="0"/>
                <a:cs typeface="Times New Roman" panose="02020603050405020304" pitchFamily="18" charset="0"/>
              </a:rPr>
              <a:t>c. </a:t>
            </a:r>
            <a:r>
              <a:rPr lang="en-US" sz="2800" b="1" i="1" dirty="0" err="1" smtClean="0">
                <a:solidFill>
                  <a:srgbClr val="FF0000"/>
                </a:solidFill>
                <a:latin typeface="Times New Roman" panose="02020603050405020304" pitchFamily="18" charset="0"/>
                <a:cs typeface="Times New Roman" panose="02020603050405020304" pitchFamily="18" charset="0"/>
              </a:rPr>
              <a:t>Năm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giặc</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đốt</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làng</a:t>
            </a:r>
            <a:endParaRPr lang="en-US" sz="2800" b="1" i="1" dirty="0">
              <a:solidFill>
                <a:srgbClr val="FF0000"/>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619226" y="2173180"/>
            <a:ext cx="2515010" cy="584946"/>
            <a:chOff x="1162632" y="1589366"/>
            <a:chExt cx="2462365" cy="751021"/>
          </a:xfrm>
          <a:solidFill>
            <a:srgbClr val="DD8E19"/>
          </a:solidFill>
        </p:grpSpPr>
        <p:sp>
          <p:nvSpPr>
            <p:cNvPr id="21" name="Rectangle 20"/>
            <p:cNvSpPr/>
            <p:nvPr/>
          </p:nvSpPr>
          <p:spPr>
            <a:xfrm>
              <a:off x="1162632" y="1589366"/>
              <a:ext cx="2462365" cy="75102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21"/>
            <p:cNvSpPr/>
            <p:nvPr/>
          </p:nvSpPr>
          <p:spPr>
            <a:xfrm>
              <a:off x="1162632" y="1589366"/>
              <a:ext cx="2462365" cy="7510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1600200">
                <a:lnSpc>
                  <a:spcPct val="90000"/>
                </a:lnSpc>
                <a:spcBef>
                  <a:spcPct val="0"/>
                </a:spcBef>
                <a:spcAft>
                  <a:spcPct val="35000"/>
                </a:spcAft>
              </a:pPr>
              <a:r>
                <a:rPr lang="en-US" sz="3200" b="1" i="1" dirty="0" err="1" smtClean="0">
                  <a:solidFill>
                    <a:srgbClr val="FFFFFF"/>
                  </a:solidFill>
                  <a:latin typeface="Times New Roman" panose="02020603050405020304" pitchFamily="18" charset="0"/>
                  <a:cs typeface="Times New Roman" panose="02020603050405020304" pitchFamily="18" charset="0"/>
                </a:rPr>
                <a:t>Hoàn</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cảnh</a:t>
              </a:r>
              <a:endParaRPr lang="en-US" sz="3200" b="1" i="1" dirty="0">
                <a:solidFill>
                  <a:srgbClr val="FFFFFF"/>
                </a:solidFill>
                <a:latin typeface="Times New Roman" panose="02020603050405020304" pitchFamily="18" charset="0"/>
                <a:cs typeface="Times New Roman" panose="02020603050405020304" pitchFamily="18" charset="0"/>
              </a:endParaRPr>
            </a:p>
          </p:txBody>
        </p:sp>
      </p:grpSp>
      <p:sp>
        <p:nvSpPr>
          <p:cNvPr id="23" name="TextBox 22">
            <a:extLst>
              <a:ext uri="{FF2B5EF4-FFF2-40B4-BE49-F238E27FC236}">
                <a16:creationId xmlns="" xmlns:a16="http://schemas.microsoft.com/office/drawing/2014/main" id="{66F4D50E-4C35-46CC-88AB-E815E729DFF6}"/>
              </a:ext>
            </a:extLst>
          </p:cNvPr>
          <p:cNvSpPr txBox="1"/>
          <p:nvPr/>
        </p:nvSpPr>
        <p:spPr>
          <a:xfrm>
            <a:off x="239354" y="2758126"/>
            <a:ext cx="5815082" cy="3970318"/>
          </a:xfrm>
          <a:prstGeom prst="rect">
            <a:avLst/>
          </a:prstGeom>
          <a:noFill/>
          <a:ln>
            <a:noFill/>
          </a:ln>
        </p:spPr>
        <p:txBody>
          <a:bodyPr wrap="square" rtlCol="0">
            <a:spAutoFit/>
          </a:bodyPr>
          <a:lstStyle/>
          <a:p>
            <a:pPr algn="just">
              <a:lnSpc>
                <a:spcPct val="150000"/>
              </a:lnSpc>
            </a:pP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Cháy</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tàn</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cháy</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lụi</a:t>
            </a:r>
            <a:endParaRPr lang="en-US" sz="2800" i="1" dirty="0" smtClean="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Lầm</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lụi</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đỡ</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bà</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dựng</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túp</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lều</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tranh</a:t>
            </a:r>
            <a:endParaRPr lang="en-US" sz="2800" i="1" dirty="0" smtClean="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làng</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xóm</a:t>
            </a:r>
            <a:endParaRPr lang="en-US" sz="2800" i="1" dirty="0" smtClean="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Kỉ</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niệm</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buồn</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thách</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thức</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nan,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khó</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khăn</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khi</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nhà</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chỉ</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hai</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bà</a:t>
            </a:r>
            <a:r>
              <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cháu</a:t>
            </a:r>
            <a:endParaRPr lang="en-US" sz="28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457200" indent="-457200" algn="just">
              <a:lnSpc>
                <a:spcPct val="150000"/>
              </a:lnSpc>
              <a:buFont typeface="Wingdings" panose="05000000000000000000" pitchFamily="2" charset="2"/>
              <a:buChar char="à"/>
            </a:pPr>
            <a:r>
              <a:rPr lang="en-US" sz="2800" b="1"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28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thực</a:t>
            </a:r>
            <a:r>
              <a:rPr lang="en-US" sz="28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sz="28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tranh</a:t>
            </a:r>
            <a:r>
              <a:rPr lang="en-US" sz="28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ác</a:t>
            </a:r>
            <a:r>
              <a:rPr lang="en-US" sz="28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liệt</a:t>
            </a:r>
            <a:endParaRPr lang="en-US" sz="2800" b="1" i="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26166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xEl>
                                              <p:pRg st="1" end="1"/>
                                            </p:txEl>
                                          </p:spTgt>
                                        </p:tgtEl>
                                        <p:attrNameLst>
                                          <p:attrName>style.visibility</p:attrName>
                                        </p:attrNameLst>
                                      </p:cBhvr>
                                      <p:to>
                                        <p:strVal val="visible"/>
                                      </p:to>
                                    </p:set>
                                    <p:animEffect transition="in" filter="wipe(down)">
                                      <p:cBhvr>
                                        <p:cTn id="22" dur="500"/>
                                        <p:tgtEl>
                                          <p:spTgt spid="2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animEffect transition="in" filter="wipe(down)">
                                      <p:cBhvr>
                                        <p:cTn id="27" dur="500"/>
                                        <p:tgtEl>
                                          <p:spTgt spid="2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3">
                                            <p:txEl>
                                              <p:pRg st="3" end="3"/>
                                            </p:txEl>
                                          </p:spTgt>
                                        </p:tgtEl>
                                        <p:attrNameLst>
                                          <p:attrName>style.visibility</p:attrName>
                                        </p:attrNameLst>
                                      </p:cBhvr>
                                      <p:to>
                                        <p:strVal val="visible"/>
                                      </p:to>
                                    </p:set>
                                    <p:animEffect transition="in" filter="circle(in)">
                                      <p:cBhvr>
                                        <p:cTn id="32" dur="2000"/>
                                        <p:tgtEl>
                                          <p:spTgt spid="2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xEl>
                                              <p:pRg st="4" end="4"/>
                                            </p:txEl>
                                          </p:spTgt>
                                        </p:tgtEl>
                                        <p:attrNameLst>
                                          <p:attrName>style.visibility</p:attrName>
                                        </p:attrNameLst>
                                      </p:cBhvr>
                                      <p:to>
                                        <p:strVal val="visible"/>
                                      </p:to>
                                    </p:set>
                                    <p:animEffect transition="in" filter="barn(inVertical)">
                                      <p:cBhvr>
                                        <p:cTn id="37"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19937" y="693325"/>
            <a:ext cx="9224112" cy="496647"/>
            <a:chOff x="644526" y="2766774"/>
            <a:chExt cx="18450623" cy="993289"/>
          </a:xfrm>
        </p:grpSpPr>
        <p:sp>
          <p:nvSpPr>
            <p:cNvPr id="13" name="TextBox 12"/>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Kỉ</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niệm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tuổi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thơ</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sống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bên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1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5" name="TextBox 14"/>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8" name="Rectangle 27"/>
          <p:cNvSpPr/>
          <p:nvPr/>
        </p:nvSpPr>
        <p:spPr>
          <a:xfrm>
            <a:off x="628650" y="1372993"/>
            <a:ext cx="8334303" cy="480131"/>
          </a:xfrm>
          <a:prstGeom prst="rect">
            <a:avLst/>
          </a:prstGeom>
        </p:spPr>
        <p:txBody>
          <a:bodyPr wrap="square">
            <a:spAutoFit/>
          </a:bodyPr>
          <a:lstStyle/>
          <a:p>
            <a:pPr defTabSz="1600200">
              <a:lnSpc>
                <a:spcPct val="90000"/>
              </a:lnSpc>
              <a:spcBef>
                <a:spcPct val="0"/>
              </a:spcBef>
              <a:spcAft>
                <a:spcPct val="35000"/>
              </a:spcAft>
            </a:pPr>
            <a:r>
              <a:rPr lang="en-US" sz="2800" b="1" i="1" dirty="0" smtClean="0">
                <a:solidFill>
                  <a:srgbClr val="FF0000"/>
                </a:solidFill>
                <a:latin typeface="Times New Roman" panose="02020603050405020304" pitchFamily="18" charset="0"/>
                <a:cs typeface="Times New Roman" panose="02020603050405020304" pitchFamily="18" charset="0"/>
              </a:rPr>
              <a:t>c. </a:t>
            </a:r>
            <a:r>
              <a:rPr lang="en-US" sz="2800" b="1" i="1" dirty="0" err="1" smtClean="0">
                <a:solidFill>
                  <a:srgbClr val="FF0000"/>
                </a:solidFill>
                <a:latin typeface="Times New Roman" panose="02020603050405020304" pitchFamily="18" charset="0"/>
                <a:cs typeface="Times New Roman" panose="02020603050405020304" pitchFamily="18" charset="0"/>
              </a:rPr>
              <a:t>Năm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giặc</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đốt</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làng</a:t>
            </a:r>
            <a:endParaRPr lang="en-US" sz="2800" b="1" i="1" dirty="0">
              <a:solidFill>
                <a:srgbClr val="FF0000"/>
              </a:solidFill>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6493224" y="2011931"/>
            <a:ext cx="3774143" cy="584946"/>
            <a:chOff x="1162632" y="1589366"/>
            <a:chExt cx="2462365" cy="751021"/>
          </a:xfrm>
          <a:solidFill>
            <a:srgbClr val="DD8E19"/>
          </a:solidFill>
        </p:grpSpPr>
        <p:sp>
          <p:nvSpPr>
            <p:cNvPr id="23" name="Rectangle 22"/>
            <p:cNvSpPr/>
            <p:nvPr/>
          </p:nvSpPr>
          <p:spPr>
            <a:xfrm>
              <a:off x="1162632" y="1589366"/>
              <a:ext cx="2462365" cy="75102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23"/>
            <p:cNvSpPr/>
            <p:nvPr/>
          </p:nvSpPr>
          <p:spPr>
            <a:xfrm>
              <a:off x="1162632" y="1589366"/>
              <a:ext cx="2462365" cy="7510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1600200">
                <a:lnSpc>
                  <a:spcPct val="90000"/>
                </a:lnSpc>
                <a:spcBef>
                  <a:spcPct val="0"/>
                </a:spcBef>
                <a:spcAft>
                  <a:spcPct val="35000"/>
                </a:spcAft>
              </a:pPr>
              <a:r>
                <a:rPr lang="en-US" sz="3200" b="1" i="1" dirty="0" err="1" smtClean="0">
                  <a:solidFill>
                    <a:srgbClr val="FFFFFF"/>
                  </a:solidFill>
                  <a:latin typeface="Times New Roman" panose="02020603050405020304" pitchFamily="18" charset="0"/>
                  <a:cs typeface="Times New Roman" panose="02020603050405020304" pitchFamily="18" charset="0"/>
                </a:rPr>
                <a:t>Hình</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ảnh</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a:solidFill>
                    <a:srgbClr val="FFFFFF"/>
                  </a:solidFill>
                  <a:latin typeface="Times New Roman" panose="02020603050405020304" pitchFamily="18" charset="0"/>
                  <a:cs typeface="Times New Roman" panose="02020603050405020304" pitchFamily="18" charset="0"/>
                </a:rPr>
                <a:t>n</a:t>
              </a:r>
              <a:r>
                <a:rPr lang="en-US" sz="3200" b="1" i="1" dirty="0" err="1" smtClean="0">
                  <a:solidFill>
                    <a:srgbClr val="FFFFFF"/>
                  </a:solidFill>
                  <a:latin typeface="Times New Roman" panose="02020603050405020304" pitchFamily="18" charset="0"/>
                  <a:cs typeface="Times New Roman" panose="02020603050405020304" pitchFamily="18" charset="0"/>
                </a:rPr>
                <a:t>gười</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bà</a:t>
              </a:r>
              <a:endParaRPr lang="en-US" sz="3200" b="1" i="1" dirty="0">
                <a:solidFill>
                  <a:srgbClr val="FFFFFF"/>
                </a:solidFill>
                <a:latin typeface="Times New Roman" panose="02020603050405020304" pitchFamily="18" charset="0"/>
                <a:cs typeface="Times New Roman" panose="02020603050405020304" pitchFamily="18" charset="0"/>
              </a:endParaRPr>
            </a:p>
          </p:txBody>
        </p:sp>
      </p:grpSp>
      <p:sp>
        <p:nvSpPr>
          <p:cNvPr id="25" name="TextBox 24">
            <a:extLst>
              <a:ext uri="{FF2B5EF4-FFF2-40B4-BE49-F238E27FC236}">
                <a16:creationId xmlns="" xmlns:a16="http://schemas.microsoft.com/office/drawing/2014/main" id="{66F4D50E-4C35-46CC-88AB-E815E729DFF6}"/>
              </a:ext>
            </a:extLst>
          </p:cNvPr>
          <p:cNvSpPr txBox="1"/>
          <p:nvPr/>
        </p:nvSpPr>
        <p:spPr>
          <a:xfrm>
            <a:off x="4918364" y="2910526"/>
            <a:ext cx="6923865" cy="3323987"/>
          </a:xfrm>
          <a:prstGeom prst="rect">
            <a:avLst/>
          </a:prstGeom>
          <a:noFill/>
          <a:ln>
            <a:noFill/>
          </a:ln>
        </p:spPr>
        <p:txBody>
          <a:bodyPr wrap="square" rtlCol="0">
            <a:spAutoFit/>
          </a:bodyPr>
          <a:lstStyle/>
          <a:p>
            <a:pPr algn="just">
              <a:lnSpc>
                <a:spcPct val="150000"/>
              </a:lnSpc>
            </a:pP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Lời</a:t>
            </a:r>
            <a:r>
              <a:rPr lang="en-US" sz="2800"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dẫn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trực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tiếp</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dặn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cháu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không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được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phiền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đến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bố</a:t>
            </a:r>
            <a:r>
              <a:rPr lang="en-US" sz="2800" i="1" dirty="0" smtClean="0">
                <a:latin typeface="Times New Roman" panose="02020603050405020304" pitchFamily="18" charset="0"/>
                <a:cs typeface="Times New Roman" panose="02020603050405020304" pitchFamily="18" charset="0"/>
              </a:rPr>
              <a:t>.</a:t>
            </a:r>
          </a:p>
          <a:p>
            <a:pPr algn="just">
              <a:lnSpc>
                <a:spcPct val="150000"/>
              </a:lnSpc>
            </a:pP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800" i="1" dirty="0">
                <a:latin typeface="Times New Roman" panose="02020603050405020304" pitchFamily="18" charset="0"/>
                <a:cs typeface="Times New Roman" panose="02020603050405020304" pitchFamily="18" charset="0"/>
              </a:rPr>
              <a:t>Phẩm chất của người phụ nữ việt Nam: </a:t>
            </a:r>
            <a:r>
              <a:rPr lang="vi-VN" sz="2800" i="1" dirty="0" smtClean="0">
                <a:latin typeface="Times New Roman" panose="02020603050405020304" pitchFamily="18" charset="0"/>
                <a:cs typeface="Times New Roman" panose="02020603050405020304" pitchFamily="18" charset="0"/>
              </a:rPr>
              <a:t>Gi</a:t>
            </a:r>
            <a:r>
              <a:rPr lang="en-US" sz="2800" i="1" dirty="0" smtClean="0">
                <a:latin typeface="Times New Roman" panose="02020603050405020304" pitchFamily="18" charset="0"/>
                <a:cs typeface="Times New Roman" panose="02020603050405020304" pitchFamily="18" charset="0"/>
              </a:rPr>
              <a:t>à</a:t>
            </a:r>
            <a:r>
              <a:rPr lang="vi-VN" sz="2800" i="1" dirty="0" smtClean="0">
                <a:latin typeface="Times New Roman" panose="02020603050405020304" pitchFamily="18" charset="0"/>
                <a:cs typeface="Times New Roman" panose="02020603050405020304" pitchFamily="18" charset="0"/>
              </a:rPr>
              <a:t>u </a:t>
            </a:r>
            <a:r>
              <a:rPr lang="vi-VN" sz="2800" i="1" dirty="0">
                <a:latin typeface="Times New Roman" panose="02020603050405020304" pitchFamily="18" charset="0"/>
                <a:cs typeface="Times New Roman" panose="02020603050405020304" pitchFamily="18" charset="0"/>
              </a:rPr>
              <a:t>lòng yêu nước, đức </a:t>
            </a:r>
            <a:r>
              <a:rPr lang="vi-VN" sz="2800" i="1" dirty="0" smtClean="0">
                <a:latin typeface="Times New Roman" panose="02020603050405020304" pitchFamily="18" charset="0"/>
                <a:cs typeface="Times New Roman" panose="02020603050405020304" pitchFamily="18" charset="0"/>
              </a:rPr>
              <a:t>h</a:t>
            </a:r>
            <a:r>
              <a:rPr lang="en-US" sz="2800" i="1" dirty="0" err="1" smtClean="0">
                <a:latin typeface="Times New Roman" panose="02020603050405020304" pitchFamily="18" charset="0"/>
                <a:cs typeface="Times New Roman" panose="02020603050405020304" pitchFamily="18" charset="0"/>
              </a:rPr>
              <a:t>i</a:t>
            </a:r>
            <a:r>
              <a:rPr lang="vi-VN" sz="2800" i="1" dirty="0" smtClean="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sinh</a:t>
            </a:r>
            <a:r>
              <a:rPr lang="vi-VN" sz="2800" i="1" dirty="0" smtClean="0">
                <a:latin typeface="Times New Roman" panose="02020603050405020304" pitchFamily="18" charset="0"/>
                <a:cs typeface="Times New Roman" panose="02020603050405020304" pitchFamily="18" charset="0"/>
              </a:rPr>
              <a: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vững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vàng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trước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sóng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gió</a:t>
            </a:r>
            <a:r>
              <a:rPr lang="en-US" sz="2800" i="1" dirty="0" smtClean="0">
                <a:latin typeface="Times New Roman" panose="02020603050405020304" pitchFamily="18" charset="0"/>
                <a:cs typeface="Times New Roman" panose="02020603050405020304" pitchFamily="18" charset="0"/>
              </a:rPr>
              <a:t>, </a:t>
            </a:r>
            <a:r>
              <a:rPr lang="vi-VN" sz="2800" i="1" dirty="0" smtClean="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kiên trì nhóm lửa và giữ lửa</a:t>
            </a:r>
            <a:r>
              <a:rPr lang="vi-VN" sz="2800" i="1" dirty="0" smtClean="0">
                <a:latin typeface="Times New Roman" panose="02020603050405020304" pitchFamily="18" charset="0"/>
                <a:cs typeface="Times New Roman" panose="02020603050405020304" pitchFamily="18" charset="0"/>
              </a:rPr>
              <a:t>.</a:t>
            </a:r>
            <a:endParaRPr lang="vi-VN" sz="2800" i="1" dirty="0">
              <a:latin typeface="Times New Roman" panose="02020603050405020304" pitchFamily="18" charset="0"/>
              <a:cs typeface="Times New Roman" panose="02020603050405020304" pitchFamily="18" charset="0"/>
            </a:endParaRPr>
          </a:p>
        </p:txBody>
      </p:sp>
      <p:pic>
        <p:nvPicPr>
          <p:cNvPr id="26" name="Chỗ dành sẵn cho Nội dung 6">
            <a:extLst>
              <a:ext uri="{FF2B5EF4-FFF2-40B4-BE49-F238E27FC236}">
                <a16:creationId xmlns="" xmlns:a16="http://schemas.microsoft.com/office/drawing/2014/main" id="{AF6D07C9-235F-4F01-BE60-6C311B7EF164}"/>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3796" r="3480" b="1"/>
          <a:stretch/>
        </p:blipFill>
        <p:spPr>
          <a:xfrm>
            <a:off x="441711" y="2011931"/>
            <a:ext cx="4116363" cy="4681428"/>
          </a:xfrm>
          <a:prstGeom prst="rect">
            <a:avLst/>
          </a:prstGeom>
        </p:spPr>
      </p:pic>
    </p:spTree>
    <p:extLst>
      <p:ext uri="{BB962C8B-B14F-4D97-AF65-F5344CB8AC3E}">
        <p14:creationId xmlns:p14="http://schemas.microsoft.com/office/powerpoint/2010/main" val="41456926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Effect transition="in" filter="wipe(down)">
                                      <p:cBhvr>
                                        <p:cTn id="15" dur="500"/>
                                        <p:tgtEl>
                                          <p:spTgt spid="2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xEl>
                                              <p:pRg st="1" end="1"/>
                                            </p:txEl>
                                          </p:spTgt>
                                        </p:tgtEl>
                                        <p:attrNameLst>
                                          <p:attrName>style.visibility</p:attrName>
                                        </p:attrNameLst>
                                      </p:cBhvr>
                                      <p:to>
                                        <p:strVal val="visible"/>
                                      </p:to>
                                    </p:set>
                                    <p:animEffect transition="in" filter="wipe(down)">
                                      <p:cBhvr>
                                        <p:cTn id="20"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a:extLst>
              <a:ext uri="{FF2B5EF4-FFF2-40B4-BE49-F238E27FC236}">
                <a16:creationId xmlns:a16="http://schemas.microsoft.com/office/drawing/2014/main" xmlns=""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3567205" y="0"/>
            <a:ext cx="8624795" cy="6858000"/>
          </a:xfrm>
          <a:prstGeom prst="rect">
            <a:avLst/>
          </a:prstGeom>
          <a:ln>
            <a:noFill/>
          </a:ln>
          <a:effectLst>
            <a:outerShdw blurRad="190500" algn="tl" rotWithShape="0">
              <a:srgbClr val="000000">
                <a:alpha val="70000"/>
              </a:srgbClr>
            </a:outerShdw>
          </a:effectLst>
        </p:spPr>
      </p:pic>
      <p:sp>
        <p:nvSpPr>
          <p:cNvPr id="73" name="Rectangle 72">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5" name="Group 14"/>
          <p:cNvGrpSpPr/>
          <p:nvPr/>
        </p:nvGrpSpPr>
        <p:grpSpPr>
          <a:xfrm>
            <a:off x="319937" y="693325"/>
            <a:ext cx="9224112" cy="496647"/>
            <a:chOff x="644526" y="2766774"/>
            <a:chExt cx="18450623" cy="993289"/>
          </a:xfrm>
        </p:grpSpPr>
        <p:sp>
          <p:nvSpPr>
            <p:cNvPr id="16" name="TextBox 15"/>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latin typeface="Tahoma" panose="020B0604030504040204" pitchFamily="34" charset="0"/>
                  <a:ea typeface="Tahoma" panose="020B0604030504040204" pitchFamily="34" charset="0"/>
                  <a:cs typeface="Tahoma" panose="020B0604030504040204" pitchFamily="34" charset="0"/>
                </a:rPr>
                <a:t>Suy</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ngẫm</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về</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cuộc</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đời</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bà</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và</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bếp</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lửa</a:t>
              </a:r>
              <a:endParaRPr lang="vi-VN" sz="2400" b="1" i="1" dirty="0">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8" name="TextBox 17"/>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9" name="Rectangle 18"/>
          <p:cNvSpPr/>
          <p:nvPr/>
        </p:nvSpPr>
        <p:spPr>
          <a:xfrm>
            <a:off x="319937" y="3189972"/>
            <a:ext cx="7000294" cy="3539430"/>
          </a:xfrm>
          <a:prstGeom prst="rect">
            <a:avLst/>
          </a:prstGeom>
        </p:spPr>
        <p:txBody>
          <a:bodyPr wrap="square">
            <a:spAutoFit/>
          </a:bodyPr>
          <a:lstStyle/>
          <a:p>
            <a:pPr defTabSz="914103">
              <a:spcBef>
                <a:spcPct val="0"/>
              </a:spcBef>
            </a:pPr>
            <a:r>
              <a:rPr lang="en-SG" altLang="en-US" sz="2800" i="1" dirty="0" err="1">
                <a:latin typeface="Times New Roman" panose="02020603050405020304" pitchFamily="18" charset="0"/>
              </a:rPr>
              <a:t>Lận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đận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đời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bà</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biết</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mấy</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nắng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mưa</a:t>
            </a:r>
            <a:r>
              <a:rPr lang="en-SG" altLang="en-US" sz="2800" i="1" dirty="0">
                <a:latin typeface="Times New Roman" panose="02020603050405020304" pitchFamily="18" charset="0"/>
              </a:rPr>
              <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Mấy</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chục</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năm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rồi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đến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tận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bây</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giờ</a:t>
            </a:r>
            <a:r>
              <a:rPr lang="en-SG" altLang="en-US" sz="2800" i="1" dirty="0">
                <a:latin typeface="Times New Roman" panose="02020603050405020304" pitchFamily="18" charset="0"/>
              </a:rPr>
              <a:t>,</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Bà</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vẫn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giữ</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thói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quen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dậy</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sớm</a:t>
            </a:r>
            <a:endParaRPr lang="en-SG" altLang="en-US" sz="2800" i="1" dirty="0">
              <a:latin typeface="Times New Roman" panose="02020603050405020304" pitchFamily="18" charset="0"/>
            </a:endParaRPr>
          </a:p>
          <a:p>
            <a:pPr defTabSz="914103">
              <a:spcBef>
                <a:spcPct val="0"/>
              </a:spcBef>
            </a:pPr>
            <a:r>
              <a:rPr lang="en-SG" altLang="en-US" sz="2800" i="1" dirty="0" err="1">
                <a:latin typeface="Times New Roman" panose="02020603050405020304" pitchFamily="18" charset="0"/>
              </a:rPr>
              <a:t>Nhóm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bếp</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lửa</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ấp</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iu</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nồng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đượm</a:t>
            </a:r>
            <a:endParaRPr lang="en-SG" altLang="en-US" sz="2800" i="1" dirty="0">
              <a:latin typeface="Times New Roman" panose="02020603050405020304" pitchFamily="18" charset="0"/>
            </a:endParaRPr>
          </a:p>
          <a:p>
            <a:pPr defTabSz="914103">
              <a:spcBef>
                <a:spcPct val="0"/>
              </a:spcBef>
            </a:pPr>
            <a:r>
              <a:rPr lang="en-SG" altLang="en-US" sz="2800" i="1" dirty="0" err="1">
                <a:latin typeface="Times New Roman" panose="02020603050405020304" pitchFamily="18" charset="0"/>
              </a:rPr>
              <a:t>Nhóm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niềm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yêu</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thương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khoai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sắn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ngọt</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bùi</a:t>
            </a:r>
            <a:r>
              <a:rPr lang="en-SG" altLang="en-US" sz="2800" i="1" dirty="0">
                <a:latin typeface="Times New Roman" panose="02020603050405020304" pitchFamily="18" charset="0"/>
              </a:rPr>
              <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Nhóm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nồi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xôi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gạo</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mới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sẻ</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chung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vui</a:t>
            </a:r>
            <a:r>
              <a:rPr lang="en-SG" altLang="en-US" sz="2800" i="1" dirty="0">
                <a:latin typeface="Times New Roman" panose="02020603050405020304" pitchFamily="18" charset="0"/>
              </a:rPr>
              <a:t>,</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Nhóm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dậy</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cả</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những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tâm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tình</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tuổi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nhỏ</a:t>
            </a:r>
            <a:endParaRPr lang="en-SG" altLang="en-US" sz="2800" i="1" dirty="0">
              <a:latin typeface="Times New Roman" panose="02020603050405020304" pitchFamily="18" charset="0"/>
            </a:endParaRPr>
          </a:p>
          <a:p>
            <a:pPr defTabSz="914103">
              <a:spcBef>
                <a:spcPct val="0"/>
              </a:spcBef>
            </a:pPr>
            <a:r>
              <a:rPr lang="en-SG" altLang="en-US" sz="2800" i="1" dirty="0" err="1">
                <a:latin typeface="Times New Roman" panose="02020603050405020304" pitchFamily="18" charset="0"/>
              </a:rPr>
              <a:t>Ôi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kì</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lạ</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và</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thiêng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liêng</a:t>
            </a:r>
            <a:r>
              <a:rPr lang="en-SG" altLang="en-US" sz="2800" i="1" dirty="0">
                <a:latin typeface="Times New Roman" panose="02020603050405020304" pitchFamily="18" charset="0"/>
              </a:rPr>
              <a:t> – </a:t>
            </a:r>
            <a:r>
              <a:rPr lang="en-SG" altLang="en-US" sz="2800" i="1" dirty="0" err="1">
                <a:latin typeface="Times New Roman" panose="02020603050405020304" pitchFamily="18" charset="0"/>
              </a:rPr>
              <a:t>bếp</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lửa</a:t>
            </a:r>
            <a:r>
              <a:rPr lang="en-SG" altLang="en-US" sz="2800" i="1" dirty="0">
                <a:latin typeface="Times New Roman" panose="02020603050405020304" pitchFamily="18" charset="0"/>
              </a:rPr>
              <a:t>!</a:t>
            </a:r>
          </a:p>
        </p:txBody>
      </p:sp>
      <p:sp>
        <p:nvSpPr>
          <p:cNvPr id="20" name="Rectangle 19"/>
          <p:cNvSpPr/>
          <p:nvPr/>
        </p:nvSpPr>
        <p:spPr>
          <a:xfrm>
            <a:off x="319937" y="1563039"/>
            <a:ext cx="7000294" cy="1815882"/>
          </a:xfrm>
          <a:prstGeom prst="rect">
            <a:avLst/>
          </a:prstGeom>
        </p:spPr>
        <p:txBody>
          <a:bodyPr wrap="square">
            <a:spAutoFit/>
          </a:bodyPr>
          <a:lstStyle/>
          <a:p>
            <a:pPr defTabSz="914103">
              <a:spcBef>
                <a:spcPct val="0"/>
              </a:spcBef>
            </a:pPr>
            <a:r>
              <a:rPr lang="en-SG" altLang="en-US" sz="2800" i="1" dirty="0" err="1">
                <a:latin typeface="Times New Roman" panose="02020603050405020304" pitchFamily="18" charset="0"/>
              </a:rPr>
              <a:t>Rồi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sớm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rồi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chiều</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lại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bếp</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lửa</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bà</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nhen</a:t>
            </a:r>
            <a:r>
              <a:rPr lang="en-SG" altLang="en-US" sz="2800" i="1" dirty="0">
                <a:latin typeface="Times New Roman" panose="02020603050405020304" pitchFamily="18" charset="0"/>
              </a:rPr>
              <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Một</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ngọn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lửa</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lòng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bà</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luôn</a:t>
            </a:r>
            <a:r>
              <a:rPr lang="en-SG" altLang="en-US" sz="2800" i="1" dirty="0">
                <a:latin typeface="Times New Roman" panose="02020603050405020304" pitchFamily="18" charset="0"/>
              </a:rPr>
              <a:t> ủ </a:t>
            </a:r>
            <a:r>
              <a:rPr lang="en-SG" altLang="en-US" sz="2800" i="1" dirty="0" err="1">
                <a:latin typeface="Times New Roman" panose="02020603050405020304" pitchFamily="18" charset="0"/>
              </a:rPr>
              <a:t>sẵn</a:t>
            </a:r>
            <a:r>
              <a:rPr lang="en-SG" altLang="en-US" sz="2800" i="1" dirty="0">
                <a:latin typeface="Times New Roman" panose="02020603050405020304" pitchFamily="18" charset="0"/>
              </a:rPr>
              <a:t>,</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Một</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ngọn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lửa</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chứa</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niềm</a:t>
            </a:r>
            <a:r>
              <a:rPr lang="en-SG" altLang="en-US" sz="2800" i="1" dirty="0">
                <a:latin typeface="Times New Roman" panose="02020603050405020304" pitchFamily="18" charset="0"/>
              </a:rPr>
              <a:t> tin </a:t>
            </a:r>
            <a:r>
              <a:rPr lang="en-SG" altLang="en-US" sz="2800" i="1" dirty="0" err="1">
                <a:latin typeface="Times New Roman" panose="02020603050405020304" pitchFamily="18" charset="0"/>
              </a:rPr>
              <a:t>dai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dẳng</a:t>
            </a:r>
            <a:r>
              <a:rPr lang="en-SG" altLang="en-US" sz="2800" i="1" dirty="0">
                <a:latin typeface="Times New Roman" panose="02020603050405020304" pitchFamily="18" charset="0"/>
              </a:rPr>
              <a:t>…</a:t>
            </a:r>
            <a:br>
              <a:rPr lang="en-SG" altLang="en-US" sz="2800" i="1" dirty="0">
                <a:latin typeface="Times New Roman" panose="02020603050405020304" pitchFamily="18" charset="0"/>
              </a:rPr>
            </a:br>
            <a:endParaRPr lang="en-SG" altLang="en-US" sz="2800" i="1" dirty="0">
              <a:latin typeface="Times New Roman" panose="02020603050405020304" pitchFamily="18" charset="0"/>
            </a:endParaRPr>
          </a:p>
        </p:txBody>
      </p:sp>
    </p:spTree>
    <p:extLst>
      <p:ext uri="{BB962C8B-B14F-4D97-AF65-F5344CB8AC3E}">
        <p14:creationId xmlns:p14="http://schemas.microsoft.com/office/powerpoint/2010/main" val="21144726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19937" y="693325"/>
            <a:ext cx="9224112" cy="496647"/>
            <a:chOff x="644526" y="2766774"/>
            <a:chExt cx="18450623" cy="993289"/>
          </a:xfrm>
        </p:grpSpPr>
        <p:sp>
          <p:nvSpPr>
            <p:cNvPr id="13" name="TextBox 12"/>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ngẫm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về</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cuộc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đời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bếp</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lửa</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1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5" name="TextBox 14"/>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7" name="Picture 2" descr="Hình ảnh có liên quan"/>
          <p:cNvPicPr>
            <a:picLocks noChangeAspect="1" noChangeArrowheads="1"/>
          </p:cNvPicPr>
          <p:nvPr/>
        </p:nvPicPr>
        <p:blipFill>
          <a:blip r:embed="rId3"/>
          <a:srcRect/>
          <a:stretch>
            <a:fillRect/>
          </a:stretch>
        </p:blipFill>
        <p:spPr bwMode="auto">
          <a:xfrm>
            <a:off x="8532667" y="89806"/>
            <a:ext cx="3367170" cy="3294296"/>
          </a:xfrm>
          <a:prstGeom prst="ellipse">
            <a:avLst/>
          </a:prstGeom>
          <a:ln>
            <a:noFill/>
          </a:ln>
          <a:effectLst>
            <a:softEdge rad="112500"/>
          </a:effectLst>
        </p:spPr>
      </p:pic>
      <p:grpSp>
        <p:nvGrpSpPr>
          <p:cNvPr id="17" name="Group 16"/>
          <p:cNvGrpSpPr/>
          <p:nvPr/>
        </p:nvGrpSpPr>
        <p:grpSpPr>
          <a:xfrm>
            <a:off x="1223027" y="1647148"/>
            <a:ext cx="6580909" cy="584946"/>
            <a:chOff x="1162632" y="1589366"/>
            <a:chExt cx="2462365" cy="751021"/>
          </a:xfrm>
          <a:solidFill>
            <a:srgbClr val="DD8E19"/>
          </a:solidFill>
        </p:grpSpPr>
        <p:sp>
          <p:nvSpPr>
            <p:cNvPr id="18" name="Rectangle 17"/>
            <p:cNvSpPr/>
            <p:nvPr/>
          </p:nvSpPr>
          <p:spPr>
            <a:xfrm>
              <a:off x="1162632" y="1589366"/>
              <a:ext cx="2462365" cy="75102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18"/>
            <p:cNvSpPr/>
            <p:nvPr/>
          </p:nvSpPr>
          <p:spPr>
            <a:xfrm>
              <a:off x="1162632" y="1589366"/>
              <a:ext cx="2462365" cy="7510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1600200">
                <a:lnSpc>
                  <a:spcPct val="90000"/>
                </a:lnSpc>
                <a:spcBef>
                  <a:spcPct val="0"/>
                </a:spcBef>
                <a:spcAft>
                  <a:spcPct val="35000"/>
                </a:spcAft>
              </a:pPr>
              <a:r>
                <a:rPr lang="en-US" sz="3200" b="1" i="1" dirty="0" err="1" smtClean="0">
                  <a:solidFill>
                    <a:srgbClr val="FFFFFF"/>
                  </a:solidFill>
                  <a:latin typeface="Times New Roman" panose="02020603050405020304" pitchFamily="18" charset="0"/>
                  <a:cs typeface="Times New Roman" panose="02020603050405020304" pitchFamily="18" charset="0"/>
                </a:rPr>
                <a:t>Những</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suy</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ngẫm</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về</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hình</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ảnh</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bếp</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lửa</a:t>
              </a:r>
              <a:endParaRPr lang="en-US" sz="3200" b="1" i="1" dirty="0">
                <a:solidFill>
                  <a:srgbClr val="FFFFFF"/>
                </a:solidFill>
                <a:latin typeface="Times New Roman" panose="02020603050405020304" pitchFamily="18" charset="0"/>
                <a:cs typeface="Times New Roman" panose="02020603050405020304" pitchFamily="18" charset="0"/>
              </a:endParaRPr>
            </a:p>
          </p:txBody>
        </p:sp>
      </p:grpSp>
      <p:sp>
        <p:nvSpPr>
          <p:cNvPr id="30" name="TextBox 29">
            <a:extLst>
              <a:ext uri="{FF2B5EF4-FFF2-40B4-BE49-F238E27FC236}">
                <a16:creationId xmlns="" xmlns:a16="http://schemas.microsoft.com/office/drawing/2014/main" id="{66F4D50E-4C35-46CC-88AB-E815E729DFF6}"/>
              </a:ext>
            </a:extLst>
          </p:cNvPr>
          <p:cNvSpPr txBox="1"/>
          <p:nvPr/>
        </p:nvSpPr>
        <p:spPr>
          <a:xfrm>
            <a:off x="319937" y="2510492"/>
            <a:ext cx="8713227" cy="1384995"/>
          </a:xfrm>
          <a:prstGeom prst="rect">
            <a:avLst/>
          </a:prstGeom>
          <a:noFill/>
          <a:ln>
            <a:noFill/>
          </a:ln>
        </p:spPr>
        <p:txBody>
          <a:bodyPr wrap="square" rtlCol="0">
            <a:spAutoFit/>
          </a:bodyPr>
          <a:lstStyle/>
          <a:p>
            <a:pPr algn="just"/>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Rồi</a:t>
            </a:r>
            <a:r>
              <a:rPr lang="en-US" sz="2800" i="1" dirty="0" smtClean="0">
                <a:latin typeface="Times New Roman" panose="02020603050405020304" pitchFamily="18" charset="0"/>
                <a:cs typeface="Times New Roman" panose="02020603050405020304" pitchFamily="18" charset="0"/>
              </a:rPr>
              <a:t>…</a:t>
            </a:r>
            <a:r>
              <a:rPr lang="en-US" sz="2800" i="1" dirty="0" err="1" smtClean="0">
                <a:latin typeface="Times New Roman" panose="02020603050405020304" pitchFamily="18" charset="0"/>
                <a:cs typeface="Times New Roman" panose="02020603050405020304" pitchFamily="18" charset="0"/>
              </a:rPr>
              <a:t>lại</a:t>
            </a:r>
            <a:r>
              <a:rPr lang="en-US" sz="2800" i="1" dirty="0" smtClean="0">
                <a:latin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công</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việc</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lặp</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lại</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quen</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thuộc</a:t>
            </a:r>
            <a:endParaRPr lang="en-US" sz="2800" i="1" dirty="0">
              <a:latin typeface="Times New Roman" panose="02020603050405020304" pitchFamily="18" charset="0"/>
              <a:cs typeface="Times New Roman" panose="02020603050405020304" pitchFamily="18" charset="0"/>
            </a:endParaRPr>
          </a:p>
          <a:p>
            <a:pPr algn="just"/>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Động</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từ</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nhen</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ủ,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chứa</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vun</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vén</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hình</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thành</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về</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vật</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chất</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và</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tình</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cảm</a:t>
            </a:r>
            <a:endParaRPr lang="en-US" sz="2800" i="1" dirty="0">
              <a:latin typeface="Times New Roman" panose="02020603050405020304" pitchFamily="18" charset="0"/>
              <a:cs typeface="Times New Roman" panose="02020603050405020304" pitchFamily="18" charset="0"/>
            </a:endParaRPr>
          </a:p>
        </p:txBody>
      </p:sp>
      <p:sp>
        <p:nvSpPr>
          <p:cNvPr id="31" name="Rectangle 30"/>
          <p:cNvSpPr/>
          <p:nvPr/>
        </p:nvSpPr>
        <p:spPr>
          <a:xfrm>
            <a:off x="1736638" y="3987621"/>
            <a:ext cx="5814089" cy="954107"/>
          </a:xfrm>
          <a:prstGeom prst="rect">
            <a:avLst/>
          </a:prstGeom>
          <a:solidFill>
            <a:srgbClr val="FFEFBD"/>
          </a:solidFill>
        </p:spPr>
        <p:txBody>
          <a:bodyPr wrap="square">
            <a:spAutoFit/>
          </a:bodyPr>
          <a:lstStyle/>
          <a:p>
            <a:pPr defTabSz="914103">
              <a:spcBef>
                <a:spcPct val="0"/>
              </a:spcBef>
            </a:pPr>
            <a:r>
              <a:rPr lang="en-SG" altLang="en-US" sz="2800" i="1" dirty="0" err="1" smtClean="0">
                <a:latin typeface="Times New Roman" panose="02020603050405020304" pitchFamily="18" charset="0"/>
              </a:rPr>
              <a:t>Một</a:t>
            </a:r>
            <a:r>
              <a:rPr lang="en-SG" altLang="en-US" sz="2800" i="1" dirty="0" smtClean="0">
                <a:latin typeface="Times New Roman" panose="02020603050405020304" pitchFamily="18" charset="0"/>
              </a:rPr>
              <a:t> </a:t>
            </a:r>
            <a:r>
              <a:rPr lang="en-SG" altLang="en-US" sz="2800" i="1" dirty="0" err="1">
                <a:latin typeface="Times New Roman" panose="02020603050405020304" pitchFamily="18" charset="0"/>
              </a:rPr>
              <a:t>ngọn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lửa</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lòng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bà</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luôn</a:t>
            </a:r>
            <a:r>
              <a:rPr lang="en-SG" altLang="en-US" sz="2800" i="1" dirty="0">
                <a:latin typeface="Times New Roman" panose="02020603050405020304" pitchFamily="18" charset="0"/>
              </a:rPr>
              <a:t> ủ </a:t>
            </a:r>
            <a:r>
              <a:rPr lang="en-SG" altLang="en-US" sz="2800" i="1" dirty="0" err="1">
                <a:latin typeface="Times New Roman" panose="02020603050405020304" pitchFamily="18" charset="0"/>
              </a:rPr>
              <a:t>sẵn</a:t>
            </a:r>
            <a:r>
              <a:rPr lang="en-SG" altLang="en-US" sz="2800" i="1" dirty="0">
                <a:latin typeface="Times New Roman" panose="02020603050405020304" pitchFamily="18" charset="0"/>
              </a:rPr>
              <a:t>,</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Một</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ngọn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lửa</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chứa</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niềm</a:t>
            </a:r>
            <a:r>
              <a:rPr lang="en-SG" altLang="en-US" sz="2800" i="1" dirty="0">
                <a:latin typeface="Times New Roman" panose="02020603050405020304" pitchFamily="18" charset="0"/>
              </a:rPr>
              <a:t> tin </a:t>
            </a:r>
            <a:r>
              <a:rPr lang="en-SG" altLang="en-US" sz="2800" i="1" dirty="0" err="1">
                <a:latin typeface="Times New Roman" panose="02020603050405020304" pitchFamily="18" charset="0"/>
              </a:rPr>
              <a:t>dai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dẳng</a:t>
            </a:r>
            <a:r>
              <a:rPr lang="en-SG" altLang="en-US" sz="2800" i="1" dirty="0" smtClean="0">
                <a:latin typeface="Times New Roman" panose="02020603050405020304" pitchFamily="18" charset="0"/>
              </a:rPr>
              <a:t>…</a:t>
            </a:r>
            <a:endParaRPr lang="en-SG" altLang="en-US" sz="2800" i="1" dirty="0">
              <a:latin typeface="Times New Roman" panose="02020603050405020304" pitchFamily="18" charset="0"/>
            </a:endParaRPr>
          </a:p>
        </p:txBody>
      </p:sp>
      <p:pic>
        <p:nvPicPr>
          <p:cNvPr id="32" name="Picture 31" descr="A picture containing text, clipart&#10;&#10;Description automatically generated">
            <a:extLst>
              <a:ext uri="{FF2B5EF4-FFF2-40B4-BE49-F238E27FC236}">
                <a16:creationId xmlns:a16="http://schemas.microsoft.com/office/drawing/2014/main" xmlns="" id="{BEF0CAFB-7F2C-4D47-A6DB-9F7DFF59951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803034" y="4849165"/>
            <a:ext cx="1049079" cy="803649"/>
          </a:xfrm>
          <a:prstGeom prst="rect">
            <a:avLst/>
          </a:prstGeom>
          <a:effectLst>
            <a:softEdge rad="127000"/>
          </a:effectLst>
        </p:spPr>
      </p:pic>
      <p:sp>
        <p:nvSpPr>
          <p:cNvPr id="33" name="TextBox 32">
            <a:extLst>
              <a:ext uri="{FF2B5EF4-FFF2-40B4-BE49-F238E27FC236}">
                <a16:creationId xmlns="" xmlns:a16="http://schemas.microsoft.com/office/drawing/2014/main" id="{66F4D50E-4C35-46CC-88AB-E815E729DFF6}"/>
              </a:ext>
            </a:extLst>
          </p:cNvPr>
          <p:cNvSpPr txBox="1"/>
          <p:nvPr/>
        </p:nvSpPr>
        <p:spPr>
          <a:xfrm>
            <a:off x="1736638" y="5161955"/>
            <a:ext cx="9916631" cy="523220"/>
          </a:xfrm>
          <a:prstGeom prst="rect">
            <a:avLst/>
          </a:prstGeom>
          <a:noFill/>
          <a:ln>
            <a:noFill/>
          </a:ln>
        </p:spPr>
        <p:txBody>
          <a:bodyPr wrap="square" rtlCol="0">
            <a:spAutoFit/>
          </a:bodyPr>
          <a:lstStyle/>
          <a:p>
            <a:pPr algn="just"/>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Điệp</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ngữ</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Một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ngọn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lửa</a:t>
            </a:r>
            <a:r>
              <a:rPr lang="en-US" sz="2800" i="1" dirty="0" smtClean="0">
                <a:latin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nhấn</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mạnh</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sức</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sống</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bền</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bỉ</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ấp</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ủ</a:t>
            </a:r>
            <a:endParaRPr lang="en-US" sz="2800" i="1"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 xmlns:a16="http://schemas.microsoft.com/office/drawing/2014/main" id="{66F4D50E-4C35-46CC-88AB-E815E729DFF6}"/>
              </a:ext>
            </a:extLst>
          </p:cNvPr>
          <p:cNvSpPr txBox="1"/>
          <p:nvPr/>
        </p:nvSpPr>
        <p:spPr>
          <a:xfrm>
            <a:off x="1736638" y="5946586"/>
            <a:ext cx="10163199" cy="523220"/>
          </a:xfrm>
          <a:prstGeom prst="rect">
            <a:avLst/>
          </a:prstGeom>
          <a:noFill/>
          <a:ln>
            <a:noFill/>
          </a:ln>
        </p:spPr>
        <p:txBody>
          <a:bodyPr wrap="square" rtlCol="0">
            <a:spAutoFit/>
          </a:bodyPr>
          <a:lstStyle/>
          <a:p>
            <a:pPr algn="just"/>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rPr>
              <a:t>Từ</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bếp</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lửa</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gợi</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nhớ</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về</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bà</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ngọn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lửa</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trở</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thành</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vẻ</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đẹp</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sáng</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ngời</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26561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circle(in)">
                                      <p:cBhvr>
                                        <p:cTn id="31" dur="20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circle(in)">
                                      <p:cBhvr>
                                        <p:cTn id="36" dur="20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down)">
                                      <p:cBhvr>
                                        <p:cTn id="41" dur="580">
                                          <p:stCondLst>
                                            <p:cond delay="0"/>
                                          </p:stCondLst>
                                        </p:cTn>
                                        <p:tgtEl>
                                          <p:spTgt spid="34"/>
                                        </p:tgtEl>
                                      </p:cBhvr>
                                    </p:animEffect>
                                    <p:anim calcmode="lin" valueType="num">
                                      <p:cBhvr>
                                        <p:cTn id="4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7" dur="26">
                                          <p:stCondLst>
                                            <p:cond delay="650"/>
                                          </p:stCondLst>
                                        </p:cTn>
                                        <p:tgtEl>
                                          <p:spTgt spid="34"/>
                                        </p:tgtEl>
                                      </p:cBhvr>
                                      <p:to x="100000" y="60000"/>
                                    </p:animScale>
                                    <p:animScale>
                                      <p:cBhvr>
                                        <p:cTn id="48" dur="166" decel="50000">
                                          <p:stCondLst>
                                            <p:cond delay="676"/>
                                          </p:stCondLst>
                                        </p:cTn>
                                        <p:tgtEl>
                                          <p:spTgt spid="34"/>
                                        </p:tgtEl>
                                      </p:cBhvr>
                                      <p:to x="100000" y="100000"/>
                                    </p:animScale>
                                    <p:animScale>
                                      <p:cBhvr>
                                        <p:cTn id="49" dur="26">
                                          <p:stCondLst>
                                            <p:cond delay="1312"/>
                                          </p:stCondLst>
                                        </p:cTn>
                                        <p:tgtEl>
                                          <p:spTgt spid="34"/>
                                        </p:tgtEl>
                                      </p:cBhvr>
                                      <p:to x="100000" y="80000"/>
                                    </p:animScale>
                                    <p:animScale>
                                      <p:cBhvr>
                                        <p:cTn id="50" dur="166" decel="50000">
                                          <p:stCondLst>
                                            <p:cond delay="1338"/>
                                          </p:stCondLst>
                                        </p:cTn>
                                        <p:tgtEl>
                                          <p:spTgt spid="34"/>
                                        </p:tgtEl>
                                      </p:cBhvr>
                                      <p:to x="100000" y="100000"/>
                                    </p:animScale>
                                    <p:animScale>
                                      <p:cBhvr>
                                        <p:cTn id="51" dur="26">
                                          <p:stCondLst>
                                            <p:cond delay="1642"/>
                                          </p:stCondLst>
                                        </p:cTn>
                                        <p:tgtEl>
                                          <p:spTgt spid="34"/>
                                        </p:tgtEl>
                                      </p:cBhvr>
                                      <p:to x="100000" y="90000"/>
                                    </p:animScale>
                                    <p:animScale>
                                      <p:cBhvr>
                                        <p:cTn id="52" dur="166" decel="50000">
                                          <p:stCondLst>
                                            <p:cond delay="1668"/>
                                          </p:stCondLst>
                                        </p:cTn>
                                        <p:tgtEl>
                                          <p:spTgt spid="34"/>
                                        </p:tgtEl>
                                      </p:cBhvr>
                                      <p:to x="100000" y="100000"/>
                                    </p:animScale>
                                    <p:animScale>
                                      <p:cBhvr>
                                        <p:cTn id="53" dur="26">
                                          <p:stCondLst>
                                            <p:cond delay="1808"/>
                                          </p:stCondLst>
                                        </p:cTn>
                                        <p:tgtEl>
                                          <p:spTgt spid="34"/>
                                        </p:tgtEl>
                                      </p:cBhvr>
                                      <p:to x="100000" y="95000"/>
                                    </p:animScale>
                                    <p:animScale>
                                      <p:cBhvr>
                                        <p:cTn id="54"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3"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19937" y="693325"/>
            <a:ext cx="9224112" cy="496647"/>
            <a:chOff x="644526" y="2766774"/>
            <a:chExt cx="18450623" cy="993289"/>
          </a:xfrm>
        </p:grpSpPr>
        <p:sp>
          <p:nvSpPr>
            <p:cNvPr id="13" name="TextBox 12"/>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ngẫm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về</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cuộc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đời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bếp</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lửa</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1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5" name="TextBox 14"/>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7" name="Group 16"/>
          <p:cNvGrpSpPr/>
          <p:nvPr/>
        </p:nvGrpSpPr>
        <p:grpSpPr>
          <a:xfrm>
            <a:off x="1223027" y="1647148"/>
            <a:ext cx="6580909" cy="584946"/>
            <a:chOff x="1162632" y="1589366"/>
            <a:chExt cx="2462365" cy="751021"/>
          </a:xfrm>
          <a:solidFill>
            <a:srgbClr val="DD8E19"/>
          </a:solidFill>
        </p:grpSpPr>
        <p:sp>
          <p:nvSpPr>
            <p:cNvPr id="18" name="Rectangle 17"/>
            <p:cNvSpPr/>
            <p:nvPr/>
          </p:nvSpPr>
          <p:spPr>
            <a:xfrm>
              <a:off x="1162632" y="1589366"/>
              <a:ext cx="2462365" cy="75102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18"/>
            <p:cNvSpPr/>
            <p:nvPr/>
          </p:nvSpPr>
          <p:spPr>
            <a:xfrm>
              <a:off x="1162632" y="1589366"/>
              <a:ext cx="2462365" cy="7510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1600200">
                <a:lnSpc>
                  <a:spcPct val="90000"/>
                </a:lnSpc>
                <a:spcBef>
                  <a:spcPct val="0"/>
                </a:spcBef>
                <a:spcAft>
                  <a:spcPct val="35000"/>
                </a:spcAft>
              </a:pPr>
              <a:r>
                <a:rPr lang="en-US" sz="3200" b="1" i="1" dirty="0" err="1" smtClean="0">
                  <a:solidFill>
                    <a:srgbClr val="FFFFFF"/>
                  </a:solidFill>
                  <a:latin typeface="Times New Roman" panose="02020603050405020304" pitchFamily="18" charset="0"/>
                  <a:cs typeface="Times New Roman" panose="02020603050405020304" pitchFamily="18" charset="0"/>
                </a:rPr>
                <a:t>Những</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suy</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ngẫm</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về</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cuộc</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đời</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bà</a:t>
              </a:r>
              <a:endParaRPr lang="en-US" sz="3200" b="1" i="1" dirty="0">
                <a:solidFill>
                  <a:srgbClr val="FFFFFF"/>
                </a:solidFill>
                <a:latin typeface="Times New Roman" panose="02020603050405020304" pitchFamily="18" charset="0"/>
                <a:cs typeface="Times New Roman" panose="02020603050405020304" pitchFamily="18" charset="0"/>
              </a:endParaRPr>
            </a:p>
          </p:txBody>
        </p:sp>
      </p:grpSp>
      <p:sp>
        <p:nvSpPr>
          <p:cNvPr id="30" name="TextBox 29">
            <a:extLst>
              <a:ext uri="{FF2B5EF4-FFF2-40B4-BE49-F238E27FC236}">
                <a16:creationId xmlns="" xmlns:a16="http://schemas.microsoft.com/office/drawing/2014/main" id="{66F4D50E-4C35-46CC-88AB-E815E729DFF6}"/>
              </a:ext>
            </a:extLst>
          </p:cNvPr>
          <p:cNvSpPr txBox="1"/>
          <p:nvPr/>
        </p:nvSpPr>
        <p:spPr>
          <a:xfrm>
            <a:off x="319938" y="2510492"/>
            <a:ext cx="3157554" cy="3323987"/>
          </a:xfrm>
          <a:prstGeom prst="rect">
            <a:avLst/>
          </a:prstGeom>
          <a:noFill/>
          <a:ln>
            <a:noFill/>
          </a:ln>
        </p:spPr>
        <p:txBody>
          <a:bodyPr wrap="square" rtlCol="0">
            <a:spAutoFit/>
          </a:bodyPr>
          <a:lstStyle/>
          <a:p>
            <a:pPr algn="just">
              <a:lnSpc>
                <a:spcPct val="150000"/>
              </a:lnSpc>
            </a:pP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Lận</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đận</a:t>
            </a:r>
            <a:endParaRPr lang="en-US" sz="2800" i="1"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Mấy</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nắng</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mưa</a:t>
            </a:r>
            <a:endParaRPr lang="en-US" sz="2800" i="1" dirty="0" smtClean="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Quen</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dậy</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sớm</a:t>
            </a:r>
            <a:endParaRPr lang="en-US" sz="2800" i="1" dirty="0" smtClean="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Yêu</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cs typeface="Times New Roman" panose="02020603050405020304" pitchFamily="18" charset="0"/>
              </a:rPr>
              <a:t>thương</a:t>
            </a:r>
            <a:endParaRPr lang="en-US" sz="2800" i="1" dirty="0" smtClean="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2800" i="1" dirty="0" smtClean="0">
                <a:solidFill>
                  <a:srgbClr val="000000"/>
                </a:solidFill>
                <a:latin typeface="Times New Roman" panose="02020603050405020304" pitchFamily="18" charset="0"/>
                <a:cs typeface="Times New Roman" panose="02020603050405020304" pitchFamily="18" charset="0"/>
              </a:rPr>
              <a:t>+ Chia </a:t>
            </a:r>
            <a:r>
              <a:rPr lang="en-US" sz="2800" i="1" dirty="0" err="1" smtClean="0">
                <a:solidFill>
                  <a:srgbClr val="000000"/>
                </a:solidFill>
                <a:latin typeface="Times New Roman" panose="02020603050405020304" pitchFamily="18" charset="0"/>
                <a:cs typeface="Times New Roman" panose="02020603050405020304" pitchFamily="18" charset="0"/>
              </a:rPr>
              <a:t>sẻ</a:t>
            </a:r>
            <a:endParaRPr lang="en-US" sz="2800" i="1" dirty="0" smtClean="0">
              <a:solidFill>
                <a:srgbClr val="000000"/>
              </a:solidFill>
              <a:latin typeface="Times New Roman" panose="02020603050405020304" pitchFamily="18" charset="0"/>
              <a:cs typeface="Times New Roman" panose="02020603050405020304" pitchFamily="18" charset="0"/>
            </a:endParaRPr>
          </a:p>
        </p:txBody>
      </p:sp>
      <p:sp>
        <p:nvSpPr>
          <p:cNvPr id="2" name="Right Brace 1"/>
          <p:cNvSpPr/>
          <p:nvPr/>
        </p:nvSpPr>
        <p:spPr>
          <a:xfrm>
            <a:off x="3228110" y="2807880"/>
            <a:ext cx="498764" cy="267851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50000"/>
              </a:lnSpc>
            </a:pPr>
            <a:endParaRPr lang="en-US"/>
          </a:p>
        </p:txBody>
      </p:sp>
      <p:sp>
        <p:nvSpPr>
          <p:cNvPr id="20" name="TextBox 19">
            <a:extLst>
              <a:ext uri="{FF2B5EF4-FFF2-40B4-BE49-F238E27FC236}">
                <a16:creationId xmlns="" xmlns:a16="http://schemas.microsoft.com/office/drawing/2014/main" id="{66F4D50E-4C35-46CC-88AB-E815E729DFF6}"/>
              </a:ext>
            </a:extLst>
          </p:cNvPr>
          <p:cNvSpPr txBox="1"/>
          <p:nvPr/>
        </p:nvSpPr>
        <p:spPr>
          <a:xfrm>
            <a:off x="3979480" y="3131476"/>
            <a:ext cx="4134106" cy="2031325"/>
          </a:xfrm>
          <a:prstGeom prst="rect">
            <a:avLst/>
          </a:prstGeom>
          <a:noFill/>
          <a:ln>
            <a:noFill/>
          </a:ln>
        </p:spPr>
        <p:txBody>
          <a:bodyPr wrap="square" rtlCol="0">
            <a:spAutoFit/>
          </a:bodyPr>
          <a:lstStyle/>
          <a:p>
            <a:pPr algn="just">
              <a:lnSpc>
                <a:spcPct val="150000"/>
              </a:lnSpc>
            </a:pP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vất</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vả</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lo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toan</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nhưng</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luôn</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chia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sẻ</a:t>
            </a:r>
            <a:endParaRPr lang="en-US" sz="2800" b="1" i="1" dirty="0">
              <a:solidFill>
                <a:srgbClr val="FF0000"/>
              </a:solidFill>
              <a:latin typeface="Times New Roman" panose="02020603050405020304" pitchFamily="18" charset="0"/>
              <a:cs typeface="Times New Roman" panose="02020603050405020304" pitchFamily="18" charset="0"/>
            </a:endParaRPr>
          </a:p>
        </p:txBody>
      </p:sp>
      <p:pic>
        <p:nvPicPr>
          <p:cNvPr id="21" name="Hình ảnh 6" descr="Ảnh có chứa trong nhà, tường&#10;&#10;Mô tả được tạo với mức tin cậy rất cao">
            <a:extLst>
              <a:ext uri="{FF2B5EF4-FFF2-40B4-BE49-F238E27FC236}">
                <a16:creationId xmlns:a16="http://schemas.microsoft.com/office/drawing/2014/main" xmlns=""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a:off x="8506363" y="0"/>
            <a:ext cx="6719758"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456792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animBg="1"/>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58" y="1880932"/>
            <a:ext cx="6065726" cy="400337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3915" y="4119960"/>
            <a:ext cx="4531478" cy="3224885"/>
          </a:xfrm>
          <a:prstGeom prst="rect">
            <a:avLst/>
          </a:prstGeom>
        </p:spPr>
      </p:pic>
      <p:pic>
        <p:nvPicPr>
          <p:cNvPr id="3" name="Picture 2"/>
          <p:cNvPicPr>
            <a:picLocks noChangeAspect="1"/>
          </p:cNvPicPr>
          <p:nvPr/>
        </p:nvPicPr>
        <p:blipFill>
          <a:blip r:embed="rId5"/>
          <a:stretch>
            <a:fillRect/>
          </a:stretch>
        </p:blipFill>
        <p:spPr>
          <a:xfrm>
            <a:off x="-1956602" y="-479"/>
            <a:ext cx="6096851" cy="3429479"/>
          </a:xfrm>
          <a:prstGeom prst="rect">
            <a:avLst/>
          </a:prstGeom>
        </p:spPr>
      </p:pic>
      <p:pic>
        <p:nvPicPr>
          <p:cNvPr id="14"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23" name="Group 22"/>
          <p:cNvGrpSpPr/>
          <p:nvPr/>
        </p:nvGrpSpPr>
        <p:grpSpPr>
          <a:xfrm>
            <a:off x="4694890" y="355520"/>
            <a:ext cx="7186682" cy="584946"/>
            <a:chOff x="1162632" y="1589366"/>
            <a:chExt cx="2462365" cy="751021"/>
          </a:xfrm>
          <a:solidFill>
            <a:srgbClr val="DD8E19"/>
          </a:solidFill>
        </p:grpSpPr>
        <p:sp>
          <p:nvSpPr>
            <p:cNvPr id="25" name="Rectangle 24"/>
            <p:cNvSpPr/>
            <p:nvPr/>
          </p:nvSpPr>
          <p:spPr>
            <a:xfrm>
              <a:off x="1162632" y="1589366"/>
              <a:ext cx="2462365" cy="75102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ectangle 25"/>
            <p:cNvSpPr/>
            <p:nvPr/>
          </p:nvSpPr>
          <p:spPr>
            <a:xfrm>
              <a:off x="1162632" y="1589366"/>
              <a:ext cx="2462365" cy="7510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1600200">
                <a:lnSpc>
                  <a:spcPct val="90000"/>
                </a:lnSpc>
                <a:spcBef>
                  <a:spcPct val="0"/>
                </a:spcBef>
                <a:spcAft>
                  <a:spcPct val="35000"/>
                </a:spcAft>
              </a:pPr>
              <a:r>
                <a:rPr lang="en-US" sz="3200" b="1" i="1" dirty="0" smtClean="0">
                  <a:solidFill>
                    <a:srgbClr val="FFFFFF"/>
                  </a:solidFill>
                  <a:latin typeface="Times New Roman" panose="02020603050405020304" pitchFamily="18" charset="0"/>
                  <a:cs typeface="Times New Roman" panose="02020603050405020304" pitchFamily="18" charset="0"/>
                </a:rPr>
                <a:t>Ý </a:t>
              </a:r>
              <a:r>
                <a:rPr lang="en-US" sz="3200" b="1" i="1" dirty="0" err="1" smtClean="0">
                  <a:solidFill>
                    <a:srgbClr val="FFFFFF"/>
                  </a:solidFill>
                  <a:latin typeface="Times New Roman" panose="02020603050405020304" pitchFamily="18" charset="0"/>
                  <a:cs typeface="Times New Roman" panose="02020603050405020304" pitchFamily="18" charset="0"/>
                </a:rPr>
                <a:t>nghĩa</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cao</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cả</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thiêng</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liêng</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của</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bếp</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lửa</a:t>
              </a:r>
              <a:endParaRPr lang="en-US" sz="3200" b="1" i="1" dirty="0">
                <a:solidFill>
                  <a:srgbClr val="FFFFFF"/>
                </a:solidFill>
                <a:latin typeface="Times New Roman" panose="02020603050405020304" pitchFamily="18" charset="0"/>
                <a:cs typeface="Times New Roman" panose="02020603050405020304" pitchFamily="18" charset="0"/>
              </a:endParaRPr>
            </a:p>
          </p:txBody>
        </p:sp>
      </p:grpSp>
      <p:sp>
        <p:nvSpPr>
          <p:cNvPr id="27" name="TextBox 26">
            <a:extLst>
              <a:ext uri="{FF2B5EF4-FFF2-40B4-BE49-F238E27FC236}">
                <a16:creationId xmlns="" xmlns:a16="http://schemas.microsoft.com/office/drawing/2014/main" id="{66F4D50E-4C35-46CC-88AB-E815E729DFF6}"/>
              </a:ext>
            </a:extLst>
          </p:cNvPr>
          <p:cNvSpPr txBox="1"/>
          <p:nvPr/>
        </p:nvSpPr>
        <p:spPr>
          <a:xfrm>
            <a:off x="5715000" y="1295986"/>
            <a:ext cx="6194082" cy="954107"/>
          </a:xfrm>
          <a:prstGeom prst="rect">
            <a:avLst/>
          </a:prstGeom>
          <a:noFill/>
          <a:ln>
            <a:noFill/>
          </a:ln>
        </p:spPr>
        <p:txBody>
          <a:bodyPr wrap="square" rtlCol="0">
            <a:spAutoFit/>
          </a:bodyPr>
          <a:lstStyle/>
          <a:p>
            <a:pPr algn="just"/>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Điệp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từ</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nhóm</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lặp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lại</a:t>
            </a:r>
            <a:r>
              <a:rPr lang="en-US" sz="2800" b="1" i="1" dirty="0" smtClean="0">
                <a:latin typeface="Times New Roman" panose="02020603050405020304" pitchFamily="18" charset="0"/>
                <a:cs typeface="Times New Roman" panose="02020603050405020304" pitchFamily="18" charset="0"/>
              </a:rPr>
              <a:t> 4 </a:t>
            </a:r>
            <a:r>
              <a:rPr lang="en-US" sz="2800" b="1" i="1" dirty="0" err="1" smtClean="0">
                <a:latin typeface="Times New Roman" panose="02020603050405020304" pitchFamily="18" charset="0"/>
                <a:cs typeface="Times New Roman" panose="02020603050405020304" pitchFamily="18" charset="0"/>
              </a:rPr>
              <a:t>lần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với</a:t>
            </a:r>
            <a:r>
              <a:rPr lang="en-US" sz="2800" b="1" i="1" dirty="0" smtClean="0">
                <a:latin typeface="Times New Roman" panose="02020603050405020304" pitchFamily="18" charset="0"/>
                <a:cs typeface="Times New Roman" panose="02020603050405020304" pitchFamily="18" charset="0"/>
              </a:rPr>
              <a:t> 2 </a:t>
            </a:r>
            <a:r>
              <a:rPr lang="en-US" sz="2800" b="1" i="1" dirty="0" err="1" smtClean="0">
                <a:latin typeface="Times New Roman" panose="02020603050405020304" pitchFamily="18" charset="0"/>
                <a:cs typeface="Times New Roman" panose="02020603050405020304" pitchFamily="18" charset="0"/>
              </a:rPr>
              <a:t>tầng</a:t>
            </a:r>
            <a:r>
              <a:rPr lang="en-US" sz="2800" b="1" i="1" dirty="0" smtClean="0">
                <a:latin typeface="Times New Roman" panose="02020603050405020304" pitchFamily="18" charset="0"/>
                <a:cs typeface="Times New Roman" panose="02020603050405020304" pitchFamily="18" charset="0"/>
              </a:rPr>
              <a:t> ý </a:t>
            </a:r>
            <a:r>
              <a:rPr lang="en-US" sz="2800" b="1" i="1" dirty="0" err="1" smtClean="0">
                <a:latin typeface="Times New Roman" panose="02020603050405020304" pitchFamily="18" charset="0"/>
                <a:cs typeface="Times New Roman" panose="02020603050405020304" pitchFamily="18" charset="0"/>
              </a:rPr>
              <a:t>nghĩa</a:t>
            </a:r>
            <a:endParaRPr lang="en-US" sz="2800" b="1" i="1"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66F4D50E-4C35-46CC-88AB-E815E729DFF6}"/>
              </a:ext>
            </a:extLst>
          </p:cNvPr>
          <p:cNvSpPr txBox="1"/>
          <p:nvPr/>
        </p:nvSpPr>
        <p:spPr>
          <a:xfrm>
            <a:off x="6354033" y="2422694"/>
            <a:ext cx="5621517" cy="2246769"/>
          </a:xfrm>
          <a:prstGeom prst="rect">
            <a:avLst/>
          </a:prstGeom>
          <a:noFill/>
          <a:ln>
            <a:noFill/>
          </a:ln>
        </p:spPr>
        <p:txBody>
          <a:bodyPr wrap="square" rtlCol="0">
            <a:spAutoFit/>
          </a:bodyPr>
          <a:lstStyle/>
          <a:p>
            <a:pPr algn="just"/>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Nghĩa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thực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nhóm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lửa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trong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gian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bếp</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để</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giữ</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ấm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gia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đình</a:t>
            </a:r>
            <a:endParaRPr lang="en-US" sz="2800" i="1" dirty="0" smtClean="0">
              <a:latin typeface="Times New Roman" panose="02020603050405020304" pitchFamily="18" charset="0"/>
              <a:cs typeface="Times New Roman" panose="02020603050405020304" pitchFamily="18" charset="0"/>
            </a:endParaRPr>
          </a:p>
          <a:p>
            <a:pPr algn="just"/>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Nghĩa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ẩn</a:t>
            </a:r>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dụ</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nhóm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lên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niềm</a:t>
            </a:r>
            <a:r>
              <a:rPr lang="en-US" sz="2800" i="1" dirty="0" smtClean="0">
                <a:latin typeface="Times New Roman" panose="02020603050405020304" pitchFamily="18" charset="0"/>
                <a:cs typeface="Times New Roman" panose="02020603050405020304" pitchFamily="18" charset="0"/>
              </a:rPr>
              <a:t> tin, </a:t>
            </a:r>
            <a:r>
              <a:rPr lang="en-US" sz="2800" i="1" dirty="0" err="1" smtClean="0">
                <a:latin typeface="Times New Roman" panose="02020603050405020304" pitchFamily="18" charset="0"/>
                <a:cs typeface="Times New Roman" panose="02020603050405020304" pitchFamily="18" charset="0"/>
              </a:rPr>
              <a:t>niềm</a:t>
            </a:r>
            <a:r>
              <a:rPr lang="en-US" sz="2800" i="1" dirty="0" smtClean="0">
                <a:latin typeface="Times New Roman" panose="02020603050405020304" pitchFamily="18" charset="0"/>
                <a:cs typeface="Times New Roman" panose="02020603050405020304" pitchFamily="18" charset="0"/>
              </a:rPr>
              <a:t> hi </a:t>
            </a:r>
            <a:r>
              <a:rPr lang="en-US" sz="2800" i="1" dirty="0" err="1" smtClean="0">
                <a:latin typeface="Times New Roman" panose="02020603050405020304" pitchFamily="18" charset="0"/>
                <a:cs typeface="Times New Roman" panose="02020603050405020304" pitchFamily="18" charset="0"/>
              </a:rPr>
              <a:t>vọng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nhóm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tâm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sẻ</a:t>
            </a:r>
            <a:r>
              <a:rPr lang="en-US" sz="2800" i="1" dirty="0" smtClean="0">
                <a:latin typeface="Times New Roman" panose="02020603050405020304" pitchFamily="18" charset="0"/>
                <a:cs typeface="Times New Roman" panose="02020603050405020304" pitchFamily="18" charset="0"/>
              </a:rPr>
              <a:t> chia </a:t>
            </a:r>
            <a:r>
              <a:rPr lang="en-US" sz="2800" i="1" dirty="0" err="1" smtClean="0">
                <a:latin typeface="Times New Roman" panose="02020603050405020304" pitchFamily="18" charset="0"/>
                <a:cs typeface="Times New Roman" panose="02020603050405020304" pitchFamily="18" charset="0"/>
              </a:rPr>
              <a:t>và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người</a:t>
            </a:r>
            <a:endParaRPr lang="en-US" sz="2800" i="1" dirty="0">
              <a:latin typeface="Times New Roman" panose="02020603050405020304" pitchFamily="18" charset="0"/>
              <a:cs typeface="Times New Roman" panose="02020603050405020304" pitchFamily="18" charset="0"/>
            </a:endParaRPr>
          </a:p>
        </p:txBody>
      </p:sp>
      <p:pic>
        <p:nvPicPr>
          <p:cNvPr id="29" name="Picture 28" descr="A picture containing text, clipart&#10;&#10;Description automatically generated">
            <a:extLst>
              <a:ext uri="{FF2B5EF4-FFF2-40B4-BE49-F238E27FC236}">
                <a16:creationId xmlns:a16="http://schemas.microsoft.com/office/drawing/2014/main" xmlns="" id="{BEF0CAFB-7F2C-4D47-A6DB-9F7DFF59951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6293697" y="4859212"/>
            <a:ext cx="1049079" cy="803649"/>
          </a:xfrm>
          <a:prstGeom prst="rect">
            <a:avLst/>
          </a:prstGeom>
          <a:effectLst>
            <a:softEdge rad="127000"/>
          </a:effectLst>
        </p:spPr>
      </p:pic>
      <p:sp>
        <p:nvSpPr>
          <p:cNvPr id="30" name="TextBox 29">
            <a:extLst>
              <a:ext uri="{FF2B5EF4-FFF2-40B4-BE49-F238E27FC236}">
                <a16:creationId xmlns="" xmlns:a16="http://schemas.microsoft.com/office/drawing/2014/main" id="{66F4D50E-4C35-46CC-88AB-E815E729DFF6}"/>
              </a:ext>
            </a:extLst>
          </p:cNvPr>
          <p:cNvSpPr txBox="1"/>
          <p:nvPr/>
        </p:nvSpPr>
        <p:spPr>
          <a:xfrm>
            <a:off x="7219648" y="4995780"/>
            <a:ext cx="4756087" cy="1384995"/>
          </a:xfrm>
          <a:prstGeom prst="rect">
            <a:avLst/>
          </a:prstGeom>
          <a:noFill/>
          <a:ln>
            <a:noFill/>
          </a:ln>
        </p:spPr>
        <p:txBody>
          <a:bodyPr wrap="square" rtlCol="0">
            <a:spAutoFit/>
          </a:bodyPr>
          <a:lstStyle/>
          <a:p>
            <a:pPr algn="just"/>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tần</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tảo</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lặng</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lẽ</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hi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thắp</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lên</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ngọn</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lửa</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sưởi</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ấm</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sẻ</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chia</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580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circle(in)">
                                      <p:cBhvr>
                                        <p:cTn id="21" dur="2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78097"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5687251"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5029200" cy="6858000"/>
          </a:xfrm>
          <a:prstGeom prst="rect">
            <a:avLst/>
          </a:prstGeom>
        </p:spPr>
      </p:pic>
      <p:grpSp>
        <p:nvGrpSpPr>
          <p:cNvPr id="17" name="Group 16"/>
          <p:cNvGrpSpPr/>
          <p:nvPr/>
        </p:nvGrpSpPr>
        <p:grpSpPr>
          <a:xfrm>
            <a:off x="5308492" y="3259395"/>
            <a:ext cx="6504704" cy="1126462"/>
            <a:chOff x="9145586" y="9472942"/>
            <a:chExt cx="15130068" cy="2253221"/>
          </a:xfrm>
        </p:grpSpPr>
        <p:sp>
          <p:nvSpPr>
            <p:cNvPr id="22" name="TextBox 21"/>
            <p:cNvSpPr txBox="1"/>
            <p:nvPr/>
          </p:nvSpPr>
          <p:spPr>
            <a:xfrm>
              <a:off x="9755187" y="9472942"/>
              <a:ext cx="14520467" cy="2253221"/>
            </a:xfrm>
            <a:prstGeom prst="rect">
              <a:avLst/>
            </a:prstGeom>
            <a:noFill/>
          </p:spPr>
          <p:txBody>
            <a:bodyPr wrap="square" rtlCol="0">
              <a:spAutoFit/>
            </a:bodyPr>
            <a:lstStyle/>
            <a:p>
              <a:pPr algn="just" defTabSz="1088421">
                <a:lnSpc>
                  <a:spcPct val="120000"/>
                </a:lnSpc>
              </a:pPr>
              <a:r>
                <a:rPr lang="nl-NL" altLang="en-US" sz="2800" i="1" dirty="0" smtClean="0">
                  <a:latin typeface="Times New Roman" panose="02020603050405020304" pitchFamily="18" charset="0"/>
                  <a:cs typeface="Times New Roman" panose="02020603050405020304" pitchFamily="18" charset="0"/>
                </a:rPr>
                <a:t>Là nhà thơ trưởng thành trong kháng chiến </a:t>
              </a:r>
              <a:r>
                <a:rPr lang="nl-NL" altLang="en-US" sz="2800" b="1" i="1" dirty="0" smtClean="0">
                  <a:latin typeface="Times New Roman" panose="02020603050405020304" pitchFamily="18" charset="0"/>
                  <a:cs typeface="Times New Roman" panose="02020603050405020304" pitchFamily="18" charset="0"/>
                </a:rPr>
                <a:t>chống Mĩ.</a:t>
              </a:r>
              <a:endParaRPr lang="en-US" sz="2800" b="1" i="1" dirty="0">
                <a:cs typeface="Arial" pitchFamily="34" charset="0"/>
              </a:endParaRP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421"/>
              <a:endParaRPr lang="en-US" sz="2800" i="1">
                <a:solidFill>
                  <a:schemeClr val="tx1"/>
                </a:solidFill>
              </a:endParaRPr>
            </a:p>
          </p:txBody>
        </p:sp>
      </p:grpSp>
      <p:grpSp>
        <p:nvGrpSpPr>
          <p:cNvPr id="24" name="Group 23"/>
          <p:cNvGrpSpPr/>
          <p:nvPr/>
        </p:nvGrpSpPr>
        <p:grpSpPr>
          <a:xfrm>
            <a:off x="5308492" y="2475530"/>
            <a:ext cx="6154846" cy="652486"/>
            <a:chOff x="9145586" y="7595254"/>
            <a:chExt cx="14301386" cy="1305142"/>
          </a:xfrm>
        </p:grpSpPr>
        <p:sp>
          <p:nvSpPr>
            <p:cNvPr id="25" name="Rectangle 24"/>
            <p:cNvSpPr/>
            <p:nvPr/>
          </p:nvSpPr>
          <p:spPr>
            <a:xfrm>
              <a:off x="9755184" y="7595254"/>
              <a:ext cx="13691788" cy="1305142"/>
            </a:xfrm>
            <a:prstGeom prst="rect">
              <a:avLst/>
            </a:prstGeom>
          </p:spPr>
          <p:txBody>
            <a:bodyPr wrap="square">
              <a:spAutoFit/>
            </a:bodyPr>
            <a:lstStyle/>
            <a:p>
              <a:pPr marL="28569" indent="-28569" algn="just" defTabSz="1088421">
                <a:lnSpc>
                  <a:spcPct val="130000"/>
                </a:lnSpc>
              </a:pPr>
              <a:r>
                <a:rPr lang="nl-NL" altLang="en-US" sz="2800" b="1" i="1" dirty="0" smtClean="0">
                  <a:latin typeface="Times New Roman" panose="02020603050405020304" pitchFamily="18" charset="0"/>
                  <a:cs typeface="Times New Roman" panose="02020603050405020304" pitchFamily="18" charset="0"/>
                </a:rPr>
                <a:t>Quê</a:t>
              </a:r>
              <a:r>
                <a:rPr lang="nl-NL" altLang="en-US" sz="2800" i="1" dirty="0" smtClean="0">
                  <a:latin typeface="Times New Roman" panose="02020603050405020304" pitchFamily="18" charset="0"/>
                  <a:cs typeface="Times New Roman" panose="02020603050405020304" pitchFamily="18" charset="0"/>
                </a:rPr>
                <a:t> : Hà Nội – thuở nhỏ sống ở Huế</a:t>
              </a:r>
              <a:endParaRPr lang="vi-VN" sz="2800" i="1" dirty="0">
                <a:cs typeface="Arial" pitchFamily="34"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421"/>
              <a:endParaRPr lang="en-US" sz="2800" i="1">
                <a:solidFill>
                  <a:schemeClr val="tx1"/>
                </a:solidFill>
              </a:endParaRPr>
            </a:p>
          </p:txBody>
        </p:sp>
      </p:grpSp>
      <p:grpSp>
        <p:nvGrpSpPr>
          <p:cNvPr id="27" name="Group 26"/>
          <p:cNvGrpSpPr/>
          <p:nvPr/>
        </p:nvGrpSpPr>
        <p:grpSpPr>
          <a:xfrm>
            <a:off x="5313245" y="1390045"/>
            <a:ext cx="6499950" cy="954107"/>
            <a:chOff x="9145586" y="9472942"/>
            <a:chExt cx="14820611" cy="1908466"/>
          </a:xfrm>
        </p:grpSpPr>
        <p:sp>
          <p:nvSpPr>
            <p:cNvPr id="28" name="TextBox 27"/>
            <p:cNvSpPr txBox="1"/>
            <p:nvPr/>
          </p:nvSpPr>
          <p:spPr>
            <a:xfrm>
              <a:off x="9755185" y="9472942"/>
              <a:ext cx="14211012" cy="1908466"/>
            </a:xfrm>
            <a:prstGeom prst="rect">
              <a:avLst/>
            </a:prstGeom>
            <a:noFill/>
          </p:spPr>
          <p:txBody>
            <a:bodyPr wrap="square" rtlCol="0">
              <a:spAutoFit/>
            </a:bodyPr>
            <a:lstStyle/>
            <a:p>
              <a:pPr algn="just"/>
              <a:r>
                <a:rPr lang="en-US" sz="2800" b="1" i="1" dirty="0" err="1">
                  <a:latin typeface="Times New Roman" panose="02020603050405020304" pitchFamily="18" charset="0"/>
                  <a:cs typeface="Times New Roman" panose="02020603050405020304" pitchFamily="18" charset="0"/>
                </a:rPr>
                <a:t>Tên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thật</a:t>
              </a:r>
              <a:r>
                <a:rPr lang="en-US" sz="2800" b="1"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Việt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sinh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năm</a:t>
              </a:r>
              <a:r>
                <a:rPr lang="en-US" sz="2800" i="1" dirty="0" smtClean="0">
                  <a:latin typeface="Times New Roman" panose="02020603050405020304" pitchFamily="18" charset="0"/>
                  <a:cs typeface="Times New Roman" panose="02020603050405020304" pitchFamily="18" charset="0"/>
                </a:rPr>
                <a:t> 1941</a:t>
              </a:r>
              <a:endParaRPr lang="en-US" sz="2800" i="1" dirty="0">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421"/>
              <a:endParaRPr lang="en-US" sz="2800" i="1">
                <a:solidFill>
                  <a:schemeClr val="tx1"/>
                </a:solidFill>
              </a:endParaRPr>
            </a:p>
          </p:txBody>
        </p:sp>
      </p:grpSp>
      <p:grpSp>
        <p:nvGrpSpPr>
          <p:cNvPr id="30" name="Group 29"/>
          <p:cNvGrpSpPr/>
          <p:nvPr/>
        </p:nvGrpSpPr>
        <p:grpSpPr>
          <a:xfrm>
            <a:off x="5308492" y="4453129"/>
            <a:ext cx="6504704" cy="2160591"/>
            <a:chOff x="9145586" y="9472942"/>
            <a:chExt cx="15130068" cy="4321752"/>
          </a:xfrm>
        </p:grpSpPr>
        <p:sp>
          <p:nvSpPr>
            <p:cNvPr id="31" name="TextBox 30"/>
            <p:cNvSpPr txBox="1"/>
            <p:nvPr/>
          </p:nvSpPr>
          <p:spPr>
            <a:xfrm>
              <a:off x="9755187" y="9472942"/>
              <a:ext cx="14520467" cy="4321752"/>
            </a:xfrm>
            <a:prstGeom prst="rect">
              <a:avLst/>
            </a:prstGeom>
            <a:noFill/>
          </p:spPr>
          <p:txBody>
            <a:bodyPr wrap="square" rtlCol="0">
              <a:spAutoFit/>
            </a:bodyPr>
            <a:lstStyle/>
            <a:p>
              <a:pPr algn="just" defTabSz="1088421">
                <a:lnSpc>
                  <a:spcPct val="120000"/>
                </a:lnSpc>
              </a:pPr>
              <a:r>
                <a:rPr lang="en-US" sz="2800" b="1" i="1" dirty="0" err="1" smtClean="0">
                  <a:latin typeface="Times New Roman" panose="02020603050405020304" pitchFamily="18" charset="0"/>
                  <a:cs typeface="Times New Roman" panose="02020603050405020304" pitchFamily="18" charset="0"/>
                </a:rPr>
                <a:t>Phong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cách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sáng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tác</a:t>
              </a:r>
              <a:r>
                <a:rPr lang="en-US" sz="2800" b="1" i="1" dirty="0" smtClean="0">
                  <a:latin typeface="Times New Roman" panose="02020603050405020304" pitchFamily="18" charset="0"/>
                  <a:cs typeface="Times New Roman" panose="02020603050405020304" pitchFamily="18" charset="0"/>
                </a:rPr>
                <a:t> : </a:t>
              </a:r>
              <a:r>
                <a:rPr lang="en-US" sz="2800" i="1" dirty="0" err="1" smtClean="0">
                  <a:latin typeface="Times New Roman" panose="02020603050405020304" pitchFamily="18" charset="0"/>
                  <a:cs typeface="Times New Roman" panose="02020603050405020304" pitchFamily="18" charset="0"/>
                </a:rPr>
                <a:t>Thơ</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Bằng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Việt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mang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giọng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điệu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thủ</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thỉ</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tâm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tình</a:t>
              </a:r>
              <a:r>
                <a:rPr lang="en-US" sz="2800" i="1" dirty="0" smtClean="0">
                  <a:latin typeface="Times New Roman" panose="02020603050405020304" pitchFamily="18" charset="0"/>
                  <a:cs typeface="Times New Roman" panose="02020603050405020304" pitchFamily="18" charset="0"/>
                </a:rPr>
                <a:t> ; </a:t>
              </a:r>
              <a:r>
                <a:rPr lang="en-US" sz="2800" i="1" dirty="0" err="1" smtClean="0">
                  <a:latin typeface="Times New Roman" panose="02020603050405020304" pitchFamily="18" charset="0"/>
                  <a:cs typeface="Times New Roman" panose="02020603050405020304" pitchFamily="18" charset="0"/>
                </a:rPr>
                <a:t>ngôn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ngữ</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điềm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đạm</a:t>
              </a:r>
              <a:r>
                <a:rPr lang="en-US" sz="2800" i="1" dirty="0" smtClean="0">
                  <a:latin typeface="Times New Roman" panose="02020603050405020304" pitchFamily="18" charset="0"/>
                  <a:cs typeface="Times New Roman" panose="02020603050405020304" pitchFamily="18" charset="0"/>
                </a:rPr>
                <a:t> ; </a:t>
              </a:r>
              <a:r>
                <a:rPr lang="en-US" sz="2800" i="1" dirty="0" err="1" smtClean="0">
                  <a:latin typeface="Times New Roman" panose="02020603050405020304" pitchFamily="18" charset="0"/>
                  <a:cs typeface="Times New Roman" panose="02020603050405020304" pitchFamily="18" charset="0"/>
                </a:rPr>
                <a:t>cấu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tứ</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mạch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lạc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hệ</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thống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ảnh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đặc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sắc</a:t>
              </a:r>
              <a:endParaRPr lang="en-US" sz="2800" b="1" i="1" dirty="0">
                <a:cs typeface="Arial" pitchFamily="34" charset="0"/>
              </a:endParaRPr>
            </a:p>
          </p:txBody>
        </p:sp>
        <p:sp>
          <p:nvSpPr>
            <p:cNvPr id="32" name="Oval 31"/>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421"/>
              <a:endParaRPr lang="en-US" sz="2800" i="1">
                <a:solidFill>
                  <a:schemeClr val="tx1"/>
                </a:solidFill>
              </a:endParaRPr>
            </a:p>
          </p:txBody>
        </p:sp>
      </p:grpSp>
    </p:spTree>
    <p:extLst>
      <p:ext uri="{BB962C8B-B14F-4D97-AF65-F5344CB8AC3E}">
        <p14:creationId xmlns:p14="http://schemas.microsoft.com/office/powerpoint/2010/main" val="45064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ox(in)">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19937" y="693325"/>
            <a:ext cx="9224112" cy="496647"/>
            <a:chOff x="644526" y="2766774"/>
            <a:chExt cx="18450623" cy="993289"/>
          </a:xfrm>
        </p:grpSpPr>
        <p:sp>
          <p:nvSpPr>
            <p:cNvPr id="13" name="TextBox 12"/>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ngẫm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về</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cuộc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đời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bếp</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lửa</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1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5" name="TextBox 14"/>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7" name="Group 16"/>
          <p:cNvGrpSpPr/>
          <p:nvPr/>
        </p:nvGrpSpPr>
        <p:grpSpPr>
          <a:xfrm>
            <a:off x="1901900" y="1453185"/>
            <a:ext cx="7186682" cy="584946"/>
            <a:chOff x="1162632" y="1589366"/>
            <a:chExt cx="2462365" cy="751021"/>
          </a:xfrm>
          <a:solidFill>
            <a:srgbClr val="DD8E19"/>
          </a:solidFill>
        </p:grpSpPr>
        <p:sp>
          <p:nvSpPr>
            <p:cNvPr id="18" name="Rectangle 17"/>
            <p:cNvSpPr/>
            <p:nvPr/>
          </p:nvSpPr>
          <p:spPr>
            <a:xfrm>
              <a:off x="1162632" y="1589366"/>
              <a:ext cx="2462365" cy="75102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18"/>
            <p:cNvSpPr/>
            <p:nvPr/>
          </p:nvSpPr>
          <p:spPr>
            <a:xfrm>
              <a:off x="1162632" y="1589366"/>
              <a:ext cx="2462365" cy="7510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1600200">
                <a:lnSpc>
                  <a:spcPct val="90000"/>
                </a:lnSpc>
                <a:spcBef>
                  <a:spcPct val="0"/>
                </a:spcBef>
                <a:spcAft>
                  <a:spcPct val="35000"/>
                </a:spcAft>
              </a:pPr>
              <a:r>
                <a:rPr lang="en-US" sz="3200" b="1" i="1" dirty="0" smtClean="0">
                  <a:solidFill>
                    <a:srgbClr val="FFFFFF"/>
                  </a:solidFill>
                  <a:latin typeface="Times New Roman" panose="02020603050405020304" pitchFamily="18" charset="0"/>
                  <a:cs typeface="Times New Roman" panose="02020603050405020304" pitchFamily="18" charset="0"/>
                </a:rPr>
                <a:t>“</a:t>
              </a:r>
              <a:r>
                <a:rPr lang="en-US" sz="3200" b="1" i="1" dirty="0" err="1" smtClean="0">
                  <a:solidFill>
                    <a:srgbClr val="FFFFFF"/>
                  </a:solidFill>
                  <a:latin typeface="Times New Roman" panose="02020603050405020304" pitchFamily="18" charset="0"/>
                  <a:cs typeface="Times New Roman" panose="02020603050405020304" pitchFamily="18" charset="0"/>
                </a:rPr>
                <a:t>Ôi</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kì</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lạ</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và</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thiêng</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liêng</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bếp</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lửa</a:t>
              </a:r>
              <a:r>
                <a:rPr lang="en-US" sz="3200" b="1" i="1" dirty="0" smtClean="0">
                  <a:solidFill>
                    <a:srgbClr val="FFFFFF"/>
                  </a:solidFill>
                  <a:latin typeface="Times New Roman" panose="02020603050405020304" pitchFamily="18" charset="0"/>
                  <a:cs typeface="Times New Roman" panose="02020603050405020304" pitchFamily="18" charset="0"/>
                </a:rPr>
                <a:t>!”</a:t>
              </a:r>
              <a:endParaRPr lang="en-US" sz="3200" b="1" i="1" dirty="0">
                <a:solidFill>
                  <a:srgbClr val="FFFFFF"/>
                </a:solidFill>
                <a:latin typeface="Times New Roman" panose="02020603050405020304" pitchFamily="18" charset="0"/>
                <a:cs typeface="Times New Roman" panose="02020603050405020304" pitchFamily="18" charset="0"/>
              </a:endParaRPr>
            </a:p>
          </p:txBody>
        </p:sp>
      </p:gr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4761" y="197966"/>
            <a:ext cx="2400766" cy="2246211"/>
          </a:xfrm>
          <a:prstGeom prst="ellipse">
            <a:avLst/>
          </a:prstGeom>
          <a:ln>
            <a:noFill/>
          </a:ln>
          <a:effectLst>
            <a:softEdge rad="112500"/>
          </a:effectLst>
        </p:spPr>
      </p:pic>
      <p:sp>
        <p:nvSpPr>
          <p:cNvPr id="23" name="TextBox 22">
            <a:extLst>
              <a:ext uri="{FF2B5EF4-FFF2-40B4-BE49-F238E27FC236}">
                <a16:creationId xmlns="" xmlns:a16="http://schemas.microsoft.com/office/drawing/2014/main" id="{66F4D50E-4C35-46CC-88AB-E815E729DFF6}"/>
              </a:ext>
            </a:extLst>
          </p:cNvPr>
          <p:cNvSpPr txBox="1"/>
          <p:nvPr/>
        </p:nvSpPr>
        <p:spPr>
          <a:xfrm>
            <a:off x="858357" y="2472728"/>
            <a:ext cx="9937858" cy="1815882"/>
          </a:xfrm>
          <a:prstGeom prst="rect">
            <a:avLst/>
          </a:prstGeom>
          <a:noFill/>
          <a:ln>
            <a:noFill/>
          </a:ln>
        </p:spPr>
        <p:txBody>
          <a:bodyPr wrap="square" rtlCol="0">
            <a:spAutoFit/>
          </a:bodyPr>
          <a:lstStyle/>
          <a:p>
            <a:pPr algn="just"/>
            <a:r>
              <a:rPr lang="en-US" sz="2800"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Kì</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lạ</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không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có</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gì</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dập</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tắt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được</a:t>
            </a:r>
            <a:r>
              <a:rPr lang="en-US" sz="2800" i="1" dirty="0" smtClean="0">
                <a:latin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Bếp</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lửa</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vẫn</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cháy</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sáng</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trong</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mọi</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hoàn</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cảnh</a:t>
            </a:r>
            <a:endParaRPr lang="en-US" sz="2800" i="1"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Thiêng</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liêng</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bếp</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lửa</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là</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tổ</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ấm</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là</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cội</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nguồn</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gia</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đình</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cội</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nguồn</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quê</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hương</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đất</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nước</a:t>
            </a:r>
            <a:endParaRPr lang="en-US" sz="2800" i="1" dirty="0">
              <a:latin typeface="Times New Roman" panose="02020603050405020304" pitchFamily="18" charset="0"/>
              <a:cs typeface="Times New Roman" panose="02020603050405020304" pitchFamily="18" charset="0"/>
            </a:endParaRPr>
          </a:p>
        </p:txBody>
      </p:sp>
      <p:sp>
        <p:nvSpPr>
          <p:cNvPr id="24" name="Rectangle 23"/>
          <p:cNvSpPr/>
          <p:nvPr/>
        </p:nvSpPr>
        <p:spPr>
          <a:xfrm>
            <a:off x="1631202" y="4759115"/>
            <a:ext cx="8676580" cy="1815882"/>
          </a:xfrm>
          <a:prstGeom prst="rect">
            <a:avLst/>
          </a:prstGeom>
          <a:solidFill>
            <a:srgbClr val="FFEFBD"/>
          </a:solidFill>
        </p:spPr>
        <p:txBody>
          <a:bodyPr wrap="square">
            <a:spAutoFit/>
          </a:bodyPr>
          <a:lstStyle/>
          <a:p>
            <a:pPr algn="just" defTabSz="914103">
              <a:spcBef>
                <a:spcPct val="0"/>
              </a:spcBef>
            </a:pPr>
            <a:r>
              <a:rPr lang="en-SG" altLang="en-US" sz="2800" i="1" dirty="0" err="1" smtClean="0">
                <a:latin typeface="Times New Roman" panose="02020603050405020304" pitchFamily="18" charset="0"/>
              </a:rPr>
              <a:t>Bếp</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lửa</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được</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nhóm</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lên</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từ</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ngọn</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lửa</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trong</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lòng</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bà</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Từ</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ngọn</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lửa</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cháu</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nhận</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ra</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niềm</a:t>
            </a:r>
            <a:r>
              <a:rPr lang="en-SG" altLang="en-US" sz="2800" i="1" dirty="0" smtClean="0">
                <a:latin typeface="Times New Roman" panose="02020603050405020304" pitchFamily="18" charset="0"/>
              </a:rPr>
              <a:t> tin </a:t>
            </a:r>
            <a:r>
              <a:rPr lang="en-SG" altLang="en-US" sz="2800" i="1" dirty="0" err="1" smtClean="0">
                <a:latin typeface="Times New Roman" panose="02020603050405020304" pitchFamily="18" charset="0"/>
              </a:rPr>
              <a:t>vào</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ngày</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mai</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hiểu</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được</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linh</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hồn</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của</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dân</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tộc</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Bà</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không</a:t>
            </a:r>
            <a:r>
              <a:rPr lang="en-SG" altLang="en-US" sz="2800" i="1" dirty="0">
                <a:latin typeface="Times New Roman" panose="02020603050405020304" pitchFamily="18" charset="0"/>
              </a:rPr>
              <a:t> </a:t>
            </a:r>
            <a:r>
              <a:rPr lang="en-SG" altLang="en-US" sz="2800" i="1" dirty="0" err="1" smtClean="0">
                <a:latin typeface="Times New Roman" panose="02020603050405020304" pitchFamily="18" charset="0"/>
              </a:rPr>
              <a:t>chỉ</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là</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người</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nhóm</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lửa</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mà</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còn</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là</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người</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truyền</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lửa</a:t>
            </a:r>
            <a:endParaRPr lang="en-SG" altLang="en-US" sz="2800" i="1" dirty="0">
              <a:latin typeface="Times New Roman" panose="02020603050405020304" pitchFamily="18" charset="0"/>
            </a:endParaRPr>
          </a:p>
        </p:txBody>
      </p:sp>
      <p:pic>
        <p:nvPicPr>
          <p:cNvPr id="25" name="Picture 24" descr="A picture containing text, clipart&#10;&#10;Description automatically generated">
            <a:extLst>
              <a:ext uri="{FF2B5EF4-FFF2-40B4-BE49-F238E27FC236}">
                <a16:creationId xmlns:a16="http://schemas.microsoft.com/office/drawing/2014/main" xmlns="" id="{BEF0CAFB-7F2C-4D47-A6DB-9F7DFF59951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451030" y="4321382"/>
            <a:ext cx="1049079" cy="803649"/>
          </a:xfrm>
          <a:prstGeom prst="rect">
            <a:avLst/>
          </a:prstGeom>
          <a:effectLst>
            <a:softEdge rad="127000"/>
          </a:effectLst>
        </p:spPr>
      </p:pic>
    </p:spTree>
    <p:extLst>
      <p:ext uri="{BB962C8B-B14F-4D97-AF65-F5344CB8AC3E}">
        <p14:creationId xmlns:p14="http://schemas.microsoft.com/office/powerpoint/2010/main" val="30594257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ppt_w</p:attrName>
                                        </p:attrNameLst>
                                      </p:cBhvr>
                                      <p:tavLst>
                                        <p:tav tm="0" fmla="#ppt_w*sin(2.5*pi*$)">
                                          <p:val>
                                            <p:fltVal val="0"/>
                                          </p:val>
                                        </p:tav>
                                        <p:tav tm="100000">
                                          <p:val>
                                            <p:fltVal val="1"/>
                                          </p:val>
                                        </p:tav>
                                      </p:tavLst>
                                    </p:anim>
                                    <p:anim calcmode="lin" valueType="num">
                                      <p:cBhvr>
                                        <p:cTn id="14"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barn(inVertical)">
                                      <p:cBhvr>
                                        <p:cTn id="19" dur="500"/>
                                        <p:tgtEl>
                                          <p:spTgt spid="2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fade">
                                      <p:cBhvr>
                                        <p:cTn id="24" dur="1000"/>
                                        <p:tgtEl>
                                          <p:spTgt spid="23">
                                            <p:txEl>
                                              <p:pRg st="1" end="1"/>
                                            </p:txEl>
                                          </p:spTgt>
                                        </p:tgtEl>
                                      </p:cBhvr>
                                    </p:animEffect>
                                    <p:anim calcmode="lin" valueType="num">
                                      <p:cBhvr>
                                        <p:cTn id="2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Effect transition="in" filter="fade">
                                      <p:cBhvr>
                                        <p:cTn id="33" dur="500"/>
                                        <p:tgtEl>
                                          <p:spTgt spid="2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a:extLst>
              <a:ext uri="{FF2B5EF4-FFF2-40B4-BE49-F238E27FC236}">
                <a16:creationId xmlns:a16="http://schemas.microsoft.com/office/drawing/2014/main" xmlns=""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3567205" y="0"/>
            <a:ext cx="8624795" cy="6858000"/>
          </a:xfrm>
          <a:prstGeom prst="rect">
            <a:avLst/>
          </a:prstGeom>
          <a:ln>
            <a:noFill/>
          </a:ln>
          <a:effectLst>
            <a:outerShdw blurRad="190500" algn="tl" rotWithShape="0">
              <a:srgbClr val="000000">
                <a:alpha val="70000"/>
              </a:srgbClr>
            </a:outerShdw>
          </a:effectLst>
        </p:spPr>
      </p:pic>
      <p:sp>
        <p:nvSpPr>
          <p:cNvPr id="73" name="Rectangle 72">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5" name="Group 14"/>
          <p:cNvGrpSpPr/>
          <p:nvPr/>
        </p:nvGrpSpPr>
        <p:grpSpPr>
          <a:xfrm>
            <a:off x="319937" y="693325"/>
            <a:ext cx="9224112" cy="496647"/>
            <a:chOff x="644526" y="2766774"/>
            <a:chExt cx="18450623" cy="993289"/>
          </a:xfrm>
        </p:grpSpPr>
        <p:sp>
          <p:nvSpPr>
            <p:cNvPr id="16" name="TextBox 15"/>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Nỗi</a:t>
              </a:r>
              <a:r>
                <a:rPr lang="en-US" sz="2400" b="1"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nhớ</a:t>
              </a:r>
              <a:r>
                <a:rPr lang="en-US" sz="2400" b="1"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của</a:t>
              </a:r>
              <a:r>
                <a:rPr lang="en-US" sz="2400" b="1"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cháu</a:t>
              </a:r>
              <a:r>
                <a:rPr lang="en-US" sz="2400" b="1"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về</a:t>
              </a:r>
              <a:r>
                <a:rPr lang="en-US" sz="2400" b="1"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bà</a:t>
              </a:r>
              <a:r>
                <a:rPr lang="en-US" sz="2400" b="1"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và</a:t>
              </a:r>
              <a:r>
                <a:rPr lang="en-US" sz="2400" b="1"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bếp</a:t>
              </a:r>
              <a:r>
                <a:rPr lang="en-US" sz="2400" b="1"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lửa</a:t>
              </a:r>
              <a:endParaRPr lang="vi-VN" sz="2400" b="1" i="1"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8" name="TextBox 17"/>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grpSp>
      <p:sp>
        <p:nvSpPr>
          <p:cNvPr id="14" name="Rectangle 13"/>
          <p:cNvSpPr/>
          <p:nvPr/>
        </p:nvSpPr>
        <p:spPr>
          <a:xfrm>
            <a:off x="239354" y="2287150"/>
            <a:ext cx="6648282" cy="3539430"/>
          </a:xfrm>
          <a:prstGeom prst="rect">
            <a:avLst/>
          </a:prstGeom>
        </p:spPr>
        <p:txBody>
          <a:bodyPr wrap="square">
            <a:spAutoFit/>
          </a:bodyPr>
          <a:lstStyle/>
          <a:p>
            <a:pPr defTabSz="914103">
              <a:lnSpc>
                <a:spcPct val="200000"/>
              </a:lnSpc>
              <a:spcBef>
                <a:spcPct val="0"/>
              </a:spcBef>
            </a:pPr>
            <a:r>
              <a:rPr lang="en-SG" altLang="en-US" sz="2800" i="1" dirty="0" err="1">
                <a:latin typeface="Times New Roman" panose="02020603050405020304" pitchFamily="18" charset="0"/>
              </a:rPr>
              <a:t>Giờ</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cháu</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đã</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đi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xa</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có</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ngọn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khói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trăm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tàu</a:t>
            </a:r>
            <a:r>
              <a:rPr lang="en-SG" altLang="en-US" sz="2800" i="1" dirty="0">
                <a:latin typeface="Times New Roman" panose="02020603050405020304" pitchFamily="18" charset="0"/>
              </a:rPr>
              <a:t>,</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Có</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lửa</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trăm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nhà</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niềm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vui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trăm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ngả</a:t>
            </a:r>
            <a:r>
              <a:rPr lang="en-SG" altLang="en-US" sz="2800" i="1" dirty="0">
                <a:latin typeface="Times New Roman" panose="02020603050405020304" pitchFamily="18" charset="0"/>
              </a:rPr>
              <a:t>,</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Nhưng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vẫn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chẳng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bao</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giờ</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quên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nhắc</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nhở</a:t>
            </a:r>
            <a:r>
              <a:rPr lang="en-SG" altLang="en-US" sz="2800" i="1" dirty="0">
                <a:latin typeface="Times New Roman" panose="02020603050405020304" pitchFamily="18" charset="0"/>
              </a:rPr>
              <a:t>:</a:t>
            </a:r>
            <a:br>
              <a:rPr lang="en-SG" altLang="en-US" sz="2800" i="1" dirty="0">
                <a:latin typeface="Times New Roman" panose="02020603050405020304" pitchFamily="18" charset="0"/>
              </a:rPr>
            </a:b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Sớm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mai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này</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bà</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nhóm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bếp</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lên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chưa</a:t>
            </a:r>
            <a:r>
              <a:rPr lang="en-SG" altLang="en-US" sz="2800" i="1" dirty="0">
                <a:latin typeface="Times New Roman" panose="02020603050405020304" pitchFamily="18" charset="0"/>
              </a:rPr>
              <a:t>?...</a:t>
            </a:r>
          </a:p>
        </p:txBody>
      </p:sp>
    </p:spTree>
    <p:extLst>
      <p:ext uri="{BB962C8B-B14F-4D97-AF65-F5344CB8AC3E}">
        <p14:creationId xmlns:p14="http://schemas.microsoft.com/office/powerpoint/2010/main" val="34957109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19937" y="693325"/>
            <a:ext cx="9224112" cy="496647"/>
            <a:chOff x="644526" y="2766774"/>
            <a:chExt cx="18450623" cy="993289"/>
          </a:xfrm>
        </p:grpSpPr>
        <p:sp>
          <p:nvSpPr>
            <p:cNvPr id="30" name="TextBox 29"/>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nhớ</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cháu</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về</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bếp</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lửa</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36" name="TextBox 35"/>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526825" y="0"/>
            <a:ext cx="4385203" cy="3211045"/>
          </a:xfrm>
          <a:prstGeom prst="rect">
            <a:avLst/>
          </a:prstGeom>
          <a:ln>
            <a:noFill/>
          </a:ln>
          <a:effectLst>
            <a:softEdge rad="112500"/>
          </a:effectLst>
        </p:spPr>
      </p:pic>
      <p:sp>
        <p:nvSpPr>
          <p:cNvPr id="14" name="TextBox 13">
            <a:extLst>
              <a:ext uri="{FF2B5EF4-FFF2-40B4-BE49-F238E27FC236}">
                <a16:creationId xmlns="" xmlns:a16="http://schemas.microsoft.com/office/drawing/2014/main" id="{66F4D50E-4C35-46CC-88AB-E815E729DFF6}"/>
              </a:ext>
            </a:extLst>
          </p:cNvPr>
          <p:cNvSpPr txBox="1"/>
          <p:nvPr/>
        </p:nvSpPr>
        <p:spPr>
          <a:xfrm>
            <a:off x="319937" y="1756660"/>
            <a:ext cx="7065238" cy="1384995"/>
          </a:xfrm>
          <a:prstGeom prst="rect">
            <a:avLst/>
          </a:prstGeom>
          <a:noFill/>
          <a:ln>
            <a:noFill/>
          </a:ln>
        </p:spPr>
        <p:txBody>
          <a:bodyPr wrap="square" rtlCol="0">
            <a:spAutoFit/>
          </a:bodyPr>
          <a:lstStyle/>
          <a:p>
            <a:pPr algn="just"/>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Hình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ảnh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bếp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lửa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xuất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hiện</a:t>
            </a:r>
            <a:r>
              <a:rPr lang="en-US" sz="2800" b="1" i="1" dirty="0" smtClean="0">
                <a:latin typeface="Times New Roman" panose="02020603050405020304" pitchFamily="18" charset="0"/>
                <a:cs typeface="Times New Roman" panose="02020603050405020304" pitchFamily="18" charset="0"/>
              </a:rPr>
              <a:t> 10 </a:t>
            </a:r>
            <a:r>
              <a:rPr lang="en-US" sz="2800" b="1" i="1" dirty="0" err="1" smtClean="0">
                <a:latin typeface="Times New Roman" panose="02020603050405020304" pitchFamily="18" charset="0"/>
                <a:cs typeface="Times New Roman" panose="02020603050405020304" pitchFamily="18" charset="0"/>
              </a:rPr>
              <a:t>lần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xuyên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suốt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bài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thơ</a:t>
            </a:r>
            <a:r>
              <a:rPr lang="en-US" sz="2800" b="1" i="1" dirty="0" smtClean="0">
                <a:latin typeface="Times New Roman" panose="02020603050405020304" pitchFamily="18" charset="0"/>
                <a:cs typeface="Times New Roman" panose="02020603050405020304" pitchFamily="18" charset="0"/>
              </a:rPr>
              <a:t>) </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Mạch</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cảm</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xúc</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Nỗi</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nhớ</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dâng</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trào</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mãnh</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liệt</a:t>
            </a:r>
            <a:endParaRPr lang="en-US" sz="2800" b="1" i="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66F4D50E-4C35-46CC-88AB-E815E729DFF6}"/>
              </a:ext>
            </a:extLst>
          </p:cNvPr>
          <p:cNvSpPr txBox="1"/>
          <p:nvPr/>
        </p:nvSpPr>
        <p:spPr>
          <a:xfrm>
            <a:off x="239354" y="3381281"/>
            <a:ext cx="11076346" cy="1815882"/>
          </a:xfrm>
          <a:prstGeom prst="rect">
            <a:avLst/>
          </a:prstGeom>
          <a:noFill/>
          <a:ln>
            <a:noFill/>
          </a:ln>
        </p:spPr>
        <p:txBody>
          <a:bodyPr wrap="square" rtlCol="0">
            <a:spAutoFit/>
          </a:bodyPr>
          <a:lstStyle/>
          <a:p>
            <a:pPr algn="just"/>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Điệp</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từ</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trăm</a:t>
            </a:r>
            <a:r>
              <a:rPr lang="en-US" sz="2800" i="1" dirty="0" smtClean="0">
                <a:latin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gian</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tiện</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nghi</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đông</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vui</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cháu</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đã</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lớn</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và</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trưởng</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thành</a:t>
            </a:r>
            <a:endParaRPr lang="en-US" sz="2800" i="1"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Nhưng</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trong</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tâm</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trí</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cháu</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bếp</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lửa</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và</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bóng</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dáng</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bà</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luôn</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hiện</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diện</a:t>
            </a:r>
            <a:endParaRPr lang="en-US" sz="2800" i="1"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Câu</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hỏi</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tu</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từ</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Mở</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ra</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nỗi</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nhớ</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niềm</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hoài</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vọng</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thiết</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tha</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về</a:t>
            </a:r>
            <a:r>
              <a:rPr lang="en-US" sz="2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latin typeface="Times New Roman" panose="02020603050405020304" pitchFamily="18" charset="0"/>
                <a:cs typeface="Times New Roman" panose="02020603050405020304" pitchFamily="18" charset="0"/>
                <a:sym typeface="Wingdings" panose="05000000000000000000" pitchFamily="2" charset="2"/>
              </a:rPr>
              <a:t>bà</a:t>
            </a:r>
            <a:endParaRPr lang="en-US" sz="2800" i="1" dirty="0">
              <a:latin typeface="Times New Roman" panose="02020603050405020304" pitchFamily="18" charset="0"/>
              <a:cs typeface="Times New Roman" panose="02020603050405020304" pitchFamily="18" charset="0"/>
            </a:endParaRPr>
          </a:p>
        </p:txBody>
      </p:sp>
      <p:sp>
        <p:nvSpPr>
          <p:cNvPr id="18" name="Rectangle 17"/>
          <p:cNvSpPr/>
          <p:nvPr/>
        </p:nvSpPr>
        <p:spPr>
          <a:xfrm>
            <a:off x="1311264" y="5607572"/>
            <a:ext cx="10218749" cy="954107"/>
          </a:xfrm>
          <a:prstGeom prst="rect">
            <a:avLst/>
          </a:prstGeom>
          <a:solidFill>
            <a:srgbClr val="FFEFBD"/>
          </a:solidFill>
        </p:spPr>
        <p:txBody>
          <a:bodyPr wrap="square">
            <a:spAutoFit/>
          </a:bodyPr>
          <a:lstStyle/>
          <a:p>
            <a:pPr algn="just" defTabSz="914103">
              <a:spcBef>
                <a:spcPct val="0"/>
              </a:spcBef>
            </a:pPr>
            <a:r>
              <a:rPr lang="en-SG" altLang="en-US" sz="2800" i="1" dirty="0" err="1" smtClean="0">
                <a:latin typeface="Times New Roman" panose="02020603050405020304" pitchFamily="18" charset="0"/>
              </a:rPr>
              <a:t>Đạo</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lí</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thủy</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chung</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Uống</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nước</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nhớ</a:t>
            </a:r>
            <a:r>
              <a:rPr lang="en-SG" altLang="en-US" sz="2800" i="1" dirty="0" smtClean="0">
                <a:latin typeface="Times New Roman" panose="02020603050405020304" pitchFamily="18" charset="0"/>
              </a:rPr>
              <a:t> </a:t>
            </a:r>
            <a:r>
              <a:rPr lang="en-SG" altLang="en-US" sz="2800" i="1" dirty="0" err="1" smtClean="0">
                <a:latin typeface="Times New Roman" panose="02020603050405020304" pitchFamily="18" charset="0"/>
              </a:rPr>
              <a:t>nguồn</a:t>
            </a:r>
            <a:r>
              <a:rPr lang="en-SG" altLang="en-US" sz="2800" i="1" dirty="0" smtClean="0">
                <a:latin typeface="Times New Roman" panose="02020603050405020304" pitchFamily="18" charset="0"/>
              </a:rPr>
              <a:t>” </a:t>
            </a:r>
            <a:r>
              <a:rPr lang="en-SG" altLang="en-US" sz="2800" i="1" dirty="0" smtClean="0">
                <a:latin typeface="Times New Roman" panose="02020603050405020304" pitchFamily="18" charset="0"/>
                <a:sym typeface="Wingdings" panose="05000000000000000000" pitchFamily="2" charset="2"/>
              </a:rPr>
              <a:t> </a:t>
            </a:r>
            <a:r>
              <a:rPr lang="en-SG" altLang="en-US" sz="2800" i="1" dirty="0" err="1" smtClean="0">
                <a:latin typeface="Times New Roman" panose="02020603050405020304" pitchFamily="18" charset="0"/>
                <a:sym typeface="Wingdings" panose="05000000000000000000" pitchFamily="2" charset="2"/>
              </a:rPr>
              <a:t>Nuôi</a:t>
            </a:r>
            <a:r>
              <a:rPr lang="en-SG" altLang="en-US" sz="2800" i="1" dirty="0" smtClean="0">
                <a:latin typeface="Times New Roman" panose="02020603050405020304" pitchFamily="18" charset="0"/>
                <a:sym typeface="Wingdings" panose="05000000000000000000" pitchFamily="2" charset="2"/>
              </a:rPr>
              <a:t> </a:t>
            </a:r>
            <a:r>
              <a:rPr lang="en-SG" altLang="en-US" sz="2800" i="1" dirty="0" err="1" smtClean="0">
                <a:latin typeface="Times New Roman" panose="02020603050405020304" pitchFamily="18" charset="0"/>
                <a:sym typeface="Wingdings" panose="05000000000000000000" pitchFamily="2" charset="2"/>
              </a:rPr>
              <a:t>dưỡng</a:t>
            </a:r>
            <a:r>
              <a:rPr lang="en-SG" altLang="en-US" sz="2800" i="1" dirty="0" smtClean="0">
                <a:latin typeface="Times New Roman" panose="02020603050405020304" pitchFamily="18" charset="0"/>
                <a:sym typeface="Wingdings" panose="05000000000000000000" pitchFamily="2" charset="2"/>
              </a:rPr>
              <a:t>, </a:t>
            </a:r>
            <a:r>
              <a:rPr lang="en-SG" altLang="en-US" sz="2800" i="1" dirty="0" err="1" smtClean="0">
                <a:latin typeface="Times New Roman" panose="02020603050405020304" pitchFamily="18" charset="0"/>
                <a:sym typeface="Wingdings" panose="05000000000000000000" pitchFamily="2" charset="2"/>
              </a:rPr>
              <a:t>chắp</a:t>
            </a:r>
            <a:r>
              <a:rPr lang="en-SG" altLang="en-US" sz="2800" i="1" dirty="0" smtClean="0">
                <a:latin typeface="Times New Roman" panose="02020603050405020304" pitchFamily="18" charset="0"/>
                <a:sym typeface="Wingdings" panose="05000000000000000000" pitchFamily="2" charset="2"/>
              </a:rPr>
              <a:t> </a:t>
            </a:r>
            <a:r>
              <a:rPr lang="en-SG" altLang="en-US" sz="2800" i="1" dirty="0" err="1" smtClean="0">
                <a:latin typeface="Times New Roman" panose="02020603050405020304" pitchFamily="18" charset="0"/>
                <a:sym typeface="Wingdings" panose="05000000000000000000" pitchFamily="2" charset="2"/>
              </a:rPr>
              <a:t>cánh</a:t>
            </a:r>
            <a:r>
              <a:rPr lang="en-SG" altLang="en-US" sz="2800" i="1" dirty="0" smtClean="0">
                <a:latin typeface="Times New Roman" panose="02020603050405020304" pitchFamily="18" charset="0"/>
                <a:sym typeface="Wingdings" panose="05000000000000000000" pitchFamily="2" charset="2"/>
              </a:rPr>
              <a:t> </a:t>
            </a:r>
            <a:r>
              <a:rPr lang="en-SG" altLang="en-US" sz="2800" i="1" dirty="0" err="1" smtClean="0">
                <a:latin typeface="Times New Roman" panose="02020603050405020304" pitchFamily="18" charset="0"/>
                <a:sym typeface="Wingdings" panose="05000000000000000000" pitchFamily="2" charset="2"/>
              </a:rPr>
              <a:t>ước</a:t>
            </a:r>
            <a:r>
              <a:rPr lang="en-SG" altLang="en-US" sz="2800" i="1" dirty="0" smtClean="0">
                <a:latin typeface="Times New Roman" panose="02020603050405020304" pitchFamily="18" charset="0"/>
                <a:sym typeface="Wingdings" panose="05000000000000000000" pitchFamily="2" charset="2"/>
              </a:rPr>
              <a:t> </a:t>
            </a:r>
            <a:r>
              <a:rPr lang="en-SG" altLang="en-US" sz="2800" i="1" dirty="0" err="1" smtClean="0">
                <a:latin typeface="Times New Roman" panose="02020603050405020304" pitchFamily="18" charset="0"/>
                <a:sym typeface="Wingdings" panose="05000000000000000000" pitchFamily="2" charset="2"/>
              </a:rPr>
              <a:t>mơ</a:t>
            </a:r>
            <a:r>
              <a:rPr lang="en-SG" altLang="en-US" sz="2800" i="1" dirty="0" smtClean="0">
                <a:latin typeface="Times New Roman" panose="02020603050405020304" pitchFamily="18" charset="0"/>
                <a:sym typeface="Wingdings" panose="05000000000000000000" pitchFamily="2" charset="2"/>
              </a:rPr>
              <a:t> </a:t>
            </a:r>
            <a:r>
              <a:rPr lang="en-SG" altLang="en-US" sz="2800" i="1" dirty="0" err="1" smtClean="0">
                <a:latin typeface="Times New Roman" panose="02020603050405020304" pitchFamily="18" charset="0"/>
                <a:sym typeface="Wingdings" panose="05000000000000000000" pitchFamily="2" charset="2"/>
              </a:rPr>
              <a:t>cho</a:t>
            </a:r>
            <a:r>
              <a:rPr lang="en-SG" altLang="en-US" sz="2800" i="1" dirty="0" smtClean="0">
                <a:latin typeface="Times New Roman" panose="02020603050405020304" pitchFamily="18" charset="0"/>
                <a:sym typeface="Wingdings" panose="05000000000000000000" pitchFamily="2" charset="2"/>
              </a:rPr>
              <a:t> </a:t>
            </a:r>
            <a:r>
              <a:rPr lang="en-SG" altLang="en-US" sz="2800" i="1" dirty="0" err="1" smtClean="0">
                <a:latin typeface="Times New Roman" panose="02020603050405020304" pitchFamily="18" charset="0"/>
                <a:sym typeface="Wingdings" panose="05000000000000000000" pitchFamily="2" charset="2"/>
              </a:rPr>
              <a:t>mỗi</a:t>
            </a:r>
            <a:r>
              <a:rPr lang="en-SG" altLang="en-US" sz="2800" i="1" dirty="0" smtClean="0">
                <a:latin typeface="Times New Roman" panose="02020603050405020304" pitchFamily="18" charset="0"/>
                <a:sym typeface="Wingdings" panose="05000000000000000000" pitchFamily="2" charset="2"/>
              </a:rPr>
              <a:t> </a:t>
            </a:r>
            <a:r>
              <a:rPr lang="en-SG" altLang="en-US" sz="2800" i="1" dirty="0" err="1" smtClean="0">
                <a:latin typeface="Times New Roman" panose="02020603050405020304" pitchFamily="18" charset="0"/>
                <a:sym typeface="Wingdings" panose="05000000000000000000" pitchFamily="2" charset="2"/>
              </a:rPr>
              <a:t>người</a:t>
            </a:r>
            <a:endParaRPr lang="en-SG" altLang="en-US" sz="2800" i="1" dirty="0">
              <a:latin typeface="Times New Roman" panose="02020603050405020304" pitchFamily="18" charset="0"/>
            </a:endParaRPr>
          </a:p>
        </p:txBody>
      </p:sp>
      <p:pic>
        <p:nvPicPr>
          <p:cNvPr id="19" name="Picture 18" descr="A picture containing text, clipart&#10;&#10;Description automatically generated">
            <a:extLst>
              <a:ext uri="{FF2B5EF4-FFF2-40B4-BE49-F238E27FC236}">
                <a16:creationId xmlns:a16="http://schemas.microsoft.com/office/drawing/2014/main" xmlns="" id="{BEF0CAFB-7F2C-4D47-A6DB-9F7DFF59951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131092" y="5169839"/>
            <a:ext cx="1049079" cy="803649"/>
          </a:xfrm>
          <a:prstGeom prst="rect">
            <a:avLst/>
          </a:prstGeom>
          <a:effectLst>
            <a:softEdge rad="127000"/>
          </a:effectLst>
        </p:spPr>
      </p:pic>
    </p:spTree>
    <p:extLst>
      <p:ext uri="{BB962C8B-B14F-4D97-AF65-F5344CB8AC3E}">
        <p14:creationId xmlns:p14="http://schemas.microsoft.com/office/powerpoint/2010/main" val="135328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Effect transition="in" filter="barn(inVertical)">
                                      <p:cBhvr>
                                        <p:cTn id="24" dur="500"/>
                                        <p:tgtEl>
                                          <p:spTgt spid="1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7">
                                            <p:txEl>
                                              <p:pRg st="2" end="2"/>
                                            </p:txEl>
                                          </p:spTgt>
                                        </p:tgtEl>
                                        <p:attrNameLst>
                                          <p:attrName>style.visibility</p:attrName>
                                        </p:attrNameLst>
                                      </p:cBhvr>
                                      <p:to>
                                        <p:strVal val="visible"/>
                                      </p:to>
                                    </p:set>
                                    <p:animEffect transition="in" filter="wipe(down)">
                                      <p:cBhvr>
                                        <p:cTn id="29" dur="500"/>
                                        <p:tgtEl>
                                          <p:spTgt spid="1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2" descr="Untitled-2">
            <a:extLst>
              <a:ext uri="{FF2B5EF4-FFF2-40B4-BE49-F238E27FC236}">
                <a16:creationId xmlns="" xmlns:a16="http://schemas.microsoft.com/office/drawing/2014/main" id="{3D3F65A2-354A-4E19-97CF-0A32E3482D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67" r="4371"/>
          <a:stretch/>
        </p:blipFill>
        <p:spPr bwMode="auto">
          <a:xfrm>
            <a:off x="-254227" y="287017"/>
            <a:ext cx="4247583" cy="628396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3714748" y="0"/>
            <a:ext cx="8477251" cy="6858000"/>
          </a:xfrm>
          <a:prstGeom prst="rect">
            <a:avLst/>
          </a:prstGeom>
          <a:solidFill>
            <a:srgbClr val="DD8E19">
              <a:alpha val="83137"/>
            </a:srgbClr>
          </a:solidFill>
        </p:spPr>
        <p:txBody>
          <a:bodyPr wrap="square">
            <a:spAutoFit/>
          </a:bodyPr>
          <a:lstStyle/>
          <a:p>
            <a:pPr defTabSz="914103">
              <a:lnSpc>
                <a:spcPct val="150000"/>
              </a:lnSpc>
              <a:spcBef>
                <a:spcPct val="0"/>
              </a:spcBef>
            </a:pPr>
            <a:endParaRPr lang="en-SG" altLang="en-US" sz="2400" i="1" dirty="0">
              <a:solidFill>
                <a:schemeClr val="bg1"/>
              </a:solidFill>
              <a:latin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4014604" y="444749"/>
            <a:ext cx="8620491" cy="5968501"/>
          </a:xfrm>
          <a:prstGeom prst="rect">
            <a:avLst/>
          </a:prstGeom>
        </p:spPr>
      </p:pic>
    </p:spTree>
    <p:extLst>
      <p:ext uri="{BB962C8B-B14F-4D97-AF65-F5344CB8AC3E}">
        <p14:creationId xmlns:p14="http://schemas.microsoft.com/office/powerpoint/2010/main" val="1585925755"/>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457" y="214312"/>
            <a:ext cx="11111779" cy="6429375"/>
          </a:xfrm>
          <a:prstGeom prst="rect">
            <a:avLst/>
          </a:prstGeom>
        </p:spPr>
      </p:pic>
    </p:spTree>
    <p:extLst>
      <p:ext uri="{BB962C8B-B14F-4D97-AF65-F5344CB8AC3E}">
        <p14:creationId xmlns:p14="http://schemas.microsoft.com/office/powerpoint/2010/main" val="2023351205"/>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21" y="220806"/>
            <a:ext cx="10476871" cy="6429375"/>
          </a:xfrm>
          <a:prstGeom prst="rect">
            <a:avLst/>
          </a:prstGeom>
        </p:spPr>
      </p:pic>
    </p:spTree>
    <p:extLst>
      <p:ext uri="{BB962C8B-B14F-4D97-AF65-F5344CB8AC3E}">
        <p14:creationId xmlns:p14="http://schemas.microsoft.com/office/powerpoint/2010/main" val="1535759562"/>
      </p:ext>
    </p:extLst>
  </p:cSld>
  <p:clrMapOvr>
    <a:masterClrMapping/>
  </p:clrMapOvr>
  <p:transition spd="med">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6" descr="Ảnh có chứa trong nhà, tường&#10;&#10;Mô tả được tạo với mức tin cậy rất cao">
            <a:extLst>
              <a:ext uri="{FF2B5EF4-FFF2-40B4-BE49-F238E27FC236}">
                <a16:creationId xmlns:a16="http://schemas.microsoft.com/office/drawing/2014/main" xmlns=""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3567205" y="0"/>
            <a:ext cx="8624795" cy="6858000"/>
          </a:xfrm>
          <a:prstGeom prst="rect">
            <a:avLst/>
          </a:prstGeom>
          <a:ln>
            <a:noFill/>
          </a:ln>
          <a:effectLst>
            <a:softEdge rad="112500"/>
          </a:effectLst>
        </p:spPr>
      </p:pic>
      <p:sp>
        <p:nvSpPr>
          <p:cNvPr id="4" name="Rectangle 3">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5" name="Group 4"/>
          <p:cNvGrpSpPr/>
          <p:nvPr/>
        </p:nvGrpSpPr>
        <p:grpSpPr>
          <a:xfrm>
            <a:off x="-89217" y="197966"/>
            <a:ext cx="9529052" cy="461665"/>
            <a:chOff x="-178462" y="1828800"/>
            <a:chExt cx="19060588" cy="923316"/>
          </a:xfrm>
        </p:grpSpPr>
        <p:sp>
          <p:nvSpPr>
            <p:cNvPr id="7" name="Round Same Side Corner Rectangle 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8" name="TextBox 7"/>
            <p:cNvSpPr txBox="1"/>
            <p:nvPr/>
          </p:nvSpPr>
          <p:spPr>
            <a:xfrm>
              <a:off x="3" y="1828800"/>
              <a:ext cx="1716932"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2067735" y="1828800"/>
              <a:ext cx="16814391" cy="923316"/>
            </a:xfrm>
            <a:prstGeom prst="rect">
              <a:avLst/>
            </a:prstGeom>
            <a:noFill/>
          </p:spPr>
          <p:txBody>
            <a:bodyPr wrap="square" rtlCol="0">
              <a:spAutoFit/>
            </a:bodyPr>
            <a:lstStyle/>
            <a:p>
              <a:pPr defTabSz="1076536"/>
              <a:r>
                <a:rPr lang="en-US" sz="2400" b="1" dirty="0" smtClean="0">
                  <a:solidFill>
                    <a:srgbClr val="31859C"/>
                  </a:solidFill>
                  <a:latin typeface="Tahoma" panose="020B0604030504040204" pitchFamily="34" charset="0"/>
                  <a:cs typeface="Tahoma" panose="020B0604030504040204" pitchFamily="34" charset="0"/>
                </a:rPr>
                <a:t>TỔNG KẾT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0" name="Group 9"/>
          <p:cNvGrpSpPr/>
          <p:nvPr/>
        </p:nvGrpSpPr>
        <p:grpSpPr>
          <a:xfrm>
            <a:off x="319937" y="693325"/>
            <a:ext cx="9224112" cy="496647"/>
            <a:chOff x="644526" y="2766774"/>
            <a:chExt cx="18450623" cy="993289"/>
          </a:xfrm>
        </p:grpSpPr>
        <p:sp>
          <p:nvSpPr>
            <p:cNvPr id="11" name="TextBox 10"/>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Nghệ</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thuật</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3" name="TextBox 12"/>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4" name="TextBox 13">
            <a:extLst>
              <a:ext uri="{FF2B5EF4-FFF2-40B4-BE49-F238E27FC236}">
                <a16:creationId xmlns="" xmlns:a16="http://schemas.microsoft.com/office/drawing/2014/main" id="{8CF4640A-EB32-4A6E-8613-2D924F9FF043}"/>
              </a:ext>
            </a:extLst>
          </p:cNvPr>
          <p:cNvSpPr txBox="1"/>
          <p:nvPr/>
        </p:nvSpPr>
        <p:spPr>
          <a:xfrm>
            <a:off x="2150937" y="319649"/>
            <a:ext cx="7003396" cy="1200329"/>
          </a:xfrm>
          <a:prstGeom prst="rect">
            <a:avLst/>
          </a:prstGeom>
          <a:noFill/>
        </p:spPr>
        <p:txBody>
          <a:bodyPr wrap="square" rtlCol="0">
            <a:spAutoFit/>
          </a:bodyPr>
          <a:lstStyle/>
          <a:p>
            <a:pPr algn="ctr"/>
            <a:r>
              <a:rPr lang="en-SG" sz="7200" dirty="0" smtClean="0">
                <a:ln>
                  <a:solidFill>
                    <a:srgbClr val="BBE0E3">
                      <a:lumMod val="90000"/>
                    </a:srgbClr>
                  </a:solidFill>
                </a:ln>
                <a:solidFill>
                  <a:srgbClr val="000000"/>
                </a:solidFill>
                <a:latin typeface=".VnMystical" panose="020B7200000000000000" pitchFamily="34" charset="0"/>
                <a:cs typeface="#9Slide03 Arima Madurai Black" panose="00000A00000000000000" pitchFamily="2" charset="0"/>
              </a:rPr>
              <a:t>BẾP LỬA</a:t>
            </a:r>
            <a:endParaRPr lang="en-SG" sz="7200" dirty="0">
              <a:ln>
                <a:solidFill>
                  <a:srgbClr val="BBE0E3">
                    <a:lumMod val="90000"/>
                  </a:srgbClr>
                </a:solidFill>
              </a:ln>
              <a:solidFill>
                <a:srgbClr val="000000"/>
              </a:solidFill>
              <a:latin typeface=".VnMystical" panose="020B7200000000000000" pitchFamily="34" charset="0"/>
              <a:cs typeface="#9Slide03 Arima Madurai Black" panose="00000A00000000000000" pitchFamily="2" charset="0"/>
            </a:endParaRPr>
          </a:p>
        </p:txBody>
      </p:sp>
      <p:sp>
        <p:nvSpPr>
          <p:cNvPr id="6" name="Rectangle 5"/>
          <p:cNvSpPr/>
          <p:nvPr/>
        </p:nvSpPr>
        <p:spPr>
          <a:xfrm>
            <a:off x="163979" y="1998294"/>
            <a:ext cx="5267003" cy="3970318"/>
          </a:xfrm>
          <a:prstGeom prst="rect">
            <a:avLst/>
          </a:prstGeom>
        </p:spPr>
        <p:txBody>
          <a:bodyPr wrap="square">
            <a:spAutoFit/>
          </a:bodyPr>
          <a:lstStyle/>
          <a:p>
            <a:pPr marL="457200" indent="-457200" algn="just">
              <a:buFont typeface="Wingdings" panose="05000000000000000000" pitchFamily="2" charset="2"/>
              <a:buChar char="ü"/>
            </a:pPr>
            <a:r>
              <a:rPr lang="vi-VN" sz="2800" i="1" dirty="0">
                <a:latin typeface="Times New Roman" panose="02020603050405020304" pitchFamily="18" charset="0"/>
                <a:cs typeface="Times New Roman" panose="02020603050405020304" pitchFamily="18" charset="0"/>
              </a:rPr>
              <a:t>Bài thơ đã kết hợp nhuần nhuyễn giữa biểu cảm với miêu tả, tự sự và bình luận. </a:t>
            </a:r>
            <a:endParaRPr lang="en-US" sz="2800" i="1"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ü"/>
            </a:pPr>
            <a:r>
              <a:rPr lang="vi-VN" sz="2800" i="1" dirty="0">
                <a:latin typeface="Times New Roman" panose="02020603050405020304" pitchFamily="18" charset="0"/>
                <a:cs typeface="Times New Roman" panose="02020603050405020304" pitchFamily="18" charset="0"/>
              </a:rPr>
              <a:t>Thành công của bài thơ còn ở sự sáng tạo hình ảnh bếp lửa gắn liền với hình ảnh người bà, làm điểm tựa khơi gợi mọi kỉ niệm, cảm xúc, suy nghĩ về bà và tình bà cháu. </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0910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6" descr="Ảnh có chứa trong nhà, tường&#10;&#10;Mô tả được tạo với mức tin cậy rất cao">
            <a:extLst>
              <a:ext uri="{FF2B5EF4-FFF2-40B4-BE49-F238E27FC236}">
                <a16:creationId xmlns:a16="http://schemas.microsoft.com/office/drawing/2014/main" xmlns=""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3567205" y="0"/>
            <a:ext cx="8624795" cy="6858000"/>
          </a:xfrm>
          <a:prstGeom prst="rect">
            <a:avLst/>
          </a:prstGeom>
          <a:ln>
            <a:noFill/>
          </a:ln>
          <a:effectLst>
            <a:softEdge rad="112500"/>
          </a:effectLst>
        </p:spPr>
      </p:pic>
      <p:sp>
        <p:nvSpPr>
          <p:cNvPr id="4" name="Rectangle 3">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5" name="Group 4"/>
          <p:cNvGrpSpPr/>
          <p:nvPr/>
        </p:nvGrpSpPr>
        <p:grpSpPr>
          <a:xfrm>
            <a:off x="-89217" y="197966"/>
            <a:ext cx="9529052" cy="461665"/>
            <a:chOff x="-178462" y="1828800"/>
            <a:chExt cx="19060588" cy="923316"/>
          </a:xfrm>
        </p:grpSpPr>
        <p:sp>
          <p:nvSpPr>
            <p:cNvPr id="7" name="Round Same Side Corner Rectangle 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8" name="TextBox 7"/>
            <p:cNvSpPr txBox="1"/>
            <p:nvPr/>
          </p:nvSpPr>
          <p:spPr>
            <a:xfrm>
              <a:off x="3" y="1828800"/>
              <a:ext cx="1716932"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2067735" y="1828800"/>
              <a:ext cx="16814391" cy="923316"/>
            </a:xfrm>
            <a:prstGeom prst="rect">
              <a:avLst/>
            </a:prstGeom>
            <a:noFill/>
          </p:spPr>
          <p:txBody>
            <a:bodyPr wrap="square" rtlCol="0">
              <a:spAutoFit/>
            </a:bodyPr>
            <a:lstStyle/>
            <a:p>
              <a:pPr defTabSz="1076536"/>
              <a:r>
                <a:rPr lang="en-US" sz="2400" b="1" dirty="0" smtClean="0">
                  <a:solidFill>
                    <a:srgbClr val="31859C"/>
                  </a:solidFill>
                  <a:latin typeface="Tahoma" panose="020B0604030504040204" pitchFamily="34" charset="0"/>
                  <a:cs typeface="Tahoma" panose="020B0604030504040204" pitchFamily="34" charset="0"/>
                </a:rPr>
                <a:t>TỔNG KẾT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0" name="Group 9"/>
          <p:cNvGrpSpPr/>
          <p:nvPr/>
        </p:nvGrpSpPr>
        <p:grpSpPr>
          <a:xfrm>
            <a:off x="319937" y="693325"/>
            <a:ext cx="9224112" cy="496647"/>
            <a:chOff x="644526" y="2766774"/>
            <a:chExt cx="18450623" cy="993289"/>
          </a:xfrm>
        </p:grpSpPr>
        <p:sp>
          <p:nvSpPr>
            <p:cNvPr id="11" name="TextBox 10"/>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Nội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dung</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3" name="TextBox 12"/>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 name="Rectangle 1"/>
          <p:cNvSpPr/>
          <p:nvPr/>
        </p:nvSpPr>
        <p:spPr>
          <a:xfrm>
            <a:off x="273683" y="1782850"/>
            <a:ext cx="4973783" cy="3970318"/>
          </a:xfrm>
          <a:prstGeom prst="rect">
            <a:avLst/>
          </a:prstGeom>
        </p:spPr>
        <p:txBody>
          <a:bodyPr wrap="square">
            <a:spAutoFit/>
          </a:bodyPr>
          <a:lstStyle/>
          <a:p>
            <a:pPr algn="just"/>
            <a:r>
              <a:rPr lang="vi-VN" sz="2800" i="1" dirty="0">
                <a:latin typeface="Times New Roman" panose="02020603050405020304" pitchFamily="18" charset="0"/>
              </a:rPr>
              <a:t>Qua hồi tưởng và suy ngẫm của người cháu đã trưởng thành, bài thơ “Bếp lửa” gợi lại những kỉ niệm đầy xúc động về người bà và tình bà cháu, đồng thời thể hiện lòng kính yêu trân trọng và biết ơn của người cháu đối với bà và cũng là đối với gia đình, quê hương đất nước</a:t>
            </a:r>
            <a:endParaRPr lang="en-US" sz="2800" i="1" dirty="0"/>
          </a:p>
        </p:txBody>
      </p:sp>
      <p:sp>
        <p:nvSpPr>
          <p:cNvPr id="14" name="TextBox 13">
            <a:extLst>
              <a:ext uri="{FF2B5EF4-FFF2-40B4-BE49-F238E27FC236}">
                <a16:creationId xmlns="" xmlns:a16="http://schemas.microsoft.com/office/drawing/2014/main" id="{8CF4640A-EB32-4A6E-8613-2D924F9FF043}"/>
              </a:ext>
            </a:extLst>
          </p:cNvPr>
          <p:cNvSpPr txBox="1"/>
          <p:nvPr/>
        </p:nvSpPr>
        <p:spPr>
          <a:xfrm>
            <a:off x="2150937" y="319649"/>
            <a:ext cx="7003396" cy="1200329"/>
          </a:xfrm>
          <a:prstGeom prst="rect">
            <a:avLst/>
          </a:prstGeom>
          <a:noFill/>
        </p:spPr>
        <p:txBody>
          <a:bodyPr wrap="square" rtlCol="0">
            <a:spAutoFit/>
          </a:bodyPr>
          <a:lstStyle/>
          <a:p>
            <a:pPr algn="ctr"/>
            <a:r>
              <a:rPr lang="en-SG" sz="7200" dirty="0" smtClean="0">
                <a:ln>
                  <a:solidFill>
                    <a:schemeClr val="accent1">
                      <a:lumMod val="90000"/>
                    </a:schemeClr>
                  </a:solidFill>
                </a:ln>
                <a:latin typeface=".VnMystical" panose="020B7200000000000000" pitchFamily="34" charset="0"/>
                <a:cs typeface="#9Slide03 Arima Madurai Black" panose="00000A00000000000000" pitchFamily="2" charset="0"/>
              </a:rPr>
              <a:t>BẾP LỬA</a:t>
            </a:r>
            <a:endParaRPr lang="en-SG" sz="7200" dirty="0">
              <a:ln>
                <a:solidFill>
                  <a:schemeClr val="accent1">
                    <a:lumMod val="90000"/>
                  </a:schemeClr>
                </a:solidFill>
              </a:ln>
              <a:latin typeface=".VnMystical" panose="020B7200000000000000" pitchFamily="34" charset="0"/>
              <a:cs typeface="#9Slide03 Arima Madurai Black" panose="00000A00000000000000" pitchFamily="2" charset="0"/>
            </a:endParaRPr>
          </a:p>
        </p:txBody>
      </p:sp>
    </p:spTree>
    <p:extLst>
      <p:ext uri="{BB962C8B-B14F-4D97-AF65-F5344CB8AC3E}">
        <p14:creationId xmlns:p14="http://schemas.microsoft.com/office/powerpoint/2010/main" val="10086742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73" y="-152400"/>
            <a:ext cx="11568546" cy="7182139"/>
          </a:xfrm>
          <a:prstGeom prst="rect">
            <a:avLst/>
          </a:prstGeom>
        </p:spPr>
      </p:pic>
    </p:spTree>
    <p:extLst>
      <p:ext uri="{BB962C8B-B14F-4D97-AF65-F5344CB8AC3E}">
        <p14:creationId xmlns:p14="http://schemas.microsoft.com/office/powerpoint/2010/main" val="1009395595"/>
      </p:ext>
    </p:extLst>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
          <p:cNvGrpSpPr/>
          <p:nvPr/>
        </p:nvGrpSpPr>
        <p:grpSpPr>
          <a:xfrm>
            <a:off x="1881" y="-1"/>
            <a:ext cx="12188238" cy="6858001"/>
            <a:chOff x="0" y="0"/>
            <a:chExt cx="10290176" cy="5145088"/>
          </a:xfrm>
        </p:grpSpPr>
        <p:pic>
          <p:nvPicPr>
            <p:cNvPr id="5"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6"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Picture 7"/>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02634" y="181433"/>
            <a:ext cx="11327041" cy="6382654"/>
          </a:xfrm>
          <a:prstGeom prst="rect">
            <a:avLst/>
          </a:prstGeom>
        </p:spPr>
      </p:pic>
      <p:sp>
        <p:nvSpPr>
          <p:cNvPr id="9" name="Rectangle 8"/>
          <p:cNvSpPr/>
          <p:nvPr/>
        </p:nvSpPr>
        <p:spPr>
          <a:xfrm>
            <a:off x="635947" y="311186"/>
            <a:ext cx="5176417" cy="1200008"/>
          </a:xfrm>
          <a:prstGeom prst="rect">
            <a:avLst/>
          </a:prstGeom>
        </p:spPr>
        <p:txBody>
          <a:bodyPr wrap="none">
            <a:spAutoFit/>
          </a:bodyPr>
          <a:lstStyle/>
          <a:p>
            <a:pPr defTabSz="914103"/>
            <a:r>
              <a:rPr lang="en-US" altLang="zh-CN" sz="7198" dirty="0" err="1">
                <a:solidFill>
                  <a:srgbClr val="6D4409"/>
                </a:solidFill>
                <a:latin typeface="Yeseva One" panose="00000500000000000000" charset="0"/>
                <a:ea typeface="Yeseva One" panose="00000500000000000000" charset="0"/>
              </a:rPr>
              <a:t>Trò</a:t>
            </a:r>
            <a:r>
              <a:rPr lang="en-US" altLang="zh-CN" sz="7198" dirty="0">
                <a:solidFill>
                  <a:srgbClr val="6D4409"/>
                </a:solidFill>
                <a:latin typeface="Yeseva One" panose="00000500000000000000" charset="0"/>
                <a:ea typeface="Yeseva One" panose="00000500000000000000" charset="0"/>
              </a:rPr>
              <a:t> </a:t>
            </a:r>
            <a:r>
              <a:rPr lang="en-US" altLang="zh-CN" sz="7198" dirty="0" err="1">
                <a:solidFill>
                  <a:srgbClr val="6D4409"/>
                </a:solidFill>
                <a:latin typeface="Yeseva One" panose="00000500000000000000" charset="0"/>
                <a:ea typeface="Yeseva One" panose="00000500000000000000" charset="0"/>
              </a:rPr>
              <a:t>chơi</a:t>
            </a:r>
            <a:r>
              <a:rPr lang="en-US" altLang="zh-CN" sz="7198" dirty="0">
                <a:solidFill>
                  <a:srgbClr val="6D4409"/>
                </a:solidFill>
                <a:latin typeface="Yeseva One" panose="00000500000000000000" charset="0"/>
                <a:ea typeface="Yeseva One" panose="00000500000000000000" charset="0"/>
              </a:rPr>
              <a:t> </a:t>
            </a:r>
            <a:endParaRPr lang="zh-CN" altLang="en-US" sz="7198" dirty="0">
              <a:solidFill>
                <a:srgbClr val="6D4409"/>
              </a:solidFill>
              <a:latin typeface="Yeseva One" panose="00000500000000000000" charset="0"/>
              <a:ea typeface="Yeseva One" panose="00000500000000000000" charset="0"/>
            </a:endParaRPr>
          </a:p>
        </p:txBody>
      </p:sp>
      <p:pic>
        <p:nvPicPr>
          <p:cNvPr id="10" name="Picture 9"/>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402634" y="3566543"/>
            <a:ext cx="4198879" cy="2997544"/>
          </a:xfrm>
          <a:prstGeom prst="rect">
            <a:avLst/>
          </a:prstGeom>
          <a:ln>
            <a:noFill/>
          </a:ln>
          <a:effectLst>
            <a:softEdge rad="112500"/>
          </a:effectLst>
        </p:spPr>
      </p:pic>
    </p:spTree>
    <p:extLst>
      <p:ext uri="{BB962C8B-B14F-4D97-AF65-F5344CB8AC3E}">
        <p14:creationId xmlns:p14="http://schemas.microsoft.com/office/powerpoint/2010/main" val="189105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4405">
            <a:off x="780908" y="1539616"/>
            <a:ext cx="3543891" cy="4740938"/>
          </a:xfrm>
          <a:prstGeom prst="rect">
            <a:avLst/>
          </a:prstGeom>
        </p:spPr>
      </p:pic>
      <p:pic>
        <p:nvPicPr>
          <p:cNvPr id="35" name="Picture 34"/>
          <p:cNvPicPr>
            <a:picLocks noChangeAspect="1"/>
          </p:cNvPicPr>
          <p:nvPr/>
        </p:nvPicPr>
        <p:blipFill>
          <a:blip r:embed="rId4"/>
          <a:stretch>
            <a:fillRect/>
          </a:stretch>
        </p:blipFill>
        <p:spPr>
          <a:xfrm>
            <a:off x="1196642" y="-1"/>
            <a:ext cx="8890333" cy="1676325"/>
          </a:xfrm>
          <a:prstGeom prst="rect">
            <a:avLst/>
          </a:prstGeom>
        </p:spPr>
      </p:pic>
      <p:pic>
        <p:nvPicPr>
          <p:cNvPr id="36" name="Picture 2" descr="Hình ảnh có liên quan"/>
          <p:cNvPicPr>
            <a:picLocks noChangeAspect="1" noChangeArrowheads="1"/>
          </p:cNvPicPr>
          <p:nvPr/>
        </p:nvPicPr>
        <p:blipFill>
          <a:blip r:embed="rId5"/>
          <a:srcRect/>
          <a:stretch>
            <a:fillRect/>
          </a:stretch>
        </p:blipFill>
        <p:spPr bwMode="auto">
          <a:xfrm>
            <a:off x="4489484" y="1800225"/>
            <a:ext cx="3193711" cy="4614912"/>
          </a:xfrm>
          <a:prstGeom prst="rect">
            <a:avLst/>
          </a:prstGeom>
          <a:noFill/>
        </p:spPr>
      </p:pic>
      <p:pic>
        <p:nvPicPr>
          <p:cNvPr id="37" name="Picture 8" descr="Kết quả hình ảnh cho khoảng cách giữa lời - bằng việt"/>
          <p:cNvPicPr>
            <a:picLocks noChangeAspect="1" noChangeArrowheads="1"/>
          </p:cNvPicPr>
          <p:nvPr/>
        </p:nvPicPr>
        <p:blipFill>
          <a:blip r:embed="rId6"/>
          <a:srcRect l="4875" t="1959" r="8712" b="3440"/>
          <a:stretch>
            <a:fillRect/>
          </a:stretch>
        </p:blipFill>
        <p:spPr bwMode="auto">
          <a:xfrm rot="255779">
            <a:off x="7849459" y="1529563"/>
            <a:ext cx="3140712" cy="4590269"/>
          </a:xfrm>
          <a:prstGeom prst="rect">
            <a:avLst/>
          </a:prstGeom>
          <a:noFill/>
        </p:spPr>
      </p:pic>
    </p:spTree>
    <p:extLst>
      <p:ext uri="{BB962C8B-B14F-4D97-AF65-F5344CB8AC3E}">
        <p14:creationId xmlns:p14="http://schemas.microsoft.com/office/powerpoint/2010/main" val="148939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circle(in)">
                                      <p:cBhvr>
                                        <p:cTn id="19" dur="20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down)">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7" name="Snip Diagonal Corner Rectangle 3">
            <a:extLst>
              <a:ext uri="{FF2B5EF4-FFF2-40B4-BE49-F238E27FC236}">
                <a16:creationId xmlns="" xmlns:a16="http://schemas.microsoft.com/office/drawing/2014/main" id="{4F50FC35-01AB-44D9-B56D-D5D9247D5363}"/>
              </a:ext>
            </a:extLst>
          </p:cNvPr>
          <p:cNvSpPr/>
          <p:nvPr/>
        </p:nvSpPr>
        <p:spPr>
          <a:xfrm>
            <a:off x="1083114" y="752754"/>
            <a:ext cx="10025835" cy="1524473"/>
          </a:xfrm>
          <a:prstGeom prst="snip2DiagRect">
            <a:avLst>
              <a:gd name="adj1" fmla="val 0"/>
              <a:gd name="adj2" fmla="val 16667"/>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algn="ctr" defTabSz="913807"/>
            <a:r>
              <a:rPr lang="en-BZ" sz="3199" b="1" i="1" dirty="0" err="1">
                <a:solidFill>
                  <a:prstClr val="white"/>
                </a:solidFill>
              </a:rPr>
              <a:t>Nhân</a:t>
            </a:r>
            <a:r>
              <a:rPr lang="en-BZ" sz="3199" b="1" i="1" dirty="0">
                <a:solidFill>
                  <a:prstClr val="white"/>
                </a:solidFill>
              </a:rPr>
              <a:t> </a:t>
            </a:r>
            <a:r>
              <a:rPr lang="en-BZ" sz="3199" b="1" i="1" dirty="0" err="1">
                <a:solidFill>
                  <a:prstClr val="white"/>
                </a:solidFill>
              </a:rPr>
              <a:t>vật</a:t>
            </a:r>
            <a:r>
              <a:rPr lang="en-BZ" sz="3199" b="1" i="1" dirty="0">
                <a:solidFill>
                  <a:prstClr val="white"/>
                </a:solidFill>
              </a:rPr>
              <a:t> </a:t>
            </a:r>
            <a:r>
              <a:rPr lang="en-BZ" sz="3199" b="1" i="1" dirty="0" err="1">
                <a:solidFill>
                  <a:prstClr val="white"/>
                </a:solidFill>
              </a:rPr>
              <a:t>trữ</a:t>
            </a:r>
            <a:r>
              <a:rPr lang="en-BZ" sz="3199" b="1" i="1" dirty="0">
                <a:solidFill>
                  <a:prstClr val="white"/>
                </a:solidFill>
              </a:rPr>
              <a:t> </a:t>
            </a:r>
            <a:r>
              <a:rPr lang="en-BZ" sz="3199" b="1" i="1" dirty="0" err="1">
                <a:solidFill>
                  <a:prstClr val="white"/>
                </a:solidFill>
              </a:rPr>
              <a:t>tình</a:t>
            </a:r>
            <a:r>
              <a:rPr lang="en-BZ" sz="3199" b="1" i="1" dirty="0">
                <a:solidFill>
                  <a:prstClr val="white"/>
                </a:solidFill>
              </a:rPr>
              <a:t> </a:t>
            </a:r>
            <a:r>
              <a:rPr lang="en-BZ" sz="3199" b="1" i="1" dirty="0" err="1">
                <a:solidFill>
                  <a:prstClr val="white"/>
                </a:solidFill>
              </a:rPr>
              <a:t>trong</a:t>
            </a:r>
            <a:r>
              <a:rPr lang="en-BZ" sz="3199" b="1" i="1" dirty="0">
                <a:solidFill>
                  <a:prstClr val="white"/>
                </a:solidFill>
              </a:rPr>
              <a:t> </a:t>
            </a:r>
            <a:r>
              <a:rPr lang="en-BZ" sz="3199" b="1" i="1" dirty="0" err="1">
                <a:solidFill>
                  <a:prstClr val="white"/>
                </a:solidFill>
              </a:rPr>
              <a:t>bài</a:t>
            </a:r>
            <a:r>
              <a:rPr lang="en-BZ" sz="3199" b="1" i="1" dirty="0">
                <a:solidFill>
                  <a:prstClr val="white"/>
                </a:solidFill>
              </a:rPr>
              <a:t> </a:t>
            </a:r>
            <a:r>
              <a:rPr lang="en-BZ" sz="3199" b="1" i="1" dirty="0" err="1">
                <a:solidFill>
                  <a:prstClr val="white"/>
                </a:solidFill>
              </a:rPr>
              <a:t>thơ</a:t>
            </a:r>
            <a:r>
              <a:rPr lang="en-BZ" sz="3199" b="1" i="1" dirty="0">
                <a:solidFill>
                  <a:prstClr val="white"/>
                </a:solidFill>
              </a:rPr>
              <a:t> “</a:t>
            </a:r>
            <a:r>
              <a:rPr lang="en-BZ" sz="3199" b="1" i="1" dirty="0" err="1">
                <a:solidFill>
                  <a:prstClr val="white"/>
                </a:solidFill>
              </a:rPr>
              <a:t>Bếp</a:t>
            </a:r>
            <a:r>
              <a:rPr lang="en-BZ" sz="3199" b="1" i="1" dirty="0">
                <a:solidFill>
                  <a:prstClr val="white"/>
                </a:solidFill>
              </a:rPr>
              <a:t> </a:t>
            </a:r>
            <a:r>
              <a:rPr lang="en-BZ" sz="3199" b="1" i="1" dirty="0" err="1">
                <a:solidFill>
                  <a:prstClr val="white"/>
                </a:solidFill>
              </a:rPr>
              <a:t>lửa</a:t>
            </a:r>
            <a:r>
              <a:rPr lang="en-BZ" sz="3199" b="1" i="1" dirty="0">
                <a:solidFill>
                  <a:prstClr val="white"/>
                </a:solidFill>
              </a:rPr>
              <a:t>” </a:t>
            </a:r>
            <a:r>
              <a:rPr lang="en-BZ" sz="3199" b="1" i="1" dirty="0" err="1">
                <a:solidFill>
                  <a:prstClr val="white"/>
                </a:solidFill>
              </a:rPr>
              <a:t>là</a:t>
            </a:r>
            <a:r>
              <a:rPr lang="en-BZ" sz="3199" b="1" i="1" dirty="0">
                <a:solidFill>
                  <a:prstClr val="white"/>
                </a:solidFill>
              </a:rPr>
              <a:t> </a:t>
            </a:r>
            <a:r>
              <a:rPr lang="en-BZ" sz="3199" b="1" i="1" dirty="0" err="1">
                <a:solidFill>
                  <a:prstClr val="white"/>
                </a:solidFill>
              </a:rPr>
              <a:t>ai</a:t>
            </a:r>
            <a:r>
              <a:rPr lang="en-BZ" sz="3199" b="1" i="1" dirty="0">
                <a:solidFill>
                  <a:prstClr val="white"/>
                </a:solidFill>
              </a:rPr>
              <a:t>?</a:t>
            </a:r>
            <a:endParaRPr lang="en-US" sz="3199" b="1" dirty="0">
              <a:solidFill>
                <a:prstClr val="white"/>
              </a:solidFill>
              <a:cs typeface="Times New Roman" panose="02020603050405020304" pitchFamily="18" charset="0"/>
            </a:endParaRPr>
          </a:p>
        </p:txBody>
      </p:sp>
      <p:sp>
        <p:nvSpPr>
          <p:cNvPr id="18" name="Rectangle 17">
            <a:extLst>
              <a:ext uri="{FF2B5EF4-FFF2-40B4-BE49-F238E27FC236}">
                <a16:creationId xmlns="" xmlns:a16="http://schemas.microsoft.com/office/drawing/2014/main" id="{14A26756-2362-4CD2-AA38-CD31E7A0194A}"/>
              </a:ext>
            </a:extLst>
          </p:cNvPr>
          <p:cNvSpPr/>
          <p:nvPr/>
        </p:nvSpPr>
        <p:spPr>
          <a:xfrm>
            <a:off x="1111790" y="2574452"/>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r>
              <a:rPr lang="en-US" sz="3199" dirty="0">
                <a:solidFill>
                  <a:prstClr val="black"/>
                </a:solidFill>
                <a:latin typeface="Times New Roman"/>
              </a:rPr>
              <a:t>A. </a:t>
            </a:r>
            <a:r>
              <a:rPr lang="en-US" sz="3199" dirty="0" err="1">
                <a:solidFill>
                  <a:prstClr val="black"/>
                </a:solidFill>
                <a:latin typeface="Times New Roman"/>
              </a:rPr>
              <a:t>Người</a:t>
            </a:r>
            <a:r>
              <a:rPr lang="en-US" sz="3199" dirty="0">
                <a:solidFill>
                  <a:prstClr val="black"/>
                </a:solidFill>
                <a:latin typeface="Times New Roman"/>
              </a:rPr>
              <a:t> </a:t>
            </a:r>
            <a:r>
              <a:rPr lang="en-US" sz="3199" dirty="0" err="1">
                <a:solidFill>
                  <a:prstClr val="black"/>
                </a:solidFill>
                <a:latin typeface="Times New Roman"/>
              </a:rPr>
              <a:t>cháu</a:t>
            </a:r>
            <a:endParaRPr lang="vi-VN" sz="3199" dirty="0">
              <a:solidFill>
                <a:prstClr val="black"/>
              </a:solidFill>
              <a:latin typeface="Times New Roman"/>
            </a:endParaRPr>
          </a:p>
        </p:txBody>
      </p:sp>
      <p:sp>
        <p:nvSpPr>
          <p:cNvPr id="19" name="Rectangle 18">
            <a:extLst>
              <a:ext uri="{FF2B5EF4-FFF2-40B4-BE49-F238E27FC236}">
                <a16:creationId xmlns="" xmlns:a16="http://schemas.microsoft.com/office/drawing/2014/main" id="{8E441581-9835-4724-9736-1A541455E81D}"/>
              </a:ext>
            </a:extLst>
          </p:cNvPr>
          <p:cNvSpPr/>
          <p:nvPr/>
        </p:nvSpPr>
        <p:spPr>
          <a:xfrm>
            <a:off x="6130635" y="2578639"/>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r>
              <a:rPr lang="en-US" sz="3199" dirty="0">
                <a:solidFill>
                  <a:prstClr val="black"/>
                </a:solidFill>
                <a:latin typeface="Times New Roman"/>
              </a:rPr>
              <a:t>B. </a:t>
            </a:r>
            <a:r>
              <a:rPr lang="en-US" sz="3199" dirty="0" err="1">
                <a:solidFill>
                  <a:prstClr val="black"/>
                </a:solidFill>
                <a:latin typeface="Times New Roman"/>
              </a:rPr>
              <a:t>Người</a:t>
            </a:r>
            <a:r>
              <a:rPr lang="en-US" sz="3199" dirty="0">
                <a:solidFill>
                  <a:prstClr val="black"/>
                </a:solidFill>
                <a:latin typeface="Times New Roman"/>
              </a:rPr>
              <a:t> </a:t>
            </a:r>
            <a:r>
              <a:rPr lang="en-US" sz="3199" dirty="0" err="1">
                <a:solidFill>
                  <a:prstClr val="black"/>
                </a:solidFill>
                <a:latin typeface="Times New Roman"/>
              </a:rPr>
              <a:t>bà</a:t>
            </a:r>
            <a:endParaRPr lang="vi-VN" sz="3199" dirty="0">
              <a:solidFill>
                <a:prstClr val="black"/>
              </a:solidFill>
              <a:latin typeface="Times New Roman"/>
            </a:endParaRPr>
          </a:p>
        </p:txBody>
      </p:sp>
      <p:sp>
        <p:nvSpPr>
          <p:cNvPr id="20" name="Rectangle 19">
            <a:extLst>
              <a:ext uri="{FF2B5EF4-FFF2-40B4-BE49-F238E27FC236}">
                <a16:creationId xmlns="" xmlns:a16="http://schemas.microsoft.com/office/drawing/2014/main" id="{526EFB43-979F-4033-AC46-1321A4EBEDA4}"/>
              </a:ext>
            </a:extLst>
          </p:cNvPr>
          <p:cNvSpPr/>
          <p:nvPr/>
        </p:nvSpPr>
        <p:spPr>
          <a:xfrm>
            <a:off x="1111790" y="4179407"/>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r>
              <a:rPr lang="en-US" sz="3199" dirty="0">
                <a:solidFill>
                  <a:prstClr val="black"/>
                </a:solidFill>
                <a:latin typeface="Times New Roman"/>
              </a:rPr>
              <a:t>C. </a:t>
            </a:r>
            <a:r>
              <a:rPr lang="en-US" sz="3199" dirty="0" err="1">
                <a:solidFill>
                  <a:prstClr val="black"/>
                </a:solidFill>
                <a:latin typeface="Times New Roman"/>
              </a:rPr>
              <a:t>Người</a:t>
            </a:r>
            <a:r>
              <a:rPr lang="en-US" sz="3199" dirty="0">
                <a:solidFill>
                  <a:prstClr val="black"/>
                </a:solidFill>
                <a:latin typeface="Times New Roman"/>
              </a:rPr>
              <a:t> </a:t>
            </a:r>
            <a:r>
              <a:rPr lang="en-US" sz="3199" dirty="0" err="1">
                <a:solidFill>
                  <a:prstClr val="black"/>
                </a:solidFill>
                <a:latin typeface="Times New Roman"/>
              </a:rPr>
              <a:t>bố</a:t>
            </a:r>
            <a:endParaRPr lang="vi-VN" sz="3199" dirty="0">
              <a:solidFill>
                <a:prstClr val="black"/>
              </a:solidFill>
              <a:latin typeface="Times New Roman"/>
            </a:endParaRPr>
          </a:p>
        </p:txBody>
      </p:sp>
      <p:sp>
        <p:nvSpPr>
          <p:cNvPr id="29" name="Rectangle 28">
            <a:extLst>
              <a:ext uri="{FF2B5EF4-FFF2-40B4-BE49-F238E27FC236}">
                <a16:creationId xmlns="" xmlns:a16="http://schemas.microsoft.com/office/drawing/2014/main" id="{715C44AA-C566-4283-BA0D-C1882099F39F}"/>
              </a:ext>
            </a:extLst>
          </p:cNvPr>
          <p:cNvSpPr/>
          <p:nvPr/>
        </p:nvSpPr>
        <p:spPr>
          <a:xfrm>
            <a:off x="6130635" y="4183595"/>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r>
              <a:rPr lang="en-US" sz="3199" dirty="0">
                <a:solidFill>
                  <a:prstClr val="black"/>
                </a:solidFill>
                <a:latin typeface="Times New Roman"/>
              </a:rPr>
              <a:t>D. </a:t>
            </a:r>
            <a:r>
              <a:rPr lang="en-US" sz="3199" dirty="0" err="1">
                <a:solidFill>
                  <a:prstClr val="black"/>
                </a:solidFill>
                <a:latin typeface="Times New Roman"/>
              </a:rPr>
              <a:t>Người</a:t>
            </a:r>
            <a:r>
              <a:rPr lang="en-US" sz="3199" dirty="0">
                <a:solidFill>
                  <a:prstClr val="black"/>
                </a:solidFill>
                <a:latin typeface="Times New Roman"/>
              </a:rPr>
              <a:t> </a:t>
            </a:r>
            <a:r>
              <a:rPr lang="en-US" sz="3199" dirty="0" err="1">
                <a:solidFill>
                  <a:prstClr val="black"/>
                </a:solidFill>
                <a:latin typeface="Times New Roman"/>
              </a:rPr>
              <a:t>mẹ</a:t>
            </a:r>
            <a:endParaRPr lang="vi-VN" sz="3199" dirty="0">
              <a:solidFill>
                <a:prstClr val="black"/>
              </a:solidFill>
              <a:latin typeface="Times New Roman"/>
            </a:endParaRPr>
          </a:p>
        </p:txBody>
      </p:sp>
      <p:pic>
        <p:nvPicPr>
          <p:cNvPr id="30" name="Picture 29">
            <a:extLst>
              <a:ext uri="{FF2B5EF4-FFF2-40B4-BE49-F238E27FC236}">
                <a16:creationId xmlns="" xmlns:a16="http://schemas.microsoft.com/office/drawing/2014/main" id="{88959631-9262-45CD-970A-64E74D47C06C}"/>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2210" y="2721160"/>
            <a:ext cx="884864" cy="707840"/>
          </a:xfrm>
          <a:prstGeom prst="rect">
            <a:avLst/>
          </a:prstGeom>
        </p:spPr>
      </p:pic>
      <p:pic>
        <p:nvPicPr>
          <p:cNvPr id="31" name="Picture 30">
            <a:extLst>
              <a:ext uri="{FF2B5EF4-FFF2-40B4-BE49-F238E27FC236}">
                <a16:creationId xmlns="" xmlns:a16="http://schemas.microsoft.com/office/drawing/2014/main" id="{67B71372-DB80-4221-B0D2-E5222352BFA1}"/>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755" y="4418749"/>
            <a:ext cx="804288" cy="703871"/>
          </a:xfrm>
          <a:prstGeom prst="rect">
            <a:avLst/>
          </a:prstGeom>
        </p:spPr>
      </p:pic>
      <p:pic>
        <p:nvPicPr>
          <p:cNvPr id="32" name="Picture 31">
            <a:extLst>
              <a:ext uri="{FF2B5EF4-FFF2-40B4-BE49-F238E27FC236}">
                <a16:creationId xmlns="" xmlns:a16="http://schemas.microsoft.com/office/drawing/2014/main" id="{3469E156-8132-4608-9102-B60094DF16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1426" y="4415644"/>
            <a:ext cx="804494" cy="706979"/>
          </a:xfrm>
          <a:prstGeom prst="rect">
            <a:avLst/>
          </a:prstGeom>
        </p:spPr>
      </p:pic>
      <p:pic>
        <p:nvPicPr>
          <p:cNvPr id="33" name="Picture 32">
            <a:extLst>
              <a:ext uri="{FF2B5EF4-FFF2-40B4-BE49-F238E27FC236}">
                <a16:creationId xmlns="" xmlns:a16="http://schemas.microsoft.com/office/drawing/2014/main" id="{E7508412-B94F-4C71-8DC0-6B0F6580F6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1426" y="2878558"/>
            <a:ext cx="804494" cy="706979"/>
          </a:xfrm>
          <a:prstGeom prst="rect">
            <a:avLst/>
          </a:prstGeom>
        </p:spPr>
      </p:pic>
    </p:spTree>
    <p:extLst>
      <p:ext uri="{BB962C8B-B14F-4D97-AF65-F5344CB8AC3E}">
        <p14:creationId xmlns:p14="http://schemas.microsoft.com/office/powerpoint/2010/main" val="26201664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anim calcmode="lin" valueType="num">
                                      <p:cBhvr>
                                        <p:cTn id="31" dur="500" fill="hold"/>
                                        <p:tgtEl>
                                          <p:spTgt spid="29"/>
                                        </p:tgtEl>
                                        <p:attrNameLst>
                                          <p:attrName>ppt_x</p:attrName>
                                        </p:attrNameLst>
                                      </p:cBhvr>
                                      <p:tavLst>
                                        <p:tav tm="0">
                                          <p:val>
                                            <p:strVal val="#ppt_x"/>
                                          </p:val>
                                        </p:tav>
                                        <p:tav tm="100000">
                                          <p:val>
                                            <p:strVal val="#ppt_x"/>
                                          </p:val>
                                        </p:tav>
                                      </p:tavLst>
                                    </p:anim>
                                    <p:anim calcmode="lin" valueType="num">
                                      <p:cBhvr>
                                        <p:cTn id="3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8"/>
                                        </p:tgtEl>
                                        <p:attrNameLst>
                                          <p:attrName>fillcolor</p:attrName>
                                        </p:attrNameLst>
                                      </p:cBhvr>
                                      <p:to>
                                        <a:srgbClr val="FFF2CC"/>
                                      </p:to>
                                    </p:animClr>
                                    <p:set>
                                      <p:cBhvr>
                                        <p:cTn id="38" dur="250" fill="hold"/>
                                        <p:tgtEl>
                                          <p:spTgt spid="18"/>
                                        </p:tgtEl>
                                        <p:attrNameLst>
                                          <p:attrName>fill.type</p:attrName>
                                        </p:attrNameLst>
                                      </p:cBhvr>
                                      <p:to>
                                        <p:strVal val="solid"/>
                                      </p:to>
                                    </p:set>
                                    <p:set>
                                      <p:cBhvr>
                                        <p:cTn id="39" dur="250" fill="hold"/>
                                        <p:tgtEl>
                                          <p:spTgt spid="18"/>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30"/>
                                        </p:tgtEl>
                                        <p:attrNameLst>
                                          <p:attrName>style.visibility</p:attrName>
                                        </p:attrNameLst>
                                      </p:cBhvr>
                                      <p:to>
                                        <p:strVal val="visible"/>
                                      </p:to>
                                    </p:set>
                                    <p:anim calcmode="lin" valueType="num">
                                      <p:cBhvr>
                                        <p:cTn id="42" dur="250" fill="hold"/>
                                        <p:tgtEl>
                                          <p:spTgt spid="30"/>
                                        </p:tgtEl>
                                        <p:attrNameLst>
                                          <p:attrName>ppt_w</p:attrName>
                                        </p:attrNameLst>
                                      </p:cBhvr>
                                      <p:tavLst>
                                        <p:tav tm="0">
                                          <p:val>
                                            <p:strVal val="4*#ppt_w"/>
                                          </p:val>
                                        </p:tav>
                                        <p:tav tm="100000">
                                          <p:val>
                                            <p:strVal val="#ppt_w"/>
                                          </p:val>
                                        </p:tav>
                                      </p:tavLst>
                                    </p:anim>
                                    <p:anim calcmode="lin" valueType="num">
                                      <p:cBhvr>
                                        <p:cTn id="43"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par>
                                <p:cTn id="44" presetID="1" presetClass="emph" presetSubtype="2" fill="hold" nodeType="withEffect">
                                  <p:stCondLst>
                                    <p:cond delay="1000"/>
                                  </p:stCondLst>
                                  <p:childTnLst>
                                    <p:animClr clrSpc="rgb" dir="cw">
                                      <p:cBhvr>
                                        <p:cTn id="45" dur="250" fill="hold"/>
                                        <p:tgtEl>
                                          <p:spTgt spid="18"/>
                                        </p:tgtEl>
                                        <p:attrNameLst>
                                          <p:attrName>fillcolor</p:attrName>
                                        </p:attrNameLst>
                                      </p:cBhvr>
                                      <p:to>
                                        <a:srgbClr val="00B050"/>
                                      </p:to>
                                    </p:animClr>
                                    <p:set>
                                      <p:cBhvr>
                                        <p:cTn id="46" dur="250" fill="hold"/>
                                        <p:tgtEl>
                                          <p:spTgt spid="18"/>
                                        </p:tgtEl>
                                        <p:attrNameLst>
                                          <p:attrName>fill.type</p:attrName>
                                        </p:attrNameLst>
                                      </p:cBhvr>
                                      <p:to>
                                        <p:strVal val="solid"/>
                                      </p:to>
                                    </p:set>
                                    <p:set>
                                      <p:cBhvr>
                                        <p:cTn id="47"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9"/>
                                        </p:tgtEl>
                                        <p:attrNameLst>
                                          <p:attrName>fillcolor</p:attrName>
                                        </p:attrNameLst>
                                      </p:cBhvr>
                                      <p:to>
                                        <a:srgbClr val="FFF2CC"/>
                                      </p:to>
                                    </p:animClr>
                                    <p:set>
                                      <p:cBhvr>
                                        <p:cTn id="53" dur="250" fill="hold"/>
                                        <p:tgtEl>
                                          <p:spTgt spid="19"/>
                                        </p:tgtEl>
                                        <p:attrNameLst>
                                          <p:attrName>fill.type</p:attrName>
                                        </p:attrNameLst>
                                      </p:cBhvr>
                                      <p:to>
                                        <p:strVal val="solid"/>
                                      </p:to>
                                    </p:set>
                                    <p:set>
                                      <p:cBhvr>
                                        <p:cTn id="54" dur="250" fill="hold"/>
                                        <p:tgtEl>
                                          <p:spTgt spid="1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33"/>
                                        </p:tgtEl>
                                        <p:attrNameLst>
                                          <p:attrName>style.visibility</p:attrName>
                                        </p:attrNameLst>
                                      </p:cBhvr>
                                      <p:to>
                                        <p:strVal val="visible"/>
                                      </p:to>
                                    </p:set>
                                    <p:anim calcmode="lin" valueType="num">
                                      <p:cBhvr>
                                        <p:cTn id="57" dur="250" fill="hold"/>
                                        <p:tgtEl>
                                          <p:spTgt spid="33"/>
                                        </p:tgtEl>
                                        <p:attrNameLst>
                                          <p:attrName>ppt_w</p:attrName>
                                        </p:attrNameLst>
                                      </p:cBhvr>
                                      <p:tavLst>
                                        <p:tav tm="0">
                                          <p:val>
                                            <p:strVal val="4*#ppt_w"/>
                                          </p:val>
                                        </p:tav>
                                        <p:tav tm="100000">
                                          <p:val>
                                            <p:strVal val="#ppt_w"/>
                                          </p:val>
                                        </p:tav>
                                      </p:tavLst>
                                    </p:anim>
                                    <p:anim calcmode="lin" valueType="num">
                                      <p:cBhvr>
                                        <p:cTn id="58"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par>
                                <p:cTn id="59" presetID="1" presetClass="emph" presetSubtype="2" fill="hold" nodeType="withEffect">
                                  <p:stCondLst>
                                    <p:cond delay="1000"/>
                                  </p:stCondLst>
                                  <p:childTnLst>
                                    <p:animClr clrSpc="rgb" dir="cw">
                                      <p:cBhvr>
                                        <p:cTn id="60" dur="250" fill="hold"/>
                                        <p:tgtEl>
                                          <p:spTgt spid="19"/>
                                        </p:tgtEl>
                                        <p:attrNameLst>
                                          <p:attrName>fillcolor</p:attrName>
                                        </p:attrNameLst>
                                      </p:cBhvr>
                                      <p:to>
                                        <a:srgbClr val="FFFF00"/>
                                      </p:to>
                                    </p:animClr>
                                    <p:set>
                                      <p:cBhvr>
                                        <p:cTn id="61" dur="250" fill="hold"/>
                                        <p:tgtEl>
                                          <p:spTgt spid="19"/>
                                        </p:tgtEl>
                                        <p:attrNameLst>
                                          <p:attrName>fill.type</p:attrName>
                                        </p:attrNameLst>
                                      </p:cBhvr>
                                      <p:to>
                                        <p:strVal val="solid"/>
                                      </p:to>
                                    </p:set>
                                    <p:set>
                                      <p:cBhvr>
                                        <p:cTn id="62"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0"/>
                                        </p:tgtEl>
                                        <p:attrNameLst>
                                          <p:attrName>fillcolor</p:attrName>
                                        </p:attrNameLst>
                                      </p:cBhvr>
                                      <p:to>
                                        <a:srgbClr val="FFF2CC"/>
                                      </p:to>
                                    </p:animClr>
                                    <p:set>
                                      <p:cBhvr>
                                        <p:cTn id="68" dur="250" fill="hold"/>
                                        <p:tgtEl>
                                          <p:spTgt spid="20"/>
                                        </p:tgtEl>
                                        <p:attrNameLst>
                                          <p:attrName>fill.type</p:attrName>
                                        </p:attrNameLst>
                                      </p:cBhvr>
                                      <p:to>
                                        <p:strVal val="solid"/>
                                      </p:to>
                                    </p:set>
                                    <p:set>
                                      <p:cBhvr>
                                        <p:cTn id="69" dur="250" fill="hold"/>
                                        <p:tgtEl>
                                          <p:spTgt spid="20"/>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31"/>
                                        </p:tgtEl>
                                        <p:attrNameLst>
                                          <p:attrName>style.visibility</p:attrName>
                                        </p:attrNameLst>
                                      </p:cBhvr>
                                      <p:to>
                                        <p:strVal val="visible"/>
                                      </p:to>
                                    </p:set>
                                    <p:anim calcmode="lin" valueType="num">
                                      <p:cBhvr>
                                        <p:cTn id="72" dur="250" fill="hold"/>
                                        <p:tgtEl>
                                          <p:spTgt spid="31"/>
                                        </p:tgtEl>
                                        <p:attrNameLst>
                                          <p:attrName>ppt_w</p:attrName>
                                        </p:attrNameLst>
                                      </p:cBhvr>
                                      <p:tavLst>
                                        <p:tav tm="0">
                                          <p:val>
                                            <p:strVal val="4*#ppt_w"/>
                                          </p:val>
                                        </p:tav>
                                        <p:tav tm="100000">
                                          <p:val>
                                            <p:strVal val="#ppt_w"/>
                                          </p:val>
                                        </p:tav>
                                      </p:tavLst>
                                    </p:anim>
                                    <p:anim calcmode="lin" valueType="num">
                                      <p:cBhvr>
                                        <p:cTn id="73"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par>
                                <p:cTn id="74" presetID="1" presetClass="emph" presetSubtype="2" fill="hold" nodeType="withEffect">
                                  <p:stCondLst>
                                    <p:cond delay="1000"/>
                                  </p:stCondLst>
                                  <p:childTnLst>
                                    <p:animClr clrSpc="rgb" dir="cw">
                                      <p:cBhvr>
                                        <p:cTn id="75" dur="250" fill="hold"/>
                                        <p:tgtEl>
                                          <p:spTgt spid="20"/>
                                        </p:tgtEl>
                                        <p:attrNameLst>
                                          <p:attrName>fillcolor</p:attrName>
                                        </p:attrNameLst>
                                      </p:cBhvr>
                                      <p:to>
                                        <a:srgbClr val="FFFF00"/>
                                      </p:to>
                                    </p:animClr>
                                    <p:set>
                                      <p:cBhvr>
                                        <p:cTn id="76" dur="250" fill="hold"/>
                                        <p:tgtEl>
                                          <p:spTgt spid="20"/>
                                        </p:tgtEl>
                                        <p:attrNameLst>
                                          <p:attrName>fill.type</p:attrName>
                                        </p:attrNameLst>
                                      </p:cBhvr>
                                      <p:to>
                                        <p:strVal val="solid"/>
                                      </p:to>
                                    </p:set>
                                    <p:set>
                                      <p:cBhvr>
                                        <p:cTn id="77"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29"/>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9"/>
                                        </p:tgtEl>
                                        <p:attrNameLst>
                                          <p:attrName>fillcolor</p:attrName>
                                        </p:attrNameLst>
                                      </p:cBhvr>
                                      <p:to>
                                        <a:srgbClr val="FFF2CC"/>
                                      </p:to>
                                    </p:animClr>
                                    <p:set>
                                      <p:cBhvr>
                                        <p:cTn id="83" dur="250" fill="hold"/>
                                        <p:tgtEl>
                                          <p:spTgt spid="29"/>
                                        </p:tgtEl>
                                        <p:attrNameLst>
                                          <p:attrName>fill.type</p:attrName>
                                        </p:attrNameLst>
                                      </p:cBhvr>
                                      <p:to>
                                        <p:strVal val="solid"/>
                                      </p:to>
                                    </p:set>
                                    <p:set>
                                      <p:cBhvr>
                                        <p:cTn id="84" dur="250" fill="hold"/>
                                        <p:tgtEl>
                                          <p:spTgt spid="29"/>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50" fill="hold"/>
                                        <p:tgtEl>
                                          <p:spTgt spid="32"/>
                                        </p:tgtEl>
                                        <p:attrNameLst>
                                          <p:attrName>ppt_w</p:attrName>
                                        </p:attrNameLst>
                                      </p:cBhvr>
                                      <p:tavLst>
                                        <p:tav tm="0">
                                          <p:val>
                                            <p:strVal val="4*#ppt_w"/>
                                          </p:val>
                                        </p:tav>
                                        <p:tav tm="100000">
                                          <p:val>
                                            <p:strVal val="#ppt_w"/>
                                          </p:val>
                                        </p:tav>
                                      </p:tavLst>
                                    </p:anim>
                                    <p:anim calcmode="lin" valueType="num">
                                      <p:cBhvr>
                                        <p:cTn id="88"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par>
                                <p:cTn id="89" presetID="1" presetClass="emph" presetSubtype="2" fill="hold" nodeType="withEffect">
                                  <p:stCondLst>
                                    <p:cond delay="1000"/>
                                  </p:stCondLst>
                                  <p:childTnLst>
                                    <p:animClr clrSpc="rgb" dir="cw">
                                      <p:cBhvr>
                                        <p:cTn id="90" dur="250" fill="hold"/>
                                        <p:tgtEl>
                                          <p:spTgt spid="29"/>
                                        </p:tgtEl>
                                        <p:attrNameLst>
                                          <p:attrName>fillcolor</p:attrName>
                                        </p:attrNameLst>
                                      </p:cBhvr>
                                      <p:to>
                                        <a:srgbClr val="FFFF00"/>
                                      </p:to>
                                    </p:animClr>
                                    <p:set>
                                      <p:cBhvr>
                                        <p:cTn id="91" dur="250" fill="hold"/>
                                        <p:tgtEl>
                                          <p:spTgt spid="29"/>
                                        </p:tgtEl>
                                        <p:attrNameLst>
                                          <p:attrName>fill.type</p:attrName>
                                        </p:attrNameLst>
                                      </p:cBhvr>
                                      <p:to>
                                        <p:strVal val="solid"/>
                                      </p:to>
                                    </p:set>
                                    <p:set>
                                      <p:cBhvr>
                                        <p:cTn id="92" dur="25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7" grpId="0" animBg="1"/>
      <p:bldP spid="18" grpId="0" animBg="1"/>
      <p:bldP spid="19" grpId="0" animBg="1"/>
      <p:bldP spid="20" grpId="0" animBg="1"/>
      <p:bldP spid="29"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7" name="Snip Diagonal Corner Rectangle 3">
            <a:extLst>
              <a:ext uri="{FF2B5EF4-FFF2-40B4-BE49-F238E27FC236}">
                <a16:creationId xmlns="" xmlns:a16="http://schemas.microsoft.com/office/drawing/2014/main" id="{4F50FC35-01AB-44D9-B56D-D5D9247D5363}"/>
              </a:ext>
            </a:extLst>
          </p:cNvPr>
          <p:cNvSpPr/>
          <p:nvPr/>
        </p:nvSpPr>
        <p:spPr>
          <a:xfrm>
            <a:off x="1083114" y="752754"/>
            <a:ext cx="10025835" cy="1524473"/>
          </a:xfrm>
          <a:prstGeom prst="snip2DiagRect">
            <a:avLst>
              <a:gd name="adj1" fmla="val 0"/>
              <a:gd name="adj2" fmla="val 16667"/>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algn="ctr" defTabSz="913807"/>
            <a:r>
              <a:rPr lang="en-US" sz="3199" b="1" i="1" dirty="0" err="1">
                <a:solidFill>
                  <a:prstClr val="white"/>
                </a:solidFill>
              </a:rPr>
              <a:t>Bài</a:t>
            </a:r>
            <a:r>
              <a:rPr lang="en-US" sz="3199" b="1" i="1" dirty="0">
                <a:solidFill>
                  <a:prstClr val="white"/>
                </a:solidFill>
              </a:rPr>
              <a:t> </a:t>
            </a:r>
            <a:r>
              <a:rPr lang="en-US" sz="3199" b="1" i="1" dirty="0" err="1">
                <a:solidFill>
                  <a:prstClr val="white"/>
                </a:solidFill>
              </a:rPr>
              <a:t>thơ</a:t>
            </a:r>
            <a:r>
              <a:rPr lang="en-US" sz="3199" b="1" i="1" dirty="0">
                <a:solidFill>
                  <a:prstClr val="white"/>
                </a:solidFill>
              </a:rPr>
              <a:t> </a:t>
            </a:r>
            <a:r>
              <a:rPr lang="en-US" sz="3199" b="1" i="1" dirty="0" err="1">
                <a:solidFill>
                  <a:prstClr val="white"/>
                </a:solidFill>
              </a:rPr>
              <a:t>sử</a:t>
            </a:r>
            <a:r>
              <a:rPr lang="en-US" sz="3199" b="1" i="1" dirty="0">
                <a:solidFill>
                  <a:prstClr val="white"/>
                </a:solidFill>
              </a:rPr>
              <a:t> </a:t>
            </a:r>
            <a:r>
              <a:rPr lang="en-US" sz="3199" b="1" i="1" dirty="0" err="1">
                <a:solidFill>
                  <a:prstClr val="white"/>
                </a:solidFill>
              </a:rPr>
              <a:t>dụng</a:t>
            </a:r>
            <a:r>
              <a:rPr lang="en-US" sz="3199" b="1" i="1" dirty="0">
                <a:solidFill>
                  <a:prstClr val="white"/>
                </a:solidFill>
              </a:rPr>
              <a:t> </a:t>
            </a:r>
            <a:r>
              <a:rPr lang="en-US" sz="3199" b="1" i="1" dirty="0" err="1">
                <a:solidFill>
                  <a:prstClr val="white"/>
                </a:solidFill>
              </a:rPr>
              <a:t>phương</a:t>
            </a:r>
            <a:r>
              <a:rPr lang="en-US" sz="3199" b="1" i="1" dirty="0">
                <a:solidFill>
                  <a:prstClr val="white"/>
                </a:solidFill>
              </a:rPr>
              <a:t> </a:t>
            </a:r>
            <a:r>
              <a:rPr lang="en-US" sz="3199" b="1" i="1" dirty="0" err="1">
                <a:solidFill>
                  <a:prstClr val="white"/>
                </a:solidFill>
              </a:rPr>
              <a:t>thức</a:t>
            </a:r>
            <a:r>
              <a:rPr lang="en-US" sz="3199" b="1" i="1" dirty="0">
                <a:solidFill>
                  <a:prstClr val="white"/>
                </a:solidFill>
              </a:rPr>
              <a:t> </a:t>
            </a:r>
            <a:r>
              <a:rPr lang="en-US" sz="3199" b="1" i="1" dirty="0" err="1">
                <a:solidFill>
                  <a:prstClr val="white"/>
                </a:solidFill>
              </a:rPr>
              <a:t>biểu</a:t>
            </a:r>
            <a:r>
              <a:rPr lang="en-US" sz="3199" b="1" i="1" dirty="0">
                <a:solidFill>
                  <a:prstClr val="white"/>
                </a:solidFill>
              </a:rPr>
              <a:t> </a:t>
            </a:r>
            <a:r>
              <a:rPr lang="en-US" sz="3199" b="1" i="1" dirty="0" err="1">
                <a:solidFill>
                  <a:prstClr val="white"/>
                </a:solidFill>
              </a:rPr>
              <a:t>đạt</a:t>
            </a:r>
            <a:r>
              <a:rPr lang="en-US" sz="3199" b="1" i="1" dirty="0">
                <a:solidFill>
                  <a:prstClr val="white"/>
                </a:solidFill>
              </a:rPr>
              <a:t> </a:t>
            </a:r>
            <a:r>
              <a:rPr lang="en-US" sz="3199" b="1" i="1" dirty="0" err="1">
                <a:solidFill>
                  <a:prstClr val="white"/>
                </a:solidFill>
              </a:rPr>
              <a:t>nào</a:t>
            </a:r>
            <a:r>
              <a:rPr lang="en-US" sz="3199" b="1" i="1" dirty="0">
                <a:solidFill>
                  <a:prstClr val="white"/>
                </a:solidFill>
              </a:rPr>
              <a:t> </a:t>
            </a:r>
            <a:r>
              <a:rPr lang="en-US" sz="3199" b="1" i="1" dirty="0" err="1">
                <a:solidFill>
                  <a:prstClr val="white"/>
                </a:solidFill>
              </a:rPr>
              <a:t>là</a:t>
            </a:r>
            <a:r>
              <a:rPr lang="en-US" sz="3199" b="1" i="1" dirty="0">
                <a:solidFill>
                  <a:prstClr val="white"/>
                </a:solidFill>
              </a:rPr>
              <a:t> </a:t>
            </a:r>
            <a:r>
              <a:rPr lang="en-US" sz="3199" b="1" i="1" dirty="0" err="1">
                <a:solidFill>
                  <a:prstClr val="white"/>
                </a:solidFill>
              </a:rPr>
              <a:t>chính</a:t>
            </a:r>
            <a:r>
              <a:rPr lang="en-US" sz="3199" b="1" i="1" dirty="0">
                <a:solidFill>
                  <a:prstClr val="white"/>
                </a:solidFill>
              </a:rPr>
              <a:t>?</a:t>
            </a:r>
            <a:endParaRPr lang="en-US" sz="3199" dirty="0">
              <a:solidFill>
                <a:prstClr val="white"/>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 xmlns:a16="http://schemas.microsoft.com/office/drawing/2014/main" id="{14A26756-2362-4CD2-AA38-CD31E7A0194A}"/>
              </a:ext>
            </a:extLst>
          </p:cNvPr>
          <p:cNvSpPr/>
          <p:nvPr/>
        </p:nvSpPr>
        <p:spPr>
          <a:xfrm>
            <a:off x="1111790" y="2574452"/>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defRPr/>
            </a:pPr>
            <a:r>
              <a:rPr lang="en-US" sz="3199" dirty="0">
                <a:solidFill>
                  <a:prstClr val="black"/>
                </a:solidFill>
                <a:latin typeface="Times New Roman"/>
              </a:rPr>
              <a:t>A. </a:t>
            </a:r>
            <a:r>
              <a:rPr lang="en-US" sz="3199" dirty="0" err="1">
                <a:solidFill>
                  <a:prstClr val="black"/>
                </a:solidFill>
                <a:latin typeface="Times New Roman"/>
              </a:rPr>
              <a:t>Biểu</a:t>
            </a:r>
            <a:r>
              <a:rPr lang="en-US" sz="3199" dirty="0">
                <a:solidFill>
                  <a:prstClr val="black"/>
                </a:solidFill>
                <a:latin typeface="Times New Roman"/>
              </a:rPr>
              <a:t> </a:t>
            </a:r>
            <a:r>
              <a:rPr lang="en-US" sz="3199" dirty="0" err="1">
                <a:solidFill>
                  <a:prstClr val="black"/>
                </a:solidFill>
                <a:latin typeface="Times New Roman"/>
              </a:rPr>
              <a:t>cảm</a:t>
            </a:r>
            <a:endParaRPr lang="vi-VN" sz="3199" dirty="0">
              <a:solidFill>
                <a:prstClr val="black"/>
              </a:solidFill>
              <a:latin typeface="Times New Roman"/>
            </a:endParaRPr>
          </a:p>
        </p:txBody>
      </p:sp>
      <p:sp>
        <p:nvSpPr>
          <p:cNvPr id="19" name="Rectangle 18">
            <a:extLst>
              <a:ext uri="{FF2B5EF4-FFF2-40B4-BE49-F238E27FC236}">
                <a16:creationId xmlns="" xmlns:a16="http://schemas.microsoft.com/office/drawing/2014/main" id="{8E441581-9835-4724-9736-1A541455E81D}"/>
              </a:ext>
            </a:extLst>
          </p:cNvPr>
          <p:cNvSpPr/>
          <p:nvPr/>
        </p:nvSpPr>
        <p:spPr>
          <a:xfrm>
            <a:off x="6130635" y="2578639"/>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defRPr/>
            </a:pPr>
            <a:r>
              <a:rPr lang="en-US" sz="3199" dirty="0">
                <a:solidFill>
                  <a:prstClr val="black"/>
                </a:solidFill>
                <a:latin typeface="Times New Roman"/>
              </a:rPr>
              <a:t>B. </a:t>
            </a:r>
            <a:r>
              <a:rPr lang="en-US" sz="3199" dirty="0" err="1">
                <a:solidFill>
                  <a:prstClr val="black"/>
                </a:solidFill>
                <a:latin typeface="Times New Roman"/>
              </a:rPr>
              <a:t>Tự</a:t>
            </a:r>
            <a:r>
              <a:rPr lang="en-US" sz="3199" dirty="0">
                <a:solidFill>
                  <a:prstClr val="black"/>
                </a:solidFill>
                <a:latin typeface="Times New Roman"/>
              </a:rPr>
              <a:t> </a:t>
            </a:r>
            <a:r>
              <a:rPr lang="en-US" sz="3199" dirty="0" err="1">
                <a:solidFill>
                  <a:prstClr val="black"/>
                </a:solidFill>
                <a:latin typeface="Times New Roman"/>
              </a:rPr>
              <a:t>sự</a:t>
            </a:r>
            <a:endParaRPr lang="vi-VN" sz="3199" dirty="0">
              <a:solidFill>
                <a:prstClr val="black"/>
              </a:solidFill>
              <a:latin typeface="Times New Roman"/>
            </a:endParaRPr>
          </a:p>
        </p:txBody>
      </p:sp>
      <p:sp>
        <p:nvSpPr>
          <p:cNvPr id="20" name="Rectangle 19">
            <a:extLst>
              <a:ext uri="{FF2B5EF4-FFF2-40B4-BE49-F238E27FC236}">
                <a16:creationId xmlns="" xmlns:a16="http://schemas.microsoft.com/office/drawing/2014/main" id="{526EFB43-979F-4033-AC46-1321A4EBEDA4}"/>
              </a:ext>
            </a:extLst>
          </p:cNvPr>
          <p:cNvSpPr/>
          <p:nvPr/>
        </p:nvSpPr>
        <p:spPr>
          <a:xfrm>
            <a:off x="1083114" y="4177853"/>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defRPr/>
            </a:pPr>
            <a:r>
              <a:rPr lang="en-US" sz="3199" dirty="0">
                <a:solidFill>
                  <a:prstClr val="black"/>
                </a:solidFill>
                <a:latin typeface="Times New Roman"/>
              </a:rPr>
              <a:t>C. </a:t>
            </a:r>
            <a:r>
              <a:rPr lang="en-US" sz="3199" dirty="0" err="1">
                <a:solidFill>
                  <a:prstClr val="black"/>
                </a:solidFill>
                <a:latin typeface="Times New Roman"/>
              </a:rPr>
              <a:t>Miêu</a:t>
            </a:r>
            <a:r>
              <a:rPr lang="en-US" sz="3199" dirty="0">
                <a:solidFill>
                  <a:prstClr val="black"/>
                </a:solidFill>
                <a:latin typeface="Times New Roman"/>
              </a:rPr>
              <a:t> </a:t>
            </a:r>
            <a:r>
              <a:rPr lang="en-US" sz="3199" dirty="0" err="1">
                <a:solidFill>
                  <a:prstClr val="black"/>
                </a:solidFill>
                <a:latin typeface="Times New Roman"/>
              </a:rPr>
              <a:t>tả</a:t>
            </a:r>
            <a:endParaRPr lang="vi-VN" sz="3199" dirty="0">
              <a:solidFill>
                <a:prstClr val="black"/>
              </a:solidFill>
              <a:latin typeface="Times New Roman"/>
            </a:endParaRPr>
          </a:p>
        </p:txBody>
      </p:sp>
      <p:sp>
        <p:nvSpPr>
          <p:cNvPr id="29" name="Rectangle 28">
            <a:extLst>
              <a:ext uri="{FF2B5EF4-FFF2-40B4-BE49-F238E27FC236}">
                <a16:creationId xmlns="" xmlns:a16="http://schemas.microsoft.com/office/drawing/2014/main" id="{715C44AA-C566-4283-BA0D-C1882099F39F}"/>
              </a:ext>
            </a:extLst>
          </p:cNvPr>
          <p:cNvSpPr/>
          <p:nvPr/>
        </p:nvSpPr>
        <p:spPr>
          <a:xfrm>
            <a:off x="6130635" y="4183595"/>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defRPr/>
            </a:pPr>
            <a:r>
              <a:rPr lang="en-US" sz="3199" dirty="0">
                <a:solidFill>
                  <a:prstClr val="black"/>
                </a:solidFill>
                <a:latin typeface="Times New Roman"/>
              </a:rPr>
              <a:t>D. </a:t>
            </a:r>
            <a:r>
              <a:rPr lang="en-US" sz="3199" dirty="0" err="1">
                <a:solidFill>
                  <a:prstClr val="black"/>
                </a:solidFill>
                <a:latin typeface="Times New Roman"/>
              </a:rPr>
              <a:t>Nghị</a:t>
            </a:r>
            <a:r>
              <a:rPr lang="en-US" sz="3199" dirty="0">
                <a:solidFill>
                  <a:prstClr val="black"/>
                </a:solidFill>
                <a:latin typeface="Times New Roman"/>
              </a:rPr>
              <a:t> </a:t>
            </a:r>
            <a:r>
              <a:rPr lang="en-US" sz="3199" dirty="0" err="1">
                <a:solidFill>
                  <a:prstClr val="black"/>
                </a:solidFill>
                <a:latin typeface="Times New Roman"/>
              </a:rPr>
              <a:t>luận</a:t>
            </a:r>
            <a:endParaRPr lang="vi-VN" sz="3199" dirty="0">
              <a:solidFill>
                <a:prstClr val="black"/>
              </a:solidFill>
              <a:latin typeface="Times New Roman"/>
            </a:endParaRPr>
          </a:p>
        </p:txBody>
      </p:sp>
      <p:pic>
        <p:nvPicPr>
          <p:cNvPr id="30" name="Picture 29">
            <a:extLst>
              <a:ext uri="{FF2B5EF4-FFF2-40B4-BE49-F238E27FC236}">
                <a16:creationId xmlns="" xmlns:a16="http://schemas.microsoft.com/office/drawing/2014/main" id="{88959631-9262-45CD-970A-64E74D47C06C}"/>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2210" y="2721160"/>
            <a:ext cx="884864" cy="707840"/>
          </a:xfrm>
          <a:prstGeom prst="rect">
            <a:avLst/>
          </a:prstGeom>
        </p:spPr>
      </p:pic>
      <p:pic>
        <p:nvPicPr>
          <p:cNvPr id="31" name="Picture 30">
            <a:extLst>
              <a:ext uri="{FF2B5EF4-FFF2-40B4-BE49-F238E27FC236}">
                <a16:creationId xmlns="" xmlns:a16="http://schemas.microsoft.com/office/drawing/2014/main" id="{67B71372-DB80-4221-B0D2-E5222352BFA1}"/>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755" y="4418749"/>
            <a:ext cx="804288" cy="703871"/>
          </a:xfrm>
          <a:prstGeom prst="rect">
            <a:avLst/>
          </a:prstGeom>
        </p:spPr>
      </p:pic>
      <p:pic>
        <p:nvPicPr>
          <p:cNvPr id="32" name="Picture 31">
            <a:extLst>
              <a:ext uri="{FF2B5EF4-FFF2-40B4-BE49-F238E27FC236}">
                <a16:creationId xmlns="" xmlns:a16="http://schemas.microsoft.com/office/drawing/2014/main" id="{3469E156-8132-4608-9102-B60094DF16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1426" y="4415644"/>
            <a:ext cx="804494" cy="706979"/>
          </a:xfrm>
          <a:prstGeom prst="rect">
            <a:avLst/>
          </a:prstGeom>
        </p:spPr>
      </p:pic>
      <p:pic>
        <p:nvPicPr>
          <p:cNvPr id="33" name="Picture 32">
            <a:extLst>
              <a:ext uri="{FF2B5EF4-FFF2-40B4-BE49-F238E27FC236}">
                <a16:creationId xmlns="" xmlns:a16="http://schemas.microsoft.com/office/drawing/2014/main" id="{E7508412-B94F-4C71-8DC0-6B0F6580F6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1426" y="2878558"/>
            <a:ext cx="804494" cy="706979"/>
          </a:xfrm>
          <a:prstGeom prst="rect">
            <a:avLst/>
          </a:prstGeom>
        </p:spPr>
      </p:pic>
    </p:spTree>
    <p:extLst>
      <p:ext uri="{BB962C8B-B14F-4D97-AF65-F5344CB8AC3E}">
        <p14:creationId xmlns:p14="http://schemas.microsoft.com/office/powerpoint/2010/main" val="243356487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anim calcmode="lin" valueType="num">
                                      <p:cBhvr>
                                        <p:cTn id="31" dur="500" fill="hold"/>
                                        <p:tgtEl>
                                          <p:spTgt spid="29"/>
                                        </p:tgtEl>
                                        <p:attrNameLst>
                                          <p:attrName>ppt_x</p:attrName>
                                        </p:attrNameLst>
                                      </p:cBhvr>
                                      <p:tavLst>
                                        <p:tav tm="0">
                                          <p:val>
                                            <p:strVal val="#ppt_x"/>
                                          </p:val>
                                        </p:tav>
                                        <p:tav tm="100000">
                                          <p:val>
                                            <p:strVal val="#ppt_x"/>
                                          </p:val>
                                        </p:tav>
                                      </p:tavLst>
                                    </p:anim>
                                    <p:anim calcmode="lin" valueType="num">
                                      <p:cBhvr>
                                        <p:cTn id="3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8"/>
                                        </p:tgtEl>
                                        <p:attrNameLst>
                                          <p:attrName>fillcolor</p:attrName>
                                        </p:attrNameLst>
                                      </p:cBhvr>
                                      <p:to>
                                        <a:srgbClr val="FFF2CC"/>
                                      </p:to>
                                    </p:animClr>
                                    <p:set>
                                      <p:cBhvr>
                                        <p:cTn id="38" dur="250" fill="hold"/>
                                        <p:tgtEl>
                                          <p:spTgt spid="18"/>
                                        </p:tgtEl>
                                        <p:attrNameLst>
                                          <p:attrName>fill.type</p:attrName>
                                        </p:attrNameLst>
                                      </p:cBhvr>
                                      <p:to>
                                        <p:strVal val="solid"/>
                                      </p:to>
                                    </p:set>
                                    <p:set>
                                      <p:cBhvr>
                                        <p:cTn id="39" dur="250" fill="hold"/>
                                        <p:tgtEl>
                                          <p:spTgt spid="18"/>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30"/>
                                        </p:tgtEl>
                                        <p:attrNameLst>
                                          <p:attrName>style.visibility</p:attrName>
                                        </p:attrNameLst>
                                      </p:cBhvr>
                                      <p:to>
                                        <p:strVal val="visible"/>
                                      </p:to>
                                    </p:set>
                                    <p:anim calcmode="lin" valueType="num">
                                      <p:cBhvr>
                                        <p:cTn id="42" dur="250" fill="hold"/>
                                        <p:tgtEl>
                                          <p:spTgt spid="30"/>
                                        </p:tgtEl>
                                        <p:attrNameLst>
                                          <p:attrName>ppt_w</p:attrName>
                                        </p:attrNameLst>
                                      </p:cBhvr>
                                      <p:tavLst>
                                        <p:tav tm="0">
                                          <p:val>
                                            <p:strVal val="4*#ppt_w"/>
                                          </p:val>
                                        </p:tav>
                                        <p:tav tm="100000">
                                          <p:val>
                                            <p:strVal val="#ppt_w"/>
                                          </p:val>
                                        </p:tav>
                                      </p:tavLst>
                                    </p:anim>
                                    <p:anim calcmode="lin" valueType="num">
                                      <p:cBhvr>
                                        <p:cTn id="43"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par>
                                <p:cTn id="44" presetID="1" presetClass="emph" presetSubtype="2" fill="hold" nodeType="withEffect">
                                  <p:stCondLst>
                                    <p:cond delay="1000"/>
                                  </p:stCondLst>
                                  <p:childTnLst>
                                    <p:animClr clrSpc="rgb" dir="cw">
                                      <p:cBhvr>
                                        <p:cTn id="45" dur="250" fill="hold"/>
                                        <p:tgtEl>
                                          <p:spTgt spid="18"/>
                                        </p:tgtEl>
                                        <p:attrNameLst>
                                          <p:attrName>fillcolor</p:attrName>
                                        </p:attrNameLst>
                                      </p:cBhvr>
                                      <p:to>
                                        <a:srgbClr val="00B050"/>
                                      </p:to>
                                    </p:animClr>
                                    <p:set>
                                      <p:cBhvr>
                                        <p:cTn id="46" dur="250" fill="hold"/>
                                        <p:tgtEl>
                                          <p:spTgt spid="18"/>
                                        </p:tgtEl>
                                        <p:attrNameLst>
                                          <p:attrName>fill.type</p:attrName>
                                        </p:attrNameLst>
                                      </p:cBhvr>
                                      <p:to>
                                        <p:strVal val="solid"/>
                                      </p:to>
                                    </p:set>
                                    <p:set>
                                      <p:cBhvr>
                                        <p:cTn id="47"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9"/>
                                        </p:tgtEl>
                                        <p:attrNameLst>
                                          <p:attrName>fillcolor</p:attrName>
                                        </p:attrNameLst>
                                      </p:cBhvr>
                                      <p:to>
                                        <a:srgbClr val="FFF2CC"/>
                                      </p:to>
                                    </p:animClr>
                                    <p:set>
                                      <p:cBhvr>
                                        <p:cTn id="53" dur="250" fill="hold"/>
                                        <p:tgtEl>
                                          <p:spTgt spid="19"/>
                                        </p:tgtEl>
                                        <p:attrNameLst>
                                          <p:attrName>fill.type</p:attrName>
                                        </p:attrNameLst>
                                      </p:cBhvr>
                                      <p:to>
                                        <p:strVal val="solid"/>
                                      </p:to>
                                    </p:set>
                                    <p:set>
                                      <p:cBhvr>
                                        <p:cTn id="54" dur="250" fill="hold"/>
                                        <p:tgtEl>
                                          <p:spTgt spid="1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33"/>
                                        </p:tgtEl>
                                        <p:attrNameLst>
                                          <p:attrName>style.visibility</p:attrName>
                                        </p:attrNameLst>
                                      </p:cBhvr>
                                      <p:to>
                                        <p:strVal val="visible"/>
                                      </p:to>
                                    </p:set>
                                    <p:anim calcmode="lin" valueType="num">
                                      <p:cBhvr>
                                        <p:cTn id="57" dur="250" fill="hold"/>
                                        <p:tgtEl>
                                          <p:spTgt spid="33"/>
                                        </p:tgtEl>
                                        <p:attrNameLst>
                                          <p:attrName>ppt_w</p:attrName>
                                        </p:attrNameLst>
                                      </p:cBhvr>
                                      <p:tavLst>
                                        <p:tav tm="0">
                                          <p:val>
                                            <p:strVal val="4*#ppt_w"/>
                                          </p:val>
                                        </p:tav>
                                        <p:tav tm="100000">
                                          <p:val>
                                            <p:strVal val="#ppt_w"/>
                                          </p:val>
                                        </p:tav>
                                      </p:tavLst>
                                    </p:anim>
                                    <p:anim calcmode="lin" valueType="num">
                                      <p:cBhvr>
                                        <p:cTn id="58"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par>
                                <p:cTn id="59" presetID="1" presetClass="emph" presetSubtype="2" fill="hold" nodeType="withEffect">
                                  <p:stCondLst>
                                    <p:cond delay="1000"/>
                                  </p:stCondLst>
                                  <p:childTnLst>
                                    <p:animClr clrSpc="rgb" dir="cw">
                                      <p:cBhvr>
                                        <p:cTn id="60" dur="250" fill="hold"/>
                                        <p:tgtEl>
                                          <p:spTgt spid="19"/>
                                        </p:tgtEl>
                                        <p:attrNameLst>
                                          <p:attrName>fillcolor</p:attrName>
                                        </p:attrNameLst>
                                      </p:cBhvr>
                                      <p:to>
                                        <a:srgbClr val="FFFF00"/>
                                      </p:to>
                                    </p:animClr>
                                    <p:set>
                                      <p:cBhvr>
                                        <p:cTn id="61" dur="250" fill="hold"/>
                                        <p:tgtEl>
                                          <p:spTgt spid="19"/>
                                        </p:tgtEl>
                                        <p:attrNameLst>
                                          <p:attrName>fill.type</p:attrName>
                                        </p:attrNameLst>
                                      </p:cBhvr>
                                      <p:to>
                                        <p:strVal val="solid"/>
                                      </p:to>
                                    </p:set>
                                    <p:set>
                                      <p:cBhvr>
                                        <p:cTn id="62"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0"/>
                                        </p:tgtEl>
                                        <p:attrNameLst>
                                          <p:attrName>fillcolor</p:attrName>
                                        </p:attrNameLst>
                                      </p:cBhvr>
                                      <p:to>
                                        <a:srgbClr val="FFF2CC"/>
                                      </p:to>
                                    </p:animClr>
                                    <p:set>
                                      <p:cBhvr>
                                        <p:cTn id="68" dur="250" fill="hold"/>
                                        <p:tgtEl>
                                          <p:spTgt spid="20"/>
                                        </p:tgtEl>
                                        <p:attrNameLst>
                                          <p:attrName>fill.type</p:attrName>
                                        </p:attrNameLst>
                                      </p:cBhvr>
                                      <p:to>
                                        <p:strVal val="solid"/>
                                      </p:to>
                                    </p:set>
                                    <p:set>
                                      <p:cBhvr>
                                        <p:cTn id="69" dur="250" fill="hold"/>
                                        <p:tgtEl>
                                          <p:spTgt spid="20"/>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31"/>
                                        </p:tgtEl>
                                        <p:attrNameLst>
                                          <p:attrName>style.visibility</p:attrName>
                                        </p:attrNameLst>
                                      </p:cBhvr>
                                      <p:to>
                                        <p:strVal val="visible"/>
                                      </p:to>
                                    </p:set>
                                    <p:anim calcmode="lin" valueType="num">
                                      <p:cBhvr>
                                        <p:cTn id="72" dur="250" fill="hold"/>
                                        <p:tgtEl>
                                          <p:spTgt spid="31"/>
                                        </p:tgtEl>
                                        <p:attrNameLst>
                                          <p:attrName>ppt_w</p:attrName>
                                        </p:attrNameLst>
                                      </p:cBhvr>
                                      <p:tavLst>
                                        <p:tav tm="0">
                                          <p:val>
                                            <p:strVal val="4*#ppt_w"/>
                                          </p:val>
                                        </p:tav>
                                        <p:tav tm="100000">
                                          <p:val>
                                            <p:strVal val="#ppt_w"/>
                                          </p:val>
                                        </p:tav>
                                      </p:tavLst>
                                    </p:anim>
                                    <p:anim calcmode="lin" valueType="num">
                                      <p:cBhvr>
                                        <p:cTn id="73"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par>
                                <p:cTn id="74" presetID="1" presetClass="emph" presetSubtype="2" fill="hold" nodeType="withEffect">
                                  <p:stCondLst>
                                    <p:cond delay="1000"/>
                                  </p:stCondLst>
                                  <p:childTnLst>
                                    <p:animClr clrSpc="rgb" dir="cw">
                                      <p:cBhvr>
                                        <p:cTn id="75" dur="250" fill="hold"/>
                                        <p:tgtEl>
                                          <p:spTgt spid="20"/>
                                        </p:tgtEl>
                                        <p:attrNameLst>
                                          <p:attrName>fillcolor</p:attrName>
                                        </p:attrNameLst>
                                      </p:cBhvr>
                                      <p:to>
                                        <a:srgbClr val="FFFF00"/>
                                      </p:to>
                                    </p:animClr>
                                    <p:set>
                                      <p:cBhvr>
                                        <p:cTn id="76" dur="250" fill="hold"/>
                                        <p:tgtEl>
                                          <p:spTgt spid="20"/>
                                        </p:tgtEl>
                                        <p:attrNameLst>
                                          <p:attrName>fill.type</p:attrName>
                                        </p:attrNameLst>
                                      </p:cBhvr>
                                      <p:to>
                                        <p:strVal val="solid"/>
                                      </p:to>
                                    </p:set>
                                    <p:set>
                                      <p:cBhvr>
                                        <p:cTn id="77"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29"/>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9"/>
                                        </p:tgtEl>
                                        <p:attrNameLst>
                                          <p:attrName>fillcolor</p:attrName>
                                        </p:attrNameLst>
                                      </p:cBhvr>
                                      <p:to>
                                        <a:srgbClr val="FFF2CC"/>
                                      </p:to>
                                    </p:animClr>
                                    <p:set>
                                      <p:cBhvr>
                                        <p:cTn id="83" dur="250" fill="hold"/>
                                        <p:tgtEl>
                                          <p:spTgt spid="29"/>
                                        </p:tgtEl>
                                        <p:attrNameLst>
                                          <p:attrName>fill.type</p:attrName>
                                        </p:attrNameLst>
                                      </p:cBhvr>
                                      <p:to>
                                        <p:strVal val="solid"/>
                                      </p:to>
                                    </p:set>
                                    <p:set>
                                      <p:cBhvr>
                                        <p:cTn id="84" dur="250" fill="hold"/>
                                        <p:tgtEl>
                                          <p:spTgt spid="29"/>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50" fill="hold"/>
                                        <p:tgtEl>
                                          <p:spTgt spid="32"/>
                                        </p:tgtEl>
                                        <p:attrNameLst>
                                          <p:attrName>ppt_w</p:attrName>
                                        </p:attrNameLst>
                                      </p:cBhvr>
                                      <p:tavLst>
                                        <p:tav tm="0">
                                          <p:val>
                                            <p:strVal val="4*#ppt_w"/>
                                          </p:val>
                                        </p:tav>
                                        <p:tav tm="100000">
                                          <p:val>
                                            <p:strVal val="#ppt_w"/>
                                          </p:val>
                                        </p:tav>
                                      </p:tavLst>
                                    </p:anim>
                                    <p:anim calcmode="lin" valueType="num">
                                      <p:cBhvr>
                                        <p:cTn id="88"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par>
                                <p:cTn id="89" presetID="1" presetClass="emph" presetSubtype="2" fill="hold" nodeType="withEffect">
                                  <p:stCondLst>
                                    <p:cond delay="1000"/>
                                  </p:stCondLst>
                                  <p:childTnLst>
                                    <p:animClr clrSpc="rgb" dir="cw">
                                      <p:cBhvr>
                                        <p:cTn id="90" dur="250" fill="hold"/>
                                        <p:tgtEl>
                                          <p:spTgt spid="29"/>
                                        </p:tgtEl>
                                        <p:attrNameLst>
                                          <p:attrName>fillcolor</p:attrName>
                                        </p:attrNameLst>
                                      </p:cBhvr>
                                      <p:to>
                                        <a:srgbClr val="FFFF00"/>
                                      </p:to>
                                    </p:animClr>
                                    <p:set>
                                      <p:cBhvr>
                                        <p:cTn id="91" dur="250" fill="hold"/>
                                        <p:tgtEl>
                                          <p:spTgt spid="29"/>
                                        </p:tgtEl>
                                        <p:attrNameLst>
                                          <p:attrName>fill.type</p:attrName>
                                        </p:attrNameLst>
                                      </p:cBhvr>
                                      <p:to>
                                        <p:strVal val="solid"/>
                                      </p:to>
                                    </p:set>
                                    <p:set>
                                      <p:cBhvr>
                                        <p:cTn id="92" dur="25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7" grpId="0" animBg="1"/>
      <p:bldP spid="18" grpId="0" animBg="1"/>
      <p:bldP spid="19" grpId="0" animBg="1"/>
      <p:bldP spid="20" grpId="0" animBg="1"/>
      <p:bldP spid="29"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5" name="Snip Diagonal Corner Rectangle 3">
            <a:extLst>
              <a:ext uri="{FF2B5EF4-FFF2-40B4-BE49-F238E27FC236}">
                <a16:creationId xmlns="" xmlns:a16="http://schemas.microsoft.com/office/drawing/2014/main" id="{682FC1AC-AC4F-43D2-8A38-7E600E422567}"/>
              </a:ext>
            </a:extLst>
          </p:cNvPr>
          <p:cNvSpPr/>
          <p:nvPr/>
        </p:nvSpPr>
        <p:spPr>
          <a:xfrm>
            <a:off x="834260" y="519091"/>
            <a:ext cx="10523480" cy="2024822"/>
          </a:xfrm>
          <a:prstGeom prst="snip2DiagRect">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r>
              <a:rPr lang="en-US" sz="4265" b="1" i="1" dirty="0" err="1">
                <a:solidFill>
                  <a:prstClr val="white"/>
                </a:solidFill>
                <a:latin typeface="Times New Roman" pitchFamily="18" charset="0"/>
                <a:cs typeface="Times New Roman" pitchFamily="18" charset="0"/>
              </a:rPr>
              <a:t>Nội</a:t>
            </a:r>
            <a:r>
              <a:rPr lang="en-US" sz="4265" b="1" i="1" dirty="0">
                <a:solidFill>
                  <a:prstClr val="white"/>
                </a:solidFill>
                <a:latin typeface="Times New Roman" pitchFamily="18" charset="0"/>
                <a:cs typeface="Times New Roman" pitchFamily="18" charset="0"/>
              </a:rPr>
              <a:t> dung </a:t>
            </a:r>
            <a:r>
              <a:rPr lang="en-US" sz="4265" b="1" i="1" dirty="0" err="1">
                <a:solidFill>
                  <a:prstClr val="white"/>
                </a:solidFill>
                <a:latin typeface="Times New Roman" pitchFamily="18" charset="0"/>
                <a:cs typeface="Times New Roman" pitchFamily="18" charset="0"/>
              </a:rPr>
              <a:t>chính</a:t>
            </a:r>
            <a:r>
              <a:rPr lang="en-US" sz="4265" b="1" i="1" dirty="0">
                <a:solidFill>
                  <a:prstClr val="white"/>
                </a:solidFill>
                <a:latin typeface="Times New Roman" pitchFamily="18" charset="0"/>
                <a:cs typeface="Times New Roman" pitchFamily="18" charset="0"/>
              </a:rPr>
              <a:t> </a:t>
            </a:r>
            <a:r>
              <a:rPr lang="en-US" sz="4265" b="1" i="1" dirty="0" err="1">
                <a:solidFill>
                  <a:prstClr val="white"/>
                </a:solidFill>
                <a:latin typeface="Times New Roman" pitchFamily="18" charset="0"/>
                <a:cs typeface="Times New Roman" pitchFamily="18" charset="0"/>
              </a:rPr>
              <a:t>của</a:t>
            </a:r>
            <a:r>
              <a:rPr lang="en-US" sz="4265" b="1" i="1" dirty="0">
                <a:solidFill>
                  <a:prstClr val="white"/>
                </a:solidFill>
                <a:latin typeface="Times New Roman" pitchFamily="18" charset="0"/>
                <a:cs typeface="Times New Roman" pitchFamily="18" charset="0"/>
              </a:rPr>
              <a:t> </a:t>
            </a:r>
            <a:r>
              <a:rPr lang="en-US" sz="4265" b="1" i="1" dirty="0" err="1">
                <a:solidFill>
                  <a:prstClr val="white"/>
                </a:solidFill>
                <a:latin typeface="Times New Roman" pitchFamily="18" charset="0"/>
                <a:cs typeface="Times New Roman" pitchFamily="18" charset="0"/>
              </a:rPr>
              <a:t>bài</a:t>
            </a:r>
            <a:r>
              <a:rPr lang="en-US" sz="4265" b="1" i="1" dirty="0">
                <a:solidFill>
                  <a:prstClr val="white"/>
                </a:solidFill>
                <a:latin typeface="Times New Roman" pitchFamily="18" charset="0"/>
                <a:cs typeface="Times New Roman" pitchFamily="18" charset="0"/>
              </a:rPr>
              <a:t> </a:t>
            </a:r>
            <a:r>
              <a:rPr lang="en-US" sz="4265" b="1" i="1" dirty="0" err="1">
                <a:solidFill>
                  <a:prstClr val="white"/>
                </a:solidFill>
                <a:latin typeface="Times New Roman" pitchFamily="18" charset="0"/>
                <a:cs typeface="Times New Roman" pitchFamily="18" charset="0"/>
              </a:rPr>
              <a:t>thơ</a:t>
            </a:r>
            <a:r>
              <a:rPr lang="en-US" sz="4265" b="1" i="1" dirty="0">
                <a:solidFill>
                  <a:prstClr val="white"/>
                </a:solidFill>
                <a:latin typeface="Times New Roman" pitchFamily="18" charset="0"/>
                <a:cs typeface="Times New Roman" pitchFamily="18" charset="0"/>
              </a:rPr>
              <a:t> </a:t>
            </a:r>
            <a:r>
              <a:rPr lang="en-US" sz="4265" b="1" i="1" dirty="0" err="1">
                <a:solidFill>
                  <a:prstClr val="white"/>
                </a:solidFill>
                <a:latin typeface="Times New Roman" pitchFamily="18" charset="0"/>
                <a:cs typeface="Times New Roman" pitchFamily="18" charset="0"/>
              </a:rPr>
              <a:t>là</a:t>
            </a:r>
            <a:r>
              <a:rPr lang="en-US" sz="4265" b="1" i="1" dirty="0">
                <a:solidFill>
                  <a:prstClr val="white"/>
                </a:solidFill>
                <a:latin typeface="Times New Roman" pitchFamily="18" charset="0"/>
                <a:cs typeface="Times New Roman" pitchFamily="18" charset="0"/>
              </a:rPr>
              <a:t> </a:t>
            </a:r>
            <a:r>
              <a:rPr lang="en-US" sz="4265" b="1" i="1" dirty="0" err="1">
                <a:solidFill>
                  <a:prstClr val="white"/>
                </a:solidFill>
                <a:latin typeface="Times New Roman" pitchFamily="18" charset="0"/>
                <a:cs typeface="Times New Roman" pitchFamily="18" charset="0"/>
              </a:rPr>
              <a:t>gì</a:t>
            </a:r>
            <a:r>
              <a:rPr lang="en-US" sz="4265" b="1" i="1" dirty="0">
                <a:solidFill>
                  <a:prstClr val="white"/>
                </a:solidFill>
                <a:latin typeface="Times New Roman" pitchFamily="18" charset="0"/>
                <a:cs typeface="Times New Roman" pitchFamily="18" charset="0"/>
              </a:rPr>
              <a:t>?</a:t>
            </a:r>
          </a:p>
        </p:txBody>
      </p:sp>
      <p:sp>
        <p:nvSpPr>
          <p:cNvPr id="16" name="Rectangle 15">
            <a:extLst>
              <a:ext uri="{FF2B5EF4-FFF2-40B4-BE49-F238E27FC236}">
                <a16:creationId xmlns="" xmlns:a16="http://schemas.microsoft.com/office/drawing/2014/main" id="{05F5D264-792A-4E44-B6E5-070BA53C014A}"/>
              </a:ext>
            </a:extLst>
          </p:cNvPr>
          <p:cNvSpPr/>
          <p:nvPr/>
        </p:nvSpPr>
        <p:spPr>
          <a:xfrm>
            <a:off x="1111790" y="3061979"/>
            <a:ext cx="4905285" cy="1171777"/>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4">
              <a:defRPr/>
            </a:pPr>
            <a:r>
              <a:rPr lang="en-US" sz="2799" dirty="0">
                <a:solidFill>
                  <a:prstClr val="black"/>
                </a:solidFill>
                <a:latin typeface="Times New Roman"/>
              </a:rPr>
              <a:t>A. </a:t>
            </a:r>
            <a:r>
              <a:rPr lang="en-US" sz="2799" dirty="0" err="1">
                <a:solidFill>
                  <a:prstClr val="black"/>
                </a:solidFill>
                <a:latin typeface="Times New Roman"/>
              </a:rPr>
              <a:t>Miêu</a:t>
            </a:r>
            <a:r>
              <a:rPr lang="en-US" sz="2799" dirty="0">
                <a:solidFill>
                  <a:prstClr val="black"/>
                </a:solidFill>
                <a:latin typeface="Times New Roman"/>
              </a:rPr>
              <a:t> </a:t>
            </a:r>
            <a:r>
              <a:rPr lang="en-US" sz="2799" dirty="0" err="1">
                <a:solidFill>
                  <a:prstClr val="black"/>
                </a:solidFill>
                <a:latin typeface="Times New Roman"/>
              </a:rPr>
              <a:t>tả</a:t>
            </a:r>
            <a:r>
              <a:rPr lang="en-US" sz="2799" dirty="0">
                <a:solidFill>
                  <a:prstClr val="black"/>
                </a:solidFill>
                <a:latin typeface="Times New Roman"/>
              </a:rPr>
              <a:t> </a:t>
            </a:r>
            <a:r>
              <a:rPr lang="en-US" sz="2799" dirty="0" err="1">
                <a:solidFill>
                  <a:prstClr val="black"/>
                </a:solidFill>
                <a:latin typeface="Times New Roman"/>
              </a:rPr>
              <a:t>vẻ</a:t>
            </a:r>
            <a:r>
              <a:rPr lang="en-US" sz="2799" dirty="0">
                <a:solidFill>
                  <a:prstClr val="black"/>
                </a:solidFill>
                <a:latin typeface="Times New Roman"/>
              </a:rPr>
              <a:t> </a:t>
            </a:r>
            <a:r>
              <a:rPr lang="en-US" sz="2799" dirty="0" err="1">
                <a:solidFill>
                  <a:prstClr val="black"/>
                </a:solidFill>
                <a:latin typeface="Times New Roman"/>
              </a:rPr>
              <a:t>đẹp</a:t>
            </a:r>
            <a:r>
              <a:rPr lang="en-US" sz="2799" dirty="0">
                <a:solidFill>
                  <a:prstClr val="black"/>
                </a:solidFill>
                <a:latin typeface="Times New Roman"/>
              </a:rPr>
              <a:t> </a:t>
            </a:r>
            <a:r>
              <a:rPr lang="en-US" sz="2799" dirty="0" err="1">
                <a:solidFill>
                  <a:prstClr val="black"/>
                </a:solidFill>
                <a:latin typeface="Times New Roman"/>
              </a:rPr>
              <a:t>của</a:t>
            </a:r>
            <a:r>
              <a:rPr lang="en-US" sz="2799" dirty="0">
                <a:solidFill>
                  <a:prstClr val="black"/>
                </a:solidFill>
                <a:latin typeface="Times New Roman"/>
              </a:rPr>
              <a:t> </a:t>
            </a:r>
            <a:r>
              <a:rPr lang="en-US" sz="2799" dirty="0" err="1">
                <a:solidFill>
                  <a:prstClr val="black"/>
                </a:solidFill>
                <a:latin typeface="Times New Roman"/>
              </a:rPr>
              <a:t>hình</a:t>
            </a:r>
            <a:r>
              <a:rPr lang="en-US" sz="2799" dirty="0">
                <a:solidFill>
                  <a:prstClr val="black"/>
                </a:solidFill>
                <a:latin typeface="Times New Roman"/>
              </a:rPr>
              <a:t> </a:t>
            </a:r>
            <a:r>
              <a:rPr lang="en-US" sz="2799" dirty="0" err="1">
                <a:solidFill>
                  <a:prstClr val="black"/>
                </a:solidFill>
                <a:latin typeface="Times New Roman"/>
              </a:rPr>
              <a:t>ảnh</a:t>
            </a:r>
            <a:r>
              <a:rPr lang="en-US" sz="2799" dirty="0">
                <a:solidFill>
                  <a:prstClr val="black"/>
                </a:solidFill>
                <a:latin typeface="Times New Roman"/>
              </a:rPr>
              <a:t> </a:t>
            </a:r>
            <a:r>
              <a:rPr lang="en-US" sz="2799" dirty="0" err="1">
                <a:solidFill>
                  <a:prstClr val="black"/>
                </a:solidFill>
                <a:latin typeface="Times New Roman"/>
              </a:rPr>
              <a:t>bếp</a:t>
            </a:r>
            <a:r>
              <a:rPr lang="en-US" sz="2799" dirty="0">
                <a:solidFill>
                  <a:prstClr val="black"/>
                </a:solidFill>
                <a:latin typeface="Times New Roman"/>
              </a:rPr>
              <a:t> </a:t>
            </a:r>
            <a:r>
              <a:rPr lang="en-US" sz="2799" dirty="0" err="1">
                <a:solidFill>
                  <a:prstClr val="black"/>
                </a:solidFill>
                <a:latin typeface="Times New Roman"/>
              </a:rPr>
              <a:t>lửa</a:t>
            </a:r>
            <a:r>
              <a:rPr lang="en-US" sz="2799" dirty="0">
                <a:solidFill>
                  <a:prstClr val="black"/>
                </a:solidFill>
                <a:latin typeface="Times New Roman"/>
              </a:rPr>
              <a:t> </a:t>
            </a:r>
            <a:r>
              <a:rPr lang="en-US" sz="2799" dirty="0" err="1">
                <a:solidFill>
                  <a:prstClr val="black"/>
                </a:solidFill>
                <a:latin typeface="Times New Roman"/>
              </a:rPr>
              <a:t>mỗi</a:t>
            </a:r>
            <a:r>
              <a:rPr lang="en-US" sz="2799" dirty="0">
                <a:solidFill>
                  <a:prstClr val="black"/>
                </a:solidFill>
                <a:latin typeface="Times New Roman"/>
              </a:rPr>
              <a:t> </a:t>
            </a:r>
            <a:r>
              <a:rPr lang="en-US" sz="2799" dirty="0" err="1">
                <a:solidFill>
                  <a:prstClr val="black"/>
                </a:solidFill>
                <a:latin typeface="Times New Roman"/>
              </a:rPr>
              <a:t>sớm</a:t>
            </a:r>
            <a:r>
              <a:rPr lang="en-US" sz="2799" dirty="0">
                <a:solidFill>
                  <a:prstClr val="black"/>
                </a:solidFill>
                <a:latin typeface="Times New Roman"/>
              </a:rPr>
              <a:t> </a:t>
            </a:r>
            <a:r>
              <a:rPr lang="en-US" sz="2799" dirty="0" err="1">
                <a:solidFill>
                  <a:prstClr val="black"/>
                </a:solidFill>
                <a:latin typeface="Times New Roman"/>
              </a:rPr>
              <a:t>mai</a:t>
            </a:r>
            <a:endParaRPr lang="en-US" sz="2799" dirty="0">
              <a:solidFill>
                <a:prstClr val="black"/>
              </a:solidFill>
              <a:latin typeface="Calibri Light"/>
            </a:endParaRPr>
          </a:p>
        </p:txBody>
      </p:sp>
      <p:sp>
        <p:nvSpPr>
          <p:cNvPr id="21" name="Rectangle 20">
            <a:extLst>
              <a:ext uri="{FF2B5EF4-FFF2-40B4-BE49-F238E27FC236}">
                <a16:creationId xmlns="" xmlns:a16="http://schemas.microsoft.com/office/drawing/2014/main" id="{1B4640E6-A05C-4F7B-8E2B-E17318527ED3}"/>
              </a:ext>
            </a:extLst>
          </p:cNvPr>
          <p:cNvSpPr/>
          <p:nvPr/>
        </p:nvSpPr>
        <p:spPr>
          <a:xfrm>
            <a:off x="6130635" y="3020463"/>
            <a:ext cx="4905285" cy="1171777"/>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4">
              <a:defRPr/>
            </a:pPr>
            <a:r>
              <a:rPr lang="en-US" sz="2799" dirty="0">
                <a:solidFill>
                  <a:prstClr val="black"/>
                </a:solidFill>
                <a:latin typeface="Times New Roman"/>
              </a:rPr>
              <a:t>B. </a:t>
            </a:r>
            <a:r>
              <a:rPr lang="en-US" sz="2799" dirty="0" err="1">
                <a:solidFill>
                  <a:prstClr val="black"/>
                </a:solidFill>
                <a:latin typeface="Times New Roman"/>
              </a:rPr>
              <a:t>Nói</a:t>
            </a:r>
            <a:r>
              <a:rPr lang="en-US" sz="2799" dirty="0">
                <a:solidFill>
                  <a:prstClr val="black"/>
                </a:solidFill>
                <a:latin typeface="Times New Roman"/>
              </a:rPr>
              <a:t> </a:t>
            </a:r>
            <a:r>
              <a:rPr lang="en-US" sz="2799" dirty="0" err="1">
                <a:solidFill>
                  <a:prstClr val="black"/>
                </a:solidFill>
                <a:latin typeface="Times New Roman"/>
              </a:rPr>
              <a:t>về</a:t>
            </a:r>
            <a:r>
              <a:rPr lang="en-US" sz="2799" dirty="0">
                <a:solidFill>
                  <a:prstClr val="black"/>
                </a:solidFill>
                <a:latin typeface="Times New Roman"/>
              </a:rPr>
              <a:t> </a:t>
            </a:r>
            <a:r>
              <a:rPr lang="en-US" sz="2799" dirty="0" err="1">
                <a:solidFill>
                  <a:prstClr val="black"/>
                </a:solidFill>
                <a:latin typeface="Times New Roman"/>
              </a:rPr>
              <a:t>tình</a:t>
            </a:r>
            <a:r>
              <a:rPr lang="en-US" sz="2799" dirty="0">
                <a:solidFill>
                  <a:prstClr val="black"/>
                </a:solidFill>
                <a:latin typeface="Times New Roman"/>
              </a:rPr>
              <a:t> </a:t>
            </a:r>
            <a:r>
              <a:rPr lang="en-US" sz="2799" dirty="0" err="1">
                <a:solidFill>
                  <a:prstClr val="black"/>
                </a:solidFill>
                <a:latin typeface="Times New Roman"/>
              </a:rPr>
              <a:t>cảm</a:t>
            </a:r>
            <a:r>
              <a:rPr lang="en-US" sz="2799" dirty="0">
                <a:solidFill>
                  <a:prstClr val="black"/>
                </a:solidFill>
                <a:latin typeface="Times New Roman"/>
              </a:rPr>
              <a:t> </a:t>
            </a:r>
            <a:r>
              <a:rPr lang="en-US" sz="2799" dirty="0" err="1">
                <a:solidFill>
                  <a:prstClr val="black"/>
                </a:solidFill>
                <a:latin typeface="Times New Roman"/>
              </a:rPr>
              <a:t>nhớ</a:t>
            </a:r>
            <a:r>
              <a:rPr lang="en-US" sz="2799" dirty="0">
                <a:solidFill>
                  <a:prstClr val="black"/>
                </a:solidFill>
                <a:latin typeface="Times New Roman"/>
              </a:rPr>
              <a:t> </a:t>
            </a:r>
            <a:r>
              <a:rPr lang="en-US" sz="2799" dirty="0" err="1">
                <a:solidFill>
                  <a:prstClr val="black"/>
                </a:solidFill>
                <a:latin typeface="Times New Roman"/>
              </a:rPr>
              <a:t>thương</a:t>
            </a:r>
            <a:r>
              <a:rPr lang="en-US" sz="2799" dirty="0">
                <a:solidFill>
                  <a:prstClr val="black"/>
                </a:solidFill>
                <a:latin typeface="Times New Roman"/>
              </a:rPr>
              <a:t> </a:t>
            </a:r>
            <a:r>
              <a:rPr lang="en-US" sz="2799" dirty="0" err="1">
                <a:solidFill>
                  <a:prstClr val="black"/>
                </a:solidFill>
                <a:latin typeface="Times New Roman"/>
              </a:rPr>
              <a:t>của</a:t>
            </a:r>
            <a:r>
              <a:rPr lang="en-US" sz="2799" dirty="0">
                <a:solidFill>
                  <a:prstClr val="black"/>
                </a:solidFill>
                <a:latin typeface="Times New Roman"/>
              </a:rPr>
              <a:t> </a:t>
            </a:r>
            <a:r>
              <a:rPr lang="en-US" sz="2799" dirty="0" err="1">
                <a:solidFill>
                  <a:prstClr val="black"/>
                </a:solidFill>
                <a:latin typeface="Times New Roman"/>
              </a:rPr>
              <a:t>người</a:t>
            </a:r>
            <a:r>
              <a:rPr lang="en-US" sz="2799" dirty="0">
                <a:solidFill>
                  <a:prstClr val="black"/>
                </a:solidFill>
                <a:latin typeface="Times New Roman"/>
              </a:rPr>
              <a:t> con </a:t>
            </a:r>
            <a:r>
              <a:rPr lang="en-US" sz="2799" dirty="0" err="1">
                <a:solidFill>
                  <a:prstClr val="black"/>
                </a:solidFill>
                <a:latin typeface="Times New Roman"/>
              </a:rPr>
              <a:t>dành</a:t>
            </a:r>
            <a:r>
              <a:rPr lang="en-US" sz="2799" dirty="0">
                <a:solidFill>
                  <a:prstClr val="black"/>
                </a:solidFill>
                <a:latin typeface="Times New Roman"/>
              </a:rPr>
              <a:t> </a:t>
            </a:r>
            <a:r>
              <a:rPr lang="en-US" sz="2799" dirty="0" err="1">
                <a:solidFill>
                  <a:prstClr val="black"/>
                </a:solidFill>
                <a:latin typeface="Times New Roman"/>
              </a:rPr>
              <a:t>cho</a:t>
            </a:r>
            <a:r>
              <a:rPr lang="en-US" sz="2799" dirty="0">
                <a:solidFill>
                  <a:prstClr val="black"/>
                </a:solidFill>
                <a:latin typeface="Times New Roman"/>
              </a:rPr>
              <a:t> </a:t>
            </a:r>
            <a:r>
              <a:rPr lang="en-US" sz="2799" dirty="0" err="1">
                <a:solidFill>
                  <a:prstClr val="black"/>
                </a:solidFill>
                <a:latin typeface="Times New Roman"/>
              </a:rPr>
              <a:t>mẹ</a:t>
            </a:r>
            <a:r>
              <a:rPr lang="en-US" sz="2799" dirty="0">
                <a:solidFill>
                  <a:prstClr val="black"/>
                </a:solidFill>
                <a:latin typeface="Times New Roman"/>
              </a:rPr>
              <a:t> </a:t>
            </a:r>
            <a:r>
              <a:rPr lang="en-US" sz="2799" dirty="0" err="1">
                <a:solidFill>
                  <a:prstClr val="black"/>
                </a:solidFill>
                <a:latin typeface="Times New Roman"/>
              </a:rPr>
              <a:t>đang</a:t>
            </a:r>
            <a:r>
              <a:rPr lang="en-US" sz="2799" dirty="0">
                <a:solidFill>
                  <a:prstClr val="black"/>
                </a:solidFill>
                <a:latin typeface="Times New Roman"/>
              </a:rPr>
              <a:t> </a:t>
            </a:r>
            <a:r>
              <a:rPr lang="en-US" sz="2799" dirty="0" err="1">
                <a:solidFill>
                  <a:prstClr val="black"/>
                </a:solidFill>
                <a:latin typeface="Times New Roman"/>
              </a:rPr>
              <a:t>chiến</a:t>
            </a:r>
            <a:r>
              <a:rPr lang="en-US" sz="2799" dirty="0">
                <a:solidFill>
                  <a:prstClr val="black"/>
                </a:solidFill>
                <a:latin typeface="Times New Roman"/>
              </a:rPr>
              <a:t> </a:t>
            </a:r>
            <a:r>
              <a:rPr lang="en-US" sz="2799" dirty="0" err="1">
                <a:solidFill>
                  <a:prstClr val="black"/>
                </a:solidFill>
                <a:latin typeface="Times New Roman"/>
              </a:rPr>
              <a:t>đấu</a:t>
            </a:r>
            <a:r>
              <a:rPr lang="en-US" sz="2799" dirty="0">
                <a:solidFill>
                  <a:prstClr val="black"/>
                </a:solidFill>
                <a:latin typeface="Times New Roman"/>
              </a:rPr>
              <a:t> ở </a:t>
            </a:r>
            <a:r>
              <a:rPr lang="en-US" sz="2799" dirty="0" err="1">
                <a:solidFill>
                  <a:prstClr val="black"/>
                </a:solidFill>
                <a:latin typeface="Times New Roman"/>
              </a:rPr>
              <a:t>nơi</a:t>
            </a:r>
            <a:r>
              <a:rPr lang="en-US" sz="2799" dirty="0">
                <a:solidFill>
                  <a:prstClr val="black"/>
                </a:solidFill>
                <a:latin typeface="Times New Roman"/>
              </a:rPr>
              <a:t> </a:t>
            </a:r>
            <a:r>
              <a:rPr lang="en-US" sz="2799" dirty="0" err="1">
                <a:solidFill>
                  <a:prstClr val="black"/>
                </a:solidFill>
                <a:latin typeface="Times New Roman"/>
              </a:rPr>
              <a:t>xa</a:t>
            </a:r>
            <a:endParaRPr lang="en-SG" sz="2799" dirty="0">
              <a:solidFill>
                <a:prstClr val="black"/>
              </a:solidFill>
              <a:latin typeface="Calibri Light"/>
            </a:endParaRPr>
          </a:p>
        </p:txBody>
      </p:sp>
      <p:sp>
        <p:nvSpPr>
          <p:cNvPr id="22" name="Rectangle 21">
            <a:extLst>
              <a:ext uri="{FF2B5EF4-FFF2-40B4-BE49-F238E27FC236}">
                <a16:creationId xmlns="" xmlns:a16="http://schemas.microsoft.com/office/drawing/2014/main" id="{9B271D7D-76B6-49C3-92B6-3896B4A8D046}"/>
              </a:ext>
            </a:extLst>
          </p:cNvPr>
          <p:cNvSpPr/>
          <p:nvPr/>
        </p:nvSpPr>
        <p:spPr>
          <a:xfrm>
            <a:off x="1111790" y="4514585"/>
            <a:ext cx="4905285" cy="1378348"/>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defRPr/>
            </a:pPr>
            <a:r>
              <a:rPr lang="en-US" sz="2799" dirty="0">
                <a:solidFill>
                  <a:prstClr val="black"/>
                </a:solidFill>
                <a:latin typeface="Times New Roman"/>
              </a:rPr>
              <a:t>C. </a:t>
            </a:r>
            <a:r>
              <a:rPr lang="en-US" sz="2799" dirty="0" err="1">
                <a:solidFill>
                  <a:prstClr val="black"/>
                </a:solidFill>
                <a:latin typeface="Times New Roman"/>
              </a:rPr>
              <a:t>Nói</a:t>
            </a:r>
            <a:r>
              <a:rPr lang="en-US" sz="2799" dirty="0">
                <a:solidFill>
                  <a:prstClr val="black"/>
                </a:solidFill>
                <a:latin typeface="Times New Roman"/>
              </a:rPr>
              <a:t> </a:t>
            </a:r>
            <a:r>
              <a:rPr lang="en-US" sz="2799" dirty="0" err="1">
                <a:solidFill>
                  <a:prstClr val="black"/>
                </a:solidFill>
                <a:latin typeface="Times New Roman"/>
              </a:rPr>
              <a:t>về</a:t>
            </a:r>
            <a:r>
              <a:rPr lang="en-US" sz="2799" dirty="0">
                <a:solidFill>
                  <a:prstClr val="black"/>
                </a:solidFill>
                <a:latin typeface="Times New Roman"/>
              </a:rPr>
              <a:t> </a:t>
            </a:r>
            <a:r>
              <a:rPr lang="en-US" sz="2799" dirty="0" err="1">
                <a:solidFill>
                  <a:prstClr val="black"/>
                </a:solidFill>
                <a:latin typeface="Times New Roman"/>
              </a:rPr>
              <a:t>tình</a:t>
            </a:r>
            <a:r>
              <a:rPr lang="en-US" sz="2799" dirty="0">
                <a:solidFill>
                  <a:prstClr val="black"/>
                </a:solidFill>
                <a:latin typeface="Times New Roman"/>
              </a:rPr>
              <a:t> </a:t>
            </a:r>
            <a:r>
              <a:rPr lang="en-US" sz="2799" dirty="0" err="1">
                <a:solidFill>
                  <a:prstClr val="black"/>
                </a:solidFill>
                <a:latin typeface="Times New Roman"/>
              </a:rPr>
              <a:t>yêu</a:t>
            </a:r>
            <a:r>
              <a:rPr lang="en-US" sz="2799" dirty="0">
                <a:solidFill>
                  <a:prstClr val="black"/>
                </a:solidFill>
                <a:latin typeface="Times New Roman"/>
              </a:rPr>
              <a:t> </a:t>
            </a:r>
            <a:r>
              <a:rPr lang="en-US" sz="2799" dirty="0" err="1">
                <a:solidFill>
                  <a:prstClr val="black"/>
                </a:solidFill>
                <a:latin typeface="Times New Roman"/>
              </a:rPr>
              <a:t>thương</a:t>
            </a:r>
            <a:r>
              <a:rPr lang="en-US" sz="2799" dirty="0">
                <a:solidFill>
                  <a:prstClr val="black"/>
                </a:solidFill>
                <a:latin typeface="Times New Roman"/>
              </a:rPr>
              <a:t> </a:t>
            </a:r>
            <a:r>
              <a:rPr lang="en-US" sz="2799" dirty="0" err="1">
                <a:solidFill>
                  <a:prstClr val="black"/>
                </a:solidFill>
                <a:latin typeface="Times New Roman"/>
              </a:rPr>
              <a:t>của</a:t>
            </a:r>
            <a:r>
              <a:rPr lang="en-US" sz="2799" dirty="0">
                <a:solidFill>
                  <a:prstClr val="black"/>
                </a:solidFill>
                <a:latin typeface="Times New Roman"/>
              </a:rPr>
              <a:t> </a:t>
            </a:r>
            <a:r>
              <a:rPr lang="en-US" sz="2799" dirty="0" err="1">
                <a:solidFill>
                  <a:prstClr val="black"/>
                </a:solidFill>
                <a:latin typeface="Times New Roman"/>
              </a:rPr>
              <a:t>bà</a:t>
            </a:r>
            <a:r>
              <a:rPr lang="en-US" sz="2799" dirty="0">
                <a:solidFill>
                  <a:prstClr val="black"/>
                </a:solidFill>
                <a:latin typeface="Times New Roman"/>
              </a:rPr>
              <a:t> </a:t>
            </a:r>
            <a:r>
              <a:rPr lang="en-US" sz="2799" dirty="0" err="1">
                <a:solidFill>
                  <a:prstClr val="black"/>
                </a:solidFill>
                <a:latin typeface="Times New Roman"/>
              </a:rPr>
              <a:t>dành</a:t>
            </a:r>
            <a:r>
              <a:rPr lang="en-US" sz="2799" dirty="0">
                <a:solidFill>
                  <a:prstClr val="black"/>
                </a:solidFill>
                <a:latin typeface="Times New Roman"/>
              </a:rPr>
              <a:t> </a:t>
            </a:r>
            <a:r>
              <a:rPr lang="en-US" sz="2799" dirty="0" err="1">
                <a:solidFill>
                  <a:prstClr val="black"/>
                </a:solidFill>
                <a:latin typeface="Times New Roman"/>
              </a:rPr>
              <a:t>cho</a:t>
            </a:r>
            <a:r>
              <a:rPr lang="en-US" sz="2799" dirty="0">
                <a:solidFill>
                  <a:prstClr val="black"/>
                </a:solidFill>
                <a:latin typeface="Times New Roman"/>
              </a:rPr>
              <a:t> con </a:t>
            </a:r>
            <a:r>
              <a:rPr lang="en-US" sz="2799" dirty="0" err="1">
                <a:solidFill>
                  <a:prstClr val="black"/>
                </a:solidFill>
                <a:latin typeface="Times New Roman"/>
              </a:rPr>
              <a:t>và</a:t>
            </a:r>
            <a:r>
              <a:rPr lang="en-US" sz="2799" dirty="0">
                <a:solidFill>
                  <a:prstClr val="black"/>
                </a:solidFill>
                <a:latin typeface="Times New Roman"/>
              </a:rPr>
              <a:t> </a:t>
            </a:r>
            <a:r>
              <a:rPr lang="en-US" sz="2799" dirty="0" err="1">
                <a:solidFill>
                  <a:prstClr val="black"/>
                </a:solidFill>
                <a:latin typeface="Times New Roman"/>
              </a:rPr>
              <a:t>cháu</a:t>
            </a:r>
            <a:endParaRPr lang="vi-VN" sz="2799" dirty="0">
              <a:solidFill>
                <a:prstClr val="black"/>
              </a:solidFill>
              <a:latin typeface="Times New Roman"/>
            </a:endParaRPr>
          </a:p>
        </p:txBody>
      </p:sp>
      <p:sp>
        <p:nvSpPr>
          <p:cNvPr id="23" name="Rectangle 22">
            <a:extLst>
              <a:ext uri="{FF2B5EF4-FFF2-40B4-BE49-F238E27FC236}">
                <a16:creationId xmlns="" xmlns:a16="http://schemas.microsoft.com/office/drawing/2014/main" id="{BF7D330E-51DA-44AC-AFE2-CB840EC1195F}"/>
              </a:ext>
            </a:extLst>
          </p:cNvPr>
          <p:cNvSpPr/>
          <p:nvPr/>
        </p:nvSpPr>
        <p:spPr>
          <a:xfrm>
            <a:off x="6130635" y="4518770"/>
            <a:ext cx="4905285" cy="1378348"/>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defRPr/>
            </a:pPr>
            <a:endParaRPr lang="en-US" sz="2799" dirty="0">
              <a:solidFill>
                <a:prstClr val="black"/>
              </a:solidFill>
              <a:latin typeface="Calibri Light"/>
            </a:endParaRPr>
          </a:p>
          <a:p>
            <a:pPr defTabSz="913600">
              <a:defRPr/>
            </a:pPr>
            <a:r>
              <a:rPr lang="en-US" sz="2799" dirty="0">
                <a:solidFill>
                  <a:prstClr val="black"/>
                </a:solidFill>
                <a:latin typeface="Times New Roman"/>
              </a:rPr>
              <a:t>D. </a:t>
            </a:r>
            <a:r>
              <a:rPr lang="en-US" sz="2799" dirty="0" err="1">
                <a:solidFill>
                  <a:prstClr val="black"/>
                </a:solidFill>
                <a:latin typeface="Times New Roman"/>
              </a:rPr>
              <a:t>Nói</a:t>
            </a:r>
            <a:r>
              <a:rPr lang="en-US" sz="2799" dirty="0">
                <a:solidFill>
                  <a:prstClr val="black"/>
                </a:solidFill>
                <a:latin typeface="Times New Roman"/>
              </a:rPr>
              <a:t> </a:t>
            </a:r>
            <a:r>
              <a:rPr lang="en-US" sz="2799" dirty="0" err="1">
                <a:solidFill>
                  <a:prstClr val="black"/>
                </a:solidFill>
                <a:latin typeface="Times New Roman"/>
              </a:rPr>
              <a:t>về</a:t>
            </a:r>
            <a:r>
              <a:rPr lang="en-US" sz="2799" dirty="0">
                <a:solidFill>
                  <a:prstClr val="black"/>
                </a:solidFill>
                <a:latin typeface="Times New Roman"/>
              </a:rPr>
              <a:t> </a:t>
            </a:r>
            <a:r>
              <a:rPr lang="en-US" sz="2799" dirty="0" err="1">
                <a:solidFill>
                  <a:prstClr val="black"/>
                </a:solidFill>
                <a:latin typeface="Times New Roman"/>
              </a:rPr>
              <a:t>tình</a:t>
            </a:r>
            <a:r>
              <a:rPr lang="en-US" sz="2799" dirty="0">
                <a:solidFill>
                  <a:prstClr val="black"/>
                </a:solidFill>
                <a:latin typeface="Times New Roman"/>
              </a:rPr>
              <a:t> </a:t>
            </a:r>
            <a:r>
              <a:rPr lang="en-US" sz="2799" dirty="0" err="1">
                <a:solidFill>
                  <a:prstClr val="black"/>
                </a:solidFill>
                <a:latin typeface="Times New Roman"/>
              </a:rPr>
              <a:t>cảm</a:t>
            </a:r>
            <a:r>
              <a:rPr lang="en-US" sz="2799" dirty="0">
                <a:solidFill>
                  <a:prstClr val="black"/>
                </a:solidFill>
                <a:latin typeface="Times New Roman"/>
              </a:rPr>
              <a:t> </a:t>
            </a:r>
            <a:r>
              <a:rPr lang="en-US" sz="2799" dirty="0" err="1">
                <a:solidFill>
                  <a:prstClr val="black"/>
                </a:solidFill>
                <a:latin typeface="Times New Roman"/>
              </a:rPr>
              <a:t>sâu</a:t>
            </a:r>
            <a:r>
              <a:rPr lang="en-US" sz="2799" dirty="0">
                <a:solidFill>
                  <a:prstClr val="black"/>
                </a:solidFill>
                <a:latin typeface="Times New Roman"/>
              </a:rPr>
              <a:t> </a:t>
            </a:r>
            <a:r>
              <a:rPr lang="en-US" sz="2799" dirty="0" err="1">
                <a:solidFill>
                  <a:prstClr val="black"/>
                </a:solidFill>
                <a:latin typeface="Times New Roman"/>
              </a:rPr>
              <a:t>nặng</a:t>
            </a:r>
            <a:r>
              <a:rPr lang="en-US" sz="2799" dirty="0">
                <a:solidFill>
                  <a:prstClr val="black"/>
                </a:solidFill>
                <a:latin typeface="Times New Roman"/>
              </a:rPr>
              <a:t>, </a:t>
            </a:r>
            <a:r>
              <a:rPr lang="en-US" sz="2799" dirty="0" err="1">
                <a:solidFill>
                  <a:prstClr val="black"/>
                </a:solidFill>
                <a:latin typeface="Times New Roman"/>
              </a:rPr>
              <a:t>thiêng</a:t>
            </a:r>
            <a:r>
              <a:rPr lang="en-US" sz="2799" dirty="0">
                <a:solidFill>
                  <a:prstClr val="black"/>
                </a:solidFill>
                <a:latin typeface="Times New Roman"/>
              </a:rPr>
              <a:t> </a:t>
            </a:r>
            <a:r>
              <a:rPr lang="en-US" sz="2799" dirty="0" err="1">
                <a:solidFill>
                  <a:prstClr val="black"/>
                </a:solidFill>
                <a:latin typeface="Times New Roman"/>
              </a:rPr>
              <a:t>liêng</a:t>
            </a:r>
            <a:r>
              <a:rPr lang="en-US" sz="2799" dirty="0">
                <a:solidFill>
                  <a:prstClr val="black"/>
                </a:solidFill>
                <a:latin typeface="Times New Roman"/>
              </a:rPr>
              <a:t> </a:t>
            </a:r>
            <a:r>
              <a:rPr lang="en-US" sz="2799" dirty="0" err="1">
                <a:solidFill>
                  <a:prstClr val="black"/>
                </a:solidFill>
                <a:latin typeface="Times New Roman"/>
              </a:rPr>
              <a:t>của</a:t>
            </a:r>
            <a:r>
              <a:rPr lang="en-US" sz="2799" dirty="0">
                <a:solidFill>
                  <a:prstClr val="black"/>
                </a:solidFill>
                <a:latin typeface="Times New Roman"/>
              </a:rPr>
              <a:t> </a:t>
            </a:r>
            <a:r>
              <a:rPr lang="en-US" sz="2799" dirty="0" err="1">
                <a:solidFill>
                  <a:prstClr val="black"/>
                </a:solidFill>
                <a:latin typeface="Times New Roman"/>
              </a:rPr>
              <a:t>người</a:t>
            </a:r>
            <a:r>
              <a:rPr lang="en-US" sz="2799" dirty="0">
                <a:solidFill>
                  <a:prstClr val="black"/>
                </a:solidFill>
                <a:latin typeface="Times New Roman"/>
              </a:rPr>
              <a:t> </a:t>
            </a:r>
            <a:r>
              <a:rPr lang="en-US" sz="2799" dirty="0" err="1">
                <a:solidFill>
                  <a:prstClr val="black"/>
                </a:solidFill>
                <a:latin typeface="Times New Roman"/>
              </a:rPr>
              <a:t>cháu</a:t>
            </a:r>
            <a:r>
              <a:rPr lang="en-US" sz="2799" dirty="0">
                <a:solidFill>
                  <a:prstClr val="black"/>
                </a:solidFill>
                <a:latin typeface="Times New Roman"/>
              </a:rPr>
              <a:t> </a:t>
            </a:r>
            <a:r>
              <a:rPr lang="en-US" sz="2799" dirty="0" err="1">
                <a:solidFill>
                  <a:prstClr val="black"/>
                </a:solidFill>
                <a:latin typeface="Times New Roman"/>
              </a:rPr>
              <a:t>dành</a:t>
            </a:r>
            <a:r>
              <a:rPr lang="en-US" sz="2799" dirty="0">
                <a:solidFill>
                  <a:prstClr val="black"/>
                </a:solidFill>
                <a:latin typeface="Times New Roman"/>
              </a:rPr>
              <a:t> </a:t>
            </a:r>
            <a:r>
              <a:rPr lang="en-US" sz="2799" dirty="0" err="1">
                <a:solidFill>
                  <a:prstClr val="black"/>
                </a:solidFill>
                <a:latin typeface="Times New Roman"/>
              </a:rPr>
              <a:t>cho</a:t>
            </a:r>
            <a:r>
              <a:rPr lang="en-US" sz="2799" dirty="0">
                <a:solidFill>
                  <a:prstClr val="black"/>
                </a:solidFill>
                <a:latin typeface="Times New Roman"/>
              </a:rPr>
              <a:t> </a:t>
            </a:r>
            <a:r>
              <a:rPr lang="en-US" sz="2799" dirty="0" err="1">
                <a:solidFill>
                  <a:prstClr val="black"/>
                </a:solidFill>
                <a:latin typeface="Times New Roman"/>
              </a:rPr>
              <a:t>bà</a:t>
            </a:r>
            <a:endParaRPr lang="en-SG" sz="2799" dirty="0">
              <a:solidFill>
                <a:prstClr val="black"/>
              </a:solidFill>
              <a:latin typeface="Calibri Light"/>
            </a:endParaRPr>
          </a:p>
          <a:p>
            <a:pPr defTabSz="913600">
              <a:defRPr/>
            </a:pPr>
            <a:endParaRPr lang="vi-VN" sz="2799" dirty="0">
              <a:solidFill>
                <a:prstClr val="black"/>
              </a:solidFill>
              <a:latin typeface="Times New Roman"/>
            </a:endParaRPr>
          </a:p>
        </p:txBody>
      </p:sp>
      <p:pic>
        <p:nvPicPr>
          <p:cNvPr id="24" name="Picture 23">
            <a:extLst>
              <a:ext uri="{FF2B5EF4-FFF2-40B4-BE49-F238E27FC236}">
                <a16:creationId xmlns="" xmlns:a16="http://schemas.microsoft.com/office/drawing/2014/main" id="{DF6F0A83-9052-44DC-AB92-2BE827524B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570" y="3300741"/>
            <a:ext cx="805474" cy="707840"/>
          </a:xfrm>
          <a:prstGeom prst="rect">
            <a:avLst/>
          </a:prstGeom>
        </p:spPr>
      </p:pic>
      <p:pic>
        <p:nvPicPr>
          <p:cNvPr id="25" name="Picture 24">
            <a:extLst>
              <a:ext uri="{FF2B5EF4-FFF2-40B4-BE49-F238E27FC236}">
                <a16:creationId xmlns="" xmlns:a16="http://schemas.microsoft.com/office/drawing/2014/main" id="{145D0896-97E5-42E3-90CA-22BE27BDF2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867" y="4837162"/>
            <a:ext cx="732178" cy="643429"/>
          </a:xfrm>
          <a:prstGeom prst="rect">
            <a:avLst/>
          </a:prstGeom>
        </p:spPr>
      </p:pic>
      <p:pic>
        <p:nvPicPr>
          <p:cNvPr id="26" name="Picture 25">
            <a:extLst>
              <a:ext uri="{FF2B5EF4-FFF2-40B4-BE49-F238E27FC236}">
                <a16:creationId xmlns="" xmlns:a16="http://schemas.microsoft.com/office/drawing/2014/main" id="{552CA021-6CBE-42A2-A7B9-C02F52751B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9956" y="4837025"/>
            <a:ext cx="804494" cy="643595"/>
          </a:xfrm>
          <a:prstGeom prst="rect">
            <a:avLst/>
          </a:prstGeom>
        </p:spPr>
      </p:pic>
      <p:pic>
        <p:nvPicPr>
          <p:cNvPr id="27" name="Picture 26">
            <a:extLst>
              <a:ext uri="{FF2B5EF4-FFF2-40B4-BE49-F238E27FC236}">
                <a16:creationId xmlns="" xmlns:a16="http://schemas.microsoft.com/office/drawing/2014/main" id="{95277369-3A22-461E-B26B-E829721E8A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5988" y="3395287"/>
            <a:ext cx="732366" cy="643595"/>
          </a:xfrm>
          <a:prstGeom prst="rect">
            <a:avLst/>
          </a:prstGeom>
        </p:spPr>
      </p:pic>
    </p:spTree>
    <p:extLst>
      <p:ext uri="{BB962C8B-B14F-4D97-AF65-F5344CB8AC3E}">
        <p14:creationId xmlns:p14="http://schemas.microsoft.com/office/powerpoint/2010/main" val="39536636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6"/>
                                        </p:tgtEl>
                                        <p:attrNameLst>
                                          <p:attrName>fillcolor</p:attrName>
                                        </p:attrNameLst>
                                      </p:cBhvr>
                                      <p:to>
                                        <a:srgbClr val="FFF2CC"/>
                                      </p:to>
                                    </p:animClr>
                                    <p:set>
                                      <p:cBhvr>
                                        <p:cTn id="38" dur="250" fill="hold"/>
                                        <p:tgtEl>
                                          <p:spTgt spid="16"/>
                                        </p:tgtEl>
                                        <p:attrNameLst>
                                          <p:attrName>fill.type</p:attrName>
                                        </p:attrNameLst>
                                      </p:cBhvr>
                                      <p:to>
                                        <p:strVal val="solid"/>
                                      </p:to>
                                    </p:set>
                                    <p:set>
                                      <p:cBhvr>
                                        <p:cTn id="39" dur="250" fill="hold"/>
                                        <p:tgtEl>
                                          <p:spTgt spid="1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24"/>
                                        </p:tgtEl>
                                        <p:attrNameLst>
                                          <p:attrName>style.visibility</p:attrName>
                                        </p:attrNameLst>
                                      </p:cBhvr>
                                      <p:to>
                                        <p:strVal val="visible"/>
                                      </p:to>
                                    </p:set>
                                    <p:anim calcmode="lin" valueType="num">
                                      <p:cBhvr>
                                        <p:cTn id="42" dur="250" fill="hold"/>
                                        <p:tgtEl>
                                          <p:spTgt spid="24"/>
                                        </p:tgtEl>
                                        <p:attrNameLst>
                                          <p:attrName>ppt_w</p:attrName>
                                        </p:attrNameLst>
                                      </p:cBhvr>
                                      <p:tavLst>
                                        <p:tav tm="0">
                                          <p:val>
                                            <p:strVal val="4*#ppt_w"/>
                                          </p:val>
                                        </p:tav>
                                        <p:tav tm="100000">
                                          <p:val>
                                            <p:strVal val="#ppt_w"/>
                                          </p:val>
                                        </p:tav>
                                      </p:tavLst>
                                    </p:anim>
                                    <p:anim calcmode="lin" valueType="num">
                                      <p:cBhvr>
                                        <p:cTn id="43"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6"/>
                                        </p:tgtEl>
                                        <p:attrNameLst>
                                          <p:attrName>fillcolor</p:attrName>
                                        </p:attrNameLst>
                                      </p:cBhvr>
                                      <p:to>
                                        <a:srgbClr val="FFFF00"/>
                                      </p:to>
                                    </p:animClr>
                                    <p:set>
                                      <p:cBhvr>
                                        <p:cTn id="46" dur="250" fill="hold"/>
                                        <p:tgtEl>
                                          <p:spTgt spid="16"/>
                                        </p:tgtEl>
                                        <p:attrNameLst>
                                          <p:attrName>fill.type</p:attrName>
                                        </p:attrNameLst>
                                      </p:cBhvr>
                                      <p:to>
                                        <p:strVal val="solid"/>
                                      </p:to>
                                    </p:set>
                                    <p:set>
                                      <p:cBhvr>
                                        <p:cTn id="47"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1"/>
                                        </p:tgtEl>
                                        <p:attrNameLst>
                                          <p:attrName>fillcolor</p:attrName>
                                        </p:attrNameLst>
                                      </p:cBhvr>
                                      <p:to>
                                        <a:srgbClr val="FFF2CC"/>
                                      </p:to>
                                    </p:animClr>
                                    <p:set>
                                      <p:cBhvr>
                                        <p:cTn id="53" dur="250" fill="hold"/>
                                        <p:tgtEl>
                                          <p:spTgt spid="21"/>
                                        </p:tgtEl>
                                        <p:attrNameLst>
                                          <p:attrName>fill.type</p:attrName>
                                        </p:attrNameLst>
                                      </p:cBhvr>
                                      <p:to>
                                        <p:strVal val="solid"/>
                                      </p:to>
                                    </p:set>
                                    <p:set>
                                      <p:cBhvr>
                                        <p:cTn id="54" dur="25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27"/>
                                        </p:tgtEl>
                                        <p:attrNameLst>
                                          <p:attrName>style.visibility</p:attrName>
                                        </p:attrNameLst>
                                      </p:cBhvr>
                                      <p:to>
                                        <p:strVal val="visible"/>
                                      </p:to>
                                    </p:set>
                                    <p:anim calcmode="lin" valueType="num">
                                      <p:cBhvr>
                                        <p:cTn id="57" dur="250" fill="hold"/>
                                        <p:tgtEl>
                                          <p:spTgt spid="27"/>
                                        </p:tgtEl>
                                        <p:attrNameLst>
                                          <p:attrName>ppt_w</p:attrName>
                                        </p:attrNameLst>
                                      </p:cBhvr>
                                      <p:tavLst>
                                        <p:tav tm="0">
                                          <p:val>
                                            <p:strVal val="4*#ppt_w"/>
                                          </p:val>
                                        </p:tav>
                                        <p:tav tm="100000">
                                          <p:val>
                                            <p:strVal val="#ppt_w"/>
                                          </p:val>
                                        </p:tav>
                                      </p:tavLst>
                                    </p:anim>
                                    <p:anim calcmode="lin" valueType="num">
                                      <p:cBhvr>
                                        <p:cTn id="58"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3" name="Wrong Buzzer.wav"/>
                                        </p:tgtEl>
                                      </p:cMediaNode>
                                    </p:audio>
                                  </p:subTnLst>
                                </p:cTn>
                              </p:par>
                              <p:par>
                                <p:cTn id="59" presetID="1" presetClass="emph" presetSubtype="2" fill="hold" nodeType="withEffect">
                                  <p:stCondLst>
                                    <p:cond delay="1000"/>
                                  </p:stCondLst>
                                  <p:childTnLst>
                                    <p:animClr clrSpc="rgb" dir="cw">
                                      <p:cBhvr>
                                        <p:cTn id="60" dur="250" fill="hold"/>
                                        <p:tgtEl>
                                          <p:spTgt spid="21"/>
                                        </p:tgtEl>
                                        <p:attrNameLst>
                                          <p:attrName>fillcolor</p:attrName>
                                        </p:attrNameLst>
                                      </p:cBhvr>
                                      <p:to>
                                        <a:srgbClr val="FFFF00"/>
                                      </p:to>
                                    </p:animClr>
                                    <p:set>
                                      <p:cBhvr>
                                        <p:cTn id="61" dur="250" fill="hold"/>
                                        <p:tgtEl>
                                          <p:spTgt spid="21"/>
                                        </p:tgtEl>
                                        <p:attrNameLst>
                                          <p:attrName>fill.type</p:attrName>
                                        </p:attrNameLst>
                                      </p:cBhvr>
                                      <p:to>
                                        <p:strVal val="solid"/>
                                      </p:to>
                                    </p:set>
                                    <p:set>
                                      <p:cBhvr>
                                        <p:cTn id="6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2"/>
                                        </p:tgtEl>
                                        <p:attrNameLst>
                                          <p:attrName>fillcolor</p:attrName>
                                        </p:attrNameLst>
                                      </p:cBhvr>
                                      <p:to>
                                        <a:srgbClr val="FFF2CC"/>
                                      </p:to>
                                    </p:animClr>
                                    <p:set>
                                      <p:cBhvr>
                                        <p:cTn id="68" dur="250" fill="hold"/>
                                        <p:tgtEl>
                                          <p:spTgt spid="22"/>
                                        </p:tgtEl>
                                        <p:attrNameLst>
                                          <p:attrName>fill.type</p:attrName>
                                        </p:attrNameLst>
                                      </p:cBhvr>
                                      <p:to>
                                        <p:strVal val="solid"/>
                                      </p:to>
                                    </p:set>
                                    <p:set>
                                      <p:cBhvr>
                                        <p:cTn id="69" dur="250" fill="hold"/>
                                        <p:tgtEl>
                                          <p:spTgt spid="2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50" fill="hold"/>
                                        <p:tgtEl>
                                          <p:spTgt spid="25"/>
                                        </p:tgtEl>
                                        <p:attrNameLst>
                                          <p:attrName>ppt_w</p:attrName>
                                        </p:attrNameLst>
                                      </p:cBhvr>
                                      <p:tavLst>
                                        <p:tav tm="0">
                                          <p:val>
                                            <p:strVal val="4*#ppt_w"/>
                                          </p:val>
                                        </p:tav>
                                        <p:tav tm="100000">
                                          <p:val>
                                            <p:strVal val="#ppt_w"/>
                                          </p:val>
                                        </p:tav>
                                      </p:tavLst>
                                    </p:anim>
                                    <p:anim calcmode="lin" valueType="num">
                                      <p:cBhvr>
                                        <p:cTn id="7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22"/>
                                        </p:tgtEl>
                                        <p:attrNameLst>
                                          <p:attrName>fillcolor</p:attrName>
                                        </p:attrNameLst>
                                      </p:cBhvr>
                                      <p:to>
                                        <a:srgbClr val="FFFF00"/>
                                      </p:to>
                                    </p:animClr>
                                    <p:set>
                                      <p:cBhvr>
                                        <p:cTn id="76" dur="250" fill="hold"/>
                                        <p:tgtEl>
                                          <p:spTgt spid="22"/>
                                        </p:tgtEl>
                                        <p:attrNameLst>
                                          <p:attrName>fill.type</p:attrName>
                                        </p:attrNameLst>
                                      </p:cBhvr>
                                      <p:to>
                                        <p:strVal val="solid"/>
                                      </p:to>
                                    </p:set>
                                    <p:set>
                                      <p:cBhvr>
                                        <p:cTn id="7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8" restart="whenNotActive" fill="hold" evtFilter="cancelBubble" nodeType="interactiveSeq">
                <p:stCondLst>
                  <p:cond evt="onClick" delay="0">
                    <p:tgtEl>
                      <p:spTgt spid="2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3"/>
                                        </p:tgtEl>
                                        <p:attrNameLst>
                                          <p:attrName>fillcolor</p:attrName>
                                        </p:attrNameLst>
                                      </p:cBhvr>
                                      <p:to>
                                        <a:srgbClr val="FFF2CC"/>
                                      </p:to>
                                    </p:animClr>
                                    <p:set>
                                      <p:cBhvr>
                                        <p:cTn id="83" dur="250" fill="hold"/>
                                        <p:tgtEl>
                                          <p:spTgt spid="23"/>
                                        </p:tgtEl>
                                        <p:attrNameLst>
                                          <p:attrName>fill.type</p:attrName>
                                        </p:attrNameLst>
                                      </p:cBhvr>
                                      <p:to>
                                        <p:strVal val="solid"/>
                                      </p:to>
                                    </p:set>
                                    <p:set>
                                      <p:cBhvr>
                                        <p:cTn id="84" dur="250" fill="hold"/>
                                        <p:tgtEl>
                                          <p:spTgt spid="2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26"/>
                                        </p:tgtEl>
                                        <p:attrNameLst>
                                          <p:attrName>style.visibility</p:attrName>
                                        </p:attrNameLst>
                                      </p:cBhvr>
                                      <p:to>
                                        <p:strVal val="visible"/>
                                      </p:to>
                                    </p:set>
                                    <p:anim calcmode="lin" valueType="num">
                                      <p:cBhvr>
                                        <p:cTn id="87" dur="250" fill="hold"/>
                                        <p:tgtEl>
                                          <p:spTgt spid="26"/>
                                        </p:tgtEl>
                                        <p:attrNameLst>
                                          <p:attrName>ppt_w</p:attrName>
                                        </p:attrNameLst>
                                      </p:cBhvr>
                                      <p:tavLst>
                                        <p:tav tm="0">
                                          <p:val>
                                            <p:strVal val="4*#ppt_w"/>
                                          </p:val>
                                        </p:tav>
                                        <p:tav tm="100000">
                                          <p:val>
                                            <p:strVal val="#ppt_w"/>
                                          </p:val>
                                        </p:tav>
                                      </p:tavLst>
                                    </p:anim>
                                    <p:anim calcmode="lin" valueType="num">
                                      <p:cBhvr>
                                        <p:cTn id="88"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Check mark.wav"/>
                                        </p:tgtEl>
                                      </p:cMediaNode>
                                    </p:audio>
                                  </p:subTnLst>
                                </p:cTn>
                              </p:par>
                              <p:par>
                                <p:cTn id="89" presetID="1" presetClass="emph" presetSubtype="2" fill="hold" nodeType="withEffect">
                                  <p:stCondLst>
                                    <p:cond delay="1000"/>
                                  </p:stCondLst>
                                  <p:childTnLst>
                                    <p:animClr clrSpc="rgb" dir="cw">
                                      <p:cBhvr>
                                        <p:cTn id="90" dur="250" fill="hold"/>
                                        <p:tgtEl>
                                          <p:spTgt spid="23"/>
                                        </p:tgtEl>
                                        <p:attrNameLst>
                                          <p:attrName>fillcolor</p:attrName>
                                        </p:attrNameLst>
                                      </p:cBhvr>
                                      <p:to>
                                        <a:srgbClr val="00B050"/>
                                      </p:to>
                                    </p:animClr>
                                    <p:set>
                                      <p:cBhvr>
                                        <p:cTn id="91" dur="250" fill="hold"/>
                                        <p:tgtEl>
                                          <p:spTgt spid="23"/>
                                        </p:tgtEl>
                                        <p:attrNameLst>
                                          <p:attrName>fill.type</p:attrName>
                                        </p:attrNameLst>
                                      </p:cBhvr>
                                      <p:to>
                                        <p:strVal val="solid"/>
                                      </p:to>
                                    </p:set>
                                    <p:set>
                                      <p:cBhvr>
                                        <p:cTn id="92"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5" grpId="0" animBg="1"/>
      <p:bldP spid="16" grpId="0" animBg="1"/>
      <p:bldP spid="21" grpId="0" animBg="1"/>
      <p:bldP spid="22"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7" name="Snip Diagonal Corner Rectangle 3">
            <a:extLst>
              <a:ext uri="{FF2B5EF4-FFF2-40B4-BE49-F238E27FC236}">
                <a16:creationId xmlns="" xmlns:a16="http://schemas.microsoft.com/office/drawing/2014/main" id="{DE03FEC8-7235-4329-9FEE-10877E085EE4}"/>
              </a:ext>
            </a:extLst>
          </p:cNvPr>
          <p:cNvSpPr/>
          <p:nvPr/>
        </p:nvSpPr>
        <p:spPr>
          <a:xfrm>
            <a:off x="834260" y="406560"/>
            <a:ext cx="10523480" cy="2037540"/>
          </a:xfrm>
          <a:prstGeom prst="snip2DiagRect">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en-US" sz="4265" dirty="0" err="1">
                <a:solidFill>
                  <a:prstClr val="white"/>
                </a:solidFill>
                <a:latin typeface="Times New Roman" pitchFamily="18" charset="0"/>
                <a:cs typeface="Times New Roman" pitchFamily="18" charset="0"/>
              </a:rPr>
              <a:t>Trong</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dòng</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hồi</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tưởng</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của</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nhân</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vật</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trữ</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tình</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hình</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ảnh</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người</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bà</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gắn</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liền</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với</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hình</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ảnh</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nào</a:t>
            </a:r>
            <a:r>
              <a:rPr lang="en-US" sz="4265" dirty="0">
                <a:solidFill>
                  <a:prstClr val="white"/>
                </a:solidFill>
                <a:latin typeface="Times New Roman" pitchFamily="18" charset="0"/>
                <a:cs typeface="Times New Roman" pitchFamily="18" charset="0"/>
              </a:rPr>
              <a:t>?</a:t>
            </a:r>
          </a:p>
        </p:txBody>
      </p:sp>
      <p:sp>
        <p:nvSpPr>
          <p:cNvPr id="18" name="Rectangle 17">
            <a:extLst>
              <a:ext uri="{FF2B5EF4-FFF2-40B4-BE49-F238E27FC236}">
                <a16:creationId xmlns="" xmlns:a16="http://schemas.microsoft.com/office/drawing/2014/main" id="{85A018DD-CDC3-473E-80FA-CFB7D9D0B854}"/>
              </a:ext>
            </a:extLst>
          </p:cNvPr>
          <p:cNvSpPr/>
          <p:nvPr/>
        </p:nvSpPr>
        <p:spPr>
          <a:xfrm>
            <a:off x="1111776" y="2894390"/>
            <a:ext cx="4905285" cy="116924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pPr algn="just" defTabSz="913831">
              <a:defRPr/>
            </a:pPr>
            <a:r>
              <a:rPr lang="en-US" sz="3199" dirty="0">
                <a:solidFill>
                  <a:prstClr val="black"/>
                </a:solidFill>
                <a:latin typeface="Times New Roman" panose="02020603050405020304" pitchFamily="18" charset="0"/>
                <a:cs typeface="Times New Roman" panose="02020603050405020304" pitchFamily="18" charset="0"/>
              </a:rPr>
              <a:t>A. </a:t>
            </a:r>
            <a:r>
              <a:rPr lang="en-US" sz="3199" dirty="0" err="1">
                <a:solidFill>
                  <a:prstClr val="black"/>
                </a:solidFill>
                <a:latin typeface="Times New Roman" panose="02020603050405020304" pitchFamily="18" charset="0"/>
                <a:cs typeface="Times New Roman" panose="02020603050405020304" pitchFamily="18" charset="0"/>
              </a:rPr>
              <a:t>Người</a:t>
            </a:r>
            <a:r>
              <a:rPr lang="en-US" sz="3199" dirty="0">
                <a:solidFill>
                  <a:prstClr val="black"/>
                </a:solidFill>
                <a:latin typeface="Times New Roman" panose="02020603050405020304" pitchFamily="18" charset="0"/>
                <a:cs typeface="Times New Roman" panose="02020603050405020304" pitchFamily="18" charset="0"/>
              </a:rPr>
              <a:t> </a:t>
            </a:r>
            <a:r>
              <a:rPr lang="en-US" sz="3199" dirty="0" err="1">
                <a:solidFill>
                  <a:prstClr val="black"/>
                </a:solidFill>
                <a:latin typeface="Times New Roman" panose="02020603050405020304" pitchFamily="18" charset="0"/>
                <a:cs typeface="Times New Roman" panose="02020603050405020304" pitchFamily="18" charset="0"/>
              </a:rPr>
              <a:t>cháu</a:t>
            </a:r>
            <a:endParaRPr lang="en-US" sz="3199" dirty="0">
              <a:solidFill>
                <a:prstClr val="black"/>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 xmlns:a16="http://schemas.microsoft.com/office/drawing/2014/main" id="{D59C87E8-44F9-42EB-8596-E2DF07B9178E}"/>
              </a:ext>
            </a:extLst>
          </p:cNvPr>
          <p:cNvSpPr/>
          <p:nvPr/>
        </p:nvSpPr>
        <p:spPr>
          <a:xfrm>
            <a:off x="6130622" y="2898581"/>
            <a:ext cx="4905285" cy="116924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pPr algn="just" defTabSz="913831">
              <a:defRPr/>
            </a:pPr>
            <a:r>
              <a:rPr lang="en-US" sz="3199" dirty="0">
                <a:solidFill>
                  <a:prstClr val="black"/>
                </a:solidFill>
                <a:latin typeface="Times New Roman" pitchFamily="18" charset="0"/>
                <a:cs typeface="Times New Roman" pitchFamily="18" charset="0"/>
              </a:rPr>
              <a:t>B. </a:t>
            </a:r>
            <a:r>
              <a:rPr lang="en-US" sz="3199" dirty="0" err="1">
                <a:solidFill>
                  <a:prstClr val="black"/>
                </a:solidFill>
                <a:latin typeface="Times New Roman" pitchFamily="18" charset="0"/>
                <a:cs typeface="Times New Roman" pitchFamily="18" charset="0"/>
              </a:rPr>
              <a:t>Bếp</a:t>
            </a:r>
            <a:r>
              <a:rPr lang="en-US" sz="3199" dirty="0">
                <a:solidFill>
                  <a:prstClr val="black"/>
                </a:solidFill>
                <a:latin typeface="Times New Roman" pitchFamily="18" charset="0"/>
                <a:cs typeface="Times New Roman" pitchFamily="18" charset="0"/>
              </a:rPr>
              <a:t> </a:t>
            </a:r>
            <a:r>
              <a:rPr lang="en-US" sz="3199" dirty="0" err="1">
                <a:solidFill>
                  <a:prstClr val="black"/>
                </a:solidFill>
                <a:latin typeface="Times New Roman" pitchFamily="18" charset="0"/>
                <a:cs typeface="Times New Roman" pitchFamily="18" charset="0"/>
              </a:rPr>
              <a:t>lửa</a:t>
            </a:r>
            <a:endParaRPr lang="en-US" sz="3199" dirty="0">
              <a:solidFill>
                <a:prstClr val="black"/>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 xmlns:a16="http://schemas.microsoft.com/office/drawing/2014/main" id="{6FAAD6B9-2CEA-48C0-966D-12A05A84B255}"/>
              </a:ext>
            </a:extLst>
          </p:cNvPr>
          <p:cNvSpPr/>
          <p:nvPr/>
        </p:nvSpPr>
        <p:spPr>
          <a:xfrm>
            <a:off x="1111776" y="4409731"/>
            <a:ext cx="4905285" cy="116924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pPr algn="just" defTabSz="913831">
              <a:defRPr/>
            </a:pPr>
            <a:r>
              <a:rPr lang="en-US" sz="3199" dirty="0">
                <a:solidFill>
                  <a:prstClr val="black"/>
                </a:solidFill>
                <a:latin typeface="Times New Roman"/>
              </a:rPr>
              <a:t>C. </a:t>
            </a:r>
            <a:r>
              <a:rPr lang="en-US" sz="3199" dirty="0" err="1">
                <a:solidFill>
                  <a:prstClr val="black"/>
                </a:solidFill>
                <a:latin typeface="Times New Roman"/>
              </a:rPr>
              <a:t>Tiếng</a:t>
            </a:r>
            <a:r>
              <a:rPr lang="en-US" sz="3199" dirty="0">
                <a:solidFill>
                  <a:prstClr val="black"/>
                </a:solidFill>
                <a:latin typeface="Times New Roman"/>
              </a:rPr>
              <a:t> </a:t>
            </a:r>
            <a:r>
              <a:rPr lang="en-US" sz="3199" dirty="0" err="1">
                <a:solidFill>
                  <a:prstClr val="black"/>
                </a:solidFill>
                <a:latin typeface="Times New Roman"/>
              </a:rPr>
              <a:t>chim</a:t>
            </a:r>
            <a:r>
              <a:rPr lang="en-US" sz="3199" dirty="0">
                <a:solidFill>
                  <a:prstClr val="black"/>
                </a:solidFill>
                <a:latin typeface="Times New Roman"/>
              </a:rPr>
              <a:t> </a:t>
            </a:r>
            <a:r>
              <a:rPr lang="en-US" sz="3199" dirty="0" err="1">
                <a:solidFill>
                  <a:prstClr val="black"/>
                </a:solidFill>
                <a:latin typeface="Times New Roman"/>
              </a:rPr>
              <a:t>tu</a:t>
            </a:r>
            <a:r>
              <a:rPr lang="en-US" sz="3199" dirty="0">
                <a:solidFill>
                  <a:prstClr val="black"/>
                </a:solidFill>
                <a:latin typeface="Times New Roman"/>
              </a:rPr>
              <a:t> </a:t>
            </a:r>
            <a:r>
              <a:rPr lang="en-US" sz="3199" dirty="0" err="1">
                <a:solidFill>
                  <a:prstClr val="black"/>
                </a:solidFill>
                <a:latin typeface="Times New Roman"/>
              </a:rPr>
              <a:t>hú</a:t>
            </a:r>
            <a:endParaRPr lang="en-SG" sz="3199" dirty="0">
              <a:solidFill>
                <a:prstClr val="black"/>
              </a:solidFill>
              <a:latin typeface="Calibri Light"/>
            </a:endParaRPr>
          </a:p>
        </p:txBody>
      </p:sp>
      <p:sp>
        <p:nvSpPr>
          <p:cNvPr id="28" name="Rectangle 27">
            <a:extLst>
              <a:ext uri="{FF2B5EF4-FFF2-40B4-BE49-F238E27FC236}">
                <a16:creationId xmlns="" xmlns:a16="http://schemas.microsoft.com/office/drawing/2014/main" id="{F74C9A71-5DC2-46E6-AC74-9AE793B11936}"/>
              </a:ext>
            </a:extLst>
          </p:cNvPr>
          <p:cNvSpPr/>
          <p:nvPr/>
        </p:nvSpPr>
        <p:spPr>
          <a:xfrm>
            <a:off x="6130622" y="4413917"/>
            <a:ext cx="4905285" cy="116924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pPr algn="just" defTabSz="913831">
              <a:defRPr/>
            </a:pPr>
            <a:r>
              <a:rPr lang="en-US" sz="3199" dirty="0">
                <a:solidFill>
                  <a:prstClr val="black"/>
                </a:solidFill>
                <a:latin typeface="Times New Roman"/>
              </a:rPr>
              <a:t>D. </a:t>
            </a:r>
            <a:r>
              <a:rPr lang="en-US" sz="3199" dirty="0" err="1">
                <a:solidFill>
                  <a:prstClr val="black"/>
                </a:solidFill>
                <a:latin typeface="Times New Roman"/>
              </a:rPr>
              <a:t>Cuộc</a:t>
            </a:r>
            <a:r>
              <a:rPr lang="en-US" sz="3199" dirty="0">
                <a:solidFill>
                  <a:prstClr val="black"/>
                </a:solidFill>
                <a:latin typeface="Times New Roman"/>
              </a:rPr>
              <a:t> </a:t>
            </a:r>
            <a:r>
              <a:rPr lang="en-US" sz="3199" dirty="0" err="1">
                <a:solidFill>
                  <a:prstClr val="black"/>
                </a:solidFill>
                <a:latin typeface="Times New Roman"/>
              </a:rPr>
              <a:t>chiến</a:t>
            </a:r>
            <a:r>
              <a:rPr lang="en-US" sz="3199" dirty="0">
                <a:solidFill>
                  <a:prstClr val="black"/>
                </a:solidFill>
                <a:latin typeface="Times New Roman"/>
              </a:rPr>
              <a:t> </a:t>
            </a:r>
            <a:r>
              <a:rPr lang="en-US" sz="3199" dirty="0" err="1">
                <a:solidFill>
                  <a:prstClr val="black"/>
                </a:solidFill>
                <a:latin typeface="Times New Roman"/>
              </a:rPr>
              <a:t>tranh</a:t>
            </a:r>
            <a:endParaRPr lang="en-US" sz="3199" dirty="0">
              <a:solidFill>
                <a:prstClr val="black"/>
              </a:solidFill>
              <a:latin typeface="Calibri Light"/>
              <a:cs typeface="Times New Roman" panose="02020603050405020304" pitchFamily="18" charset="0"/>
            </a:endParaRPr>
          </a:p>
        </p:txBody>
      </p:sp>
      <p:pic>
        <p:nvPicPr>
          <p:cNvPr id="29" name="Picture 28">
            <a:extLst>
              <a:ext uri="{FF2B5EF4-FFF2-40B4-BE49-F238E27FC236}">
                <a16:creationId xmlns="" xmlns:a16="http://schemas.microsoft.com/office/drawing/2014/main" id="{3221B951-AD38-44B2-B286-59A4975EF8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570" y="3056976"/>
            <a:ext cx="805474" cy="707840"/>
          </a:xfrm>
          <a:prstGeom prst="rect">
            <a:avLst/>
          </a:prstGeom>
        </p:spPr>
      </p:pic>
      <p:pic>
        <p:nvPicPr>
          <p:cNvPr id="30" name="Picture 29">
            <a:extLst>
              <a:ext uri="{FF2B5EF4-FFF2-40B4-BE49-F238E27FC236}">
                <a16:creationId xmlns="" xmlns:a16="http://schemas.microsoft.com/office/drawing/2014/main" id="{3BBE13F5-0459-40E7-971F-E401C98F1CEF}"/>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755" y="4593643"/>
            <a:ext cx="804288" cy="703871"/>
          </a:xfrm>
          <a:prstGeom prst="rect">
            <a:avLst/>
          </a:prstGeom>
        </p:spPr>
      </p:pic>
      <p:pic>
        <p:nvPicPr>
          <p:cNvPr id="31" name="Picture 30">
            <a:extLst>
              <a:ext uri="{FF2B5EF4-FFF2-40B4-BE49-F238E27FC236}">
                <a16:creationId xmlns="" xmlns:a16="http://schemas.microsoft.com/office/drawing/2014/main" id="{878A2582-EDF4-4850-95E1-B02865C0DA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1412" y="4605237"/>
            <a:ext cx="804494" cy="706979"/>
          </a:xfrm>
          <a:prstGeom prst="rect">
            <a:avLst/>
          </a:prstGeom>
        </p:spPr>
      </p:pic>
      <p:pic>
        <p:nvPicPr>
          <p:cNvPr id="32" name="Picture 31">
            <a:extLst>
              <a:ext uri="{FF2B5EF4-FFF2-40B4-BE49-F238E27FC236}">
                <a16:creationId xmlns="" xmlns:a16="http://schemas.microsoft.com/office/drawing/2014/main" id="{EE362FFE-9C3A-4D69-9A6F-1315F67776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1412" y="3108650"/>
            <a:ext cx="804494" cy="643595"/>
          </a:xfrm>
          <a:prstGeom prst="rect">
            <a:avLst/>
          </a:prstGeom>
        </p:spPr>
      </p:pic>
    </p:spTree>
    <p:extLst>
      <p:ext uri="{BB962C8B-B14F-4D97-AF65-F5344CB8AC3E}">
        <p14:creationId xmlns:p14="http://schemas.microsoft.com/office/powerpoint/2010/main" val="291223921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anim calcmode="lin" valueType="num">
                                      <p:cBhvr>
                                        <p:cTn id="31" dur="500" fill="hold"/>
                                        <p:tgtEl>
                                          <p:spTgt spid="28"/>
                                        </p:tgtEl>
                                        <p:attrNameLst>
                                          <p:attrName>ppt_x</p:attrName>
                                        </p:attrNameLst>
                                      </p:cBhvr>
                                      <p:tavLst>
                                        <p:tav tm="0">
                                          <p:val>
                                            <p:strVal val="#ppt_x"/>
                                          </p:val>
                                        </p:tav>
                                        <p:tav tm="100000">
                                          <p:val>
                                            <p:strVal val="#ppt_x"/>
                                          </p:val>
                                        </p:tav>
                                      </p:tavLst>
                                    </p:anim>
                                    <p:anim calcmode="lin" valueType="num">
                                      <p:cBhvr>
                                        <p:cTn id="32"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8"/>
                                        </p:tgtEl>
                                        <p:attrNameLst>
                                          <p:attrName>fillcolor</p:attrName>
                                        </p:attrNameLst>
                                      </p:cBhvr>
                                      <p:to>
                                        <a:srgbClr val="FFF2CC"/>
                                      </p:to>
                                    </p:animClr>
                                    <p:set>
                                      <p:cBhvr>
                                        <p:cTn id="38" dur="250" fill="hold"/>
                                        <p:tgtEl>
                                          <p:spTgt spid="18"/>
                                        </p:tgtEl>
                                        <p:attrNameLst>
                                          <p:attrName>fill.type</p:attrName>
                                        </p:attrNameLst>
                                      </p:cBhvr>
                                      <p:to>
                                        <p:strVal val="solid"/>
                                      </p:to>
                                    </p:set>
                                    <p:set>
                                      <p:cBhvr>
                                        <p:cTn id="39" dur="250" fill="hold"/>
                                        <p:tgtEl>
                                          <p:spTgt spid="18"/>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29"/>
                                        </p:tgtEl>
                                        <p:attrNameLst>
                                          <p:attrName>style.visibility</p:attrName>
                                        </p:attrNameLst>
                                      </p:cBhvr>
                                      <p:to>
                                        <p:strVal val="visible"/>
                                      </p:to>
                                    </p:set>
                                    <p:anim calcmode="lin" valueType="num">
                                      <p:cBhvr>
                                        <p:cTn id="42" dur="250" fill="hold"/>
                                        <p:tgtEl>
                                          <p:spTgt spid="29"/>
                                        </p:tgtEl>
                                        <p:attrNameLst>
                                          <p:attrName>ppt_w</p:attrName>
                                        </p:attrNameLst>
                                      </p:cBhvr>
                                      <p:tavLst>
                                        <p:tav tm="0">
                                          <p:val>
                                            <p:strVal val="4*#ppt_w"/>
                                          </p:val>
                                        </p:tav>
                                        <p:tav tm="100000">
                                          <p:val>
                                            <p:strVal val="#ppt_w"/>
                                          </p:val>
                                        </p:tav>
                                      </p:tavLst>
                                    </p:anim>
                                    <p:anim calcmode="lin" valueType="num">
                                      <p:cBhvr>
                                        <p:cTn id="43"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8"/>
                                        </p:tgtEl>
                                        <p:attrNameLst>
                                          <p:attrName>fillcolor</p:attrName>
                                        </p:attrNameLst>
                                      </p:cBhvr>
                                      <p:to>
                                        <a:srgbClr val="FFFF00"/>
                                      </p:to>
                                    </p:animClr>
                                    <p:set>
                                      <p:cBhvr>
                                        <p:cTn id="46" dur="250" fill="hold"/>
                                        <p:tgtEl>
                                          <p:spTgt spid="18"/>
                                        </p:tgtEl>
                                        <p:attrNameLst>
                                          <p:attrName>fill.type</p:attrName>
                                        </p:attrNameLst>
                                      </p:cBhvr>
                                      <p:to>
                                        <p:strVal val="solid"/>
                                      </p:to>
                                    </p:set>
                                    <p:set>
                                      <p:cBhvr>
                                        <p:cTn id="47"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9"/>
                                        </p:tgtEl>
                                        <p:attrNameLst>
                                          <p:attrName>fillcolor</p:attrName>
                                        </p:attrNameLst>
                                      </p:cBhvr>
                                      <p:to>
                                        <a:srgbClr val="FFF2CC"/>
                                      </p:to>
                                    </p:animClr>
                                    <p:set>
                                      <p:cBhvr>
                                        <p:cTn id="53" dur="250" fill="hold"/>
                                        <p:tgtEl>
                                          <p:spTgt spid="19"/>
                                        </p:tgtEl>
                                        <p:attrNameLst>
                                          <p:attrName>fill.type</p:attrName>
                                        </p:attrNameLst>
                                      </p:cBhvr>
                                      <p:to>
                                        <p:strVal val="solid"/>
                                      </p:to>
                                    </p:set>
                                    <p:set>
                                      <p:cBhvr>
                                        <p:cTn id="54" dur="250" fill="hold"/>
                                        <p:tgtEl>
                                          <p:spTgt spid="1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32"/>
                                        </p:tgtEl>
                                        <p:attrNameLst>
                                          <p:attrName>style.visibility</p:attrName>
                                        </p:attrNameLst>
                                      </p:cBhvr>
                                      <p:to>
                                        <p:strVal val="visible"/>
                                      </p:to>
                                    </p:set>
                                    <p:anim calcmode="lin" valueType="num">
                                      <p:cBhvr>
                                        <p:cTn id="57" dur="250" fill="hold"/>
                                        <p:tgtEl>
                                          <p:spTgt spid="32"/>
                                        </p:tgtEl>
                                        <p:attrNameLst>
                                          <p:attrName>ppt_w</p:attrName>
                                        </p:attrNameLst>
                                      </p:cBhvr>
                                      <p:tavLst>
                                        <p:tav tm="0">
                                          <p:val>
                                            <p:strVal val="4*#ppt_w"/>
                                          </p:val>
                                        </p:tav>
                                        <p:tav tm="100000">
                                          <p:val>
                                            <p:strVal val="#ppt_w"/>
                                          </p:val>
                                        </p:tav>
                                      </p:tavLst>
                                    </p:anim>
                                    <p:anim calcmode="lin" valueType="num">
                                      <p:cBhvr>
                                        <p:cTn id="58"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9"/>
                                        </p:tgtEl>
                                        <p:attrNameLst>
                                          <p:attrName>fillcolor</p:attrName>
                                        </p:attrNameLst>
                                      </p:cBhvr>
                                      <p:to>
                                        <a:srgbClr val="00B050"/>
                                      </p:to>
                                    </p:animClr>
                                    <p:set>
                                      <p:cBhvr>
                                        <p:cTn id="61" dur="250" fill="hold"/>
                                        <p:tgtEl>
                                          <p:spTgt spid="19"/>
                                        </p:tgtEl>
                                        <p:attrNameLst>
                                          <p:attrName>fill.type</p:attrName>
                                        </p:attrNameLst>
                                      </p:cBhvr>
                                      <p:to>
                                        <p:strVal val="solid"/>
                                      </p:to>
                                    </p:set>
                                    <p:set>
                                      <p:cBhvr>
                                        <p:cTn id="62"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0"/>
                                        </p:tgtEl>
                                        <p:attrNameLst>
                                          <p:attrName>fillcolor</p:attrName>
                                        </p:attrNameLst>
                                      </p:cBhvr>
                                      <p:to>
                                        <a:srgbClr val="FFF2CC"/>
                                      </p:to>
                                    </p:animClr>
                                    <p:set>
                                      <p:cBhvr>
                                        <p:cTn id="68" dur="250" fill="hold"/>
                                        <p:tgtEl>
                                          <p:spTgt spid="20"/>
                                        </p:tgtEl>
                                        <p:attrNameLst>
                                          <p:attrName>fill.type</p:attrName>
                                        </p:attrNameLst>
                                      </p:cBhvr>
                                      <p:to>
                                        <p:strVal val="solid"/>
                                      </p:to>
                                    </p:set>
                                    <p:set>
                                      <p:cBhvr>
                                        <p:cTn id="69" dur="250" fill="hold"/>
                                        <p:tgtEl>
                                          <p:spTgt spid="20"/>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30"/>
                                        </p:tgtEl>
                                        <p:attrNameLst>
                                          <p:attrName>style.visibility</p:attrName>
                                        </p:attrNameLst>
                                      </p:cBhvr>
                                      <p:to>
                                        <p:strVal val="visible"/>
                                      </p:to>
                                    </p:set>
                                    <p:anim calcmode="lin" valueType="num">
                                      <p:cBhvr>
                                        <p:cTn id="72" dur="250" fill="hold"/>
                                        <p:tgtEl>
                                          <p:spTgt spid="30"/>
                                        </p:tgtEl>
                                        <p:attrNameLst>
                                          <p:attrName>ppt_w</p:attrName>
                                        </p:attrNameLst>
                                      </p:cBhvr>
                                      <p:tavLst>
                                        <p:tav tm="0">
                                          <p:val>
                                            <p:strVal val="4*#ppt_w"/>
                                          </p:val>
                                        </p:tav>
                                        <p:tav tm="100000">
                                          <p:val>
                                            <p:strVal val="#ppt_w"/>
                                          </p:val>
                                        </p:tav>
                                      </p:tavLst>
                                    </p:anim>
                                    <p:anim calcmode="lin" valueType="num">
                                      <p:cBhvr>
                                        <p:cTn id="73"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20"/>
                                        </p:tgtEl>
                                        <p:attrNameLst>
                                          <p:attrName>fillcolor</p:attrName>
                                        </p:attrNameLst>
                                      </p:cBhvr>
                                      <p:to>
                                        <a:srgbClr val="FFFF00"/>
                                      </p:to>
                                    </p:animClr>
                                    <p:set>
                                      <p:cBhvr>
                                        <p:cTn id="76" dur="250" fill="hold"/>
                                        <p:tgtEl>
                                          <p:spTgt spid="20"/>
                                        </p:tgtEl>
                                        <p:attrNameLst>
                                          <p:attrName>fill.type</p:attrName>
                                        </p:attrNameLst>
                                      </p:cBhvr>
                                      <p:to>
                                        <p:strVal val="solid"/>
                                      </p:to>
                                    </p:set>
                                    <p:set>
                                      <p:cBhvr>
                                        <p:cTn id="77"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8"/>
                                        </p:tgtEl>
                                        <p:attrNameLst>
                                          <p:attrName>fillcolor</p:attrName>
                                        </p:attrNameLst>
                                      </p:cBhvr>
                                      <p:to>
                                        <a:srgbClr val="FFF2CC"/>
                                      </p:to>
                                    </p:animClr>
                                    <p:set>
                                      <p:cBhvr>
                                        <p:cTn id="83" dur="250" fill="hold"/>
                                        <p:tgtEl>
                                          <p:spTgt spid="28"/>
                                        </p:tgtEl>
                                        <p:attrNameLst>
                                          <p:attrName>fill.type</p:attrName>
                                        </p:attrNameLst>
                                      </p:cBhvr>
                                      <p:to>
                                        <p:strVal val="solid"/>
                                      </p:to>
                                    </p:set>
                                    <p:set>
                                      <p:cBhvr>
                                        <p:cTn id="84" dur="250" fill="hold"/>
                                        <p:tgtEl>
                                          <p:spTgt spid="28"/>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31"/>
                                        </p:tgtEl>
                                        <p:attrNameLst>
                                          <p:attrName>style.visibility</p:attrName>
                                        </p:attrNameLst>
                                      </p:cBhvr>
                                      <p:to>
                                        <p:strVal val="visible"/>
                                      </p:to>
                                    </p:set>
                                    <p:anim calcmode="lin" valueType="num">
                                      <p:cBhvr>
                                        <p:cTn id="87" dur="250" fill="hold"/>
                                        <p:tgtEl>
                                          <p:spTgt spid="31"/>
                                        </p:tgtEl>
                                        <p:attrNameLst>
                                          <p:attrName>ppt_w</p:attrName>
                                        </p:attrNameLst>
                                      </p:cBhvr>
                                      <p:tavLst>
                                        <p:tav tm="0">
                                          <p:val>
                                            <p:strVal val="4*#ppt_w"/>
                                          </p:val>
                                        </p:tav>
                                        <p:tav tm="100000">
                                          <p:val>
                                            <p:strVal val="#ppt_w"/>
                                          </p:val>
                                        </p:tav>
                                      </p:tavLst>
                                    </p:anim>
                                    <p:anim calcmode="lin" valueType="num">
                                      <p:cBhvr>
                                        <p:cTn id="88"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28"/>
                                        </p:tgtEl>
                                        <p:attrNameLst>
                                          <p:attrName>fillcolor</p:attrName>
                                        </p:attrNameLst>
                                      </p:cBhvr>
                                      <p:to>
                                        <a:srgbClr val="FFFF00"/>
                                      </p:to>
                                    </p:animClr>
                                    <p:set>
                                      <p:cBhvr>
                                        <p:cTn id="91" dur="250" fill="hold"/>
                                        <p:tgtEl>
                                          <p:spTgt spid="28"/>
                                        </p:tgtEl>
                                        <p:attrNameLst>
                                          <p:attrName>fill.type</p:attrName>
                                        </p:attrNameLst>
                                      </p:cBhvr>
                                      <p:to>
                                        <p:strVal val="solid"/>
                                      </p:to>
                                    </p:set>
                                    <p:set>
                                      <p:cBhvr>
                                        <p:cTn id="92"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childTnLst>
        </p:cTn>
      </p:par>
    </p:tnLst>
    <p:bldLst>
      <p:bldP spid="17" grpId="0" animBg="1"/>
      <p:bldP spid="18" grpId="0" animBg="1"/>
      <p:bldP spid="19" grpId="0" animBg="1"/>
      <p:bldP spid="20"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7" name="Snip Diagonal Corner Rectangle 3">
            <a:extLst>
              <a:ext uri="{FF2B5EF4-FFF2-40B4-BE49-F238E27FC236}">
                <a16:creationId xmlns="" xmlns:a16="http://schemas.microsoft.com/office/drawing/2014/main" id="{DE03FEC8-7235-4329-9FEE-10877E085EE4}"/>
              </a:ext>
            </a:extLst>
          </p:cNvPr>
          <p:cNvSpPr/>
          <p:nvPr/>
        </p:nvSpPr>
        <p:spPr>
          <a:xfrm>
            <a:off x="834260" y="406560"/>
            <a:ext cx="10523480" cy="2037540"/>
          </a:xfrm>
          <a:prstGeom prst="snip2DiagRect">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pPr>
              <a:defRPr/>
            </a:pPr>
            <a:r>
              <a:rPr lang="en-US" sz="4265" dirty="0" err="1">
                <a:solidFill>
                  <a:prstClr val="white"/>
                </a:solidFill>
                <a:latin typeface="Times New Roman" pitchFamily="18" charset="0"/>
                <a:cs typeface="Times New Roman" pitchFamily="18" charset="0"/>
              </a:rPr>
              <a:t>Từ</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ấp</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iu</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trong</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câu</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Một</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bếp</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lửa</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ấp</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iu</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nồng</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đượm</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gợi</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đến</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hình</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ảnh</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bàn</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tay</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của</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người</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bà</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như</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thế</a:t>
            </a:r>
            <a:r>
              <a:rPr lang="en-US" sz="4265" dirty="0">
                <a:solidFill>
                  <a:prstClr val="white"/>
                </a:solidFill>
                <a:latin typeface="Times New Roman" pitchFamily="18" charset="0"/>
                <a:cs typeface="Times New Roman" pitchFamily="18" charset="0"/>
              </a:rPr>
              <a:t> </a:t>
            </a:r>
            <a:r>
              <a:rPr lang="en-US" sz="4265" dirty="0" err="1">
                <a:solidFill>
                  <a:prstClr val="white"/>
                </a:solidFill>
                <a:latin typeface="Times New Roman" pitchFamily="18" charset="0"/>
                <a:cs typeface="Times New Roman" pitchFamily="18" charset="0"/>
              </a:rPr>
              <a:t>nào</a:t>
            </a:r>
            <a:r>
              <a:rPr lang="en-US" sz="4265" dirty="0">
                <a:solidFill>
                  <a:prstClr val="white"/>
                </a:solidFill>
                <a:latin typeface="Times New Roman" pitchFamily="18" charset="0"/>
                <a:cs typeface="Times New Roman" pitchFamily="18" charset="0"/>
              </a:rPr>
              <a:t>?</a:t>
            </a:r>
          </a:p>
        </p:txBody>
      </p:sp>
      <p:sp>
        <p:nvSpPr>
          <p:cNvPr id="18" name="Rectangle 17">
            <a:extLst>
              <a:ext uri="{FF2B5EF4-FFF2-40B4-BE49-F238E27FC236}">
                <a16:creationId xmlns="" xmlns:a16="http://schemas.microsoft.com/office/drawing/2014/main" id="{85A018DD-CDC3-473E-80FA-CFB7D9D0B854}"/>
              </a:ext>
            </a:extLst>
          </p:cNvPr>
          <p:cNvSpPr/>
          <p:nvPr/>
        </p:nvSpPr>
        <p:spPr>
          <a:xfrm>
            <a:off x="1111776" y="2894390"/>
            <a:ext cx="4905285" cy="116924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pPr algn="just" defTabSz="913831">
              <a:defRPr/>
            </a:pPr>
            <a:r>
              <a:rPr lang="en-US" sz="3199" dirty="0">
                <a:solidFill>
                  <a:prstClr val="black"/>
                </a:solidFill>
                <a:latin typeface="Times New Roman" panose="02020603050405020304" pitchFamily="18" charset="0"/>
                <a:cs typeface="Times New Roman" panose="02020603050405020304" pitchFamily="18" charset="0"/>
              </a:rPr>
              <a:t>A. </a:t>
            </a:r>
            <a:r>
              <a:rPr lang="en-US" sz="3199" dirty="0" err="1">
                <a:solidFill>
                  <a:prstClr val="black"/>
                </a:solidFill>
                <a:latin typeface="Times New Roman" panose="02020603050405020304" pitchFamily="18" charset="0"/>
                <a:cs typeface="Times New Roman" panose="02020603050405020304" pitchFamily="18" charset="0"/>
              </a:rPr>
              <a:t>Cần</a:t>
            </a:r>
            <a:r>
              <a:rPr lang="en-US" sz="3199" dirty="0">
                <a:solidFill>
                  <a:prstClr val="black"/>
                </a:solidFill>
                <a:latin typeface="Times New Roman" panose="02020603050405020304" pitchFamily="18" charset="0"/>
                <a:cs typeface="Times New Roman" panose="02020603050405020304" pitchFamily="18" charset="0"/>
              </a:rPr>
              <a:t> </a:t>
            </a:r>
            <a:r>
              <a:rPr lang="en-US" sz="3199" dirty="0" err="1">
                <a:solidFill>
                  <a:prstClr val="black"/>
                </a:solidFill>
                <a:latin typeface="Times New Roman" panose="02020603050405020304" pitchFamily="18" charset="0"/>
                <a:cs typeface="Times New Roman" panose="02020603050405020304" pitchFamily="18" charset="0"/>
              </a:rPr>
              <a:t>cù</a:t>
            </a:r>
            <a:r>
              <a:rPr lang="en-US" sz="3199" dirty="0">
                <a:solidFill>
                  <a:prstClr val="black"/>
                </a:solidFill>
                <a:latin typeface="Times New Roman" panose="02020603050405020304" pitchFamily="18" charset="0"/>
                <a:cs typeface="Times New Roman" panose="02020603050405020304" pitchFamily="18" charset="0"/>
              </a:rPr>
              <a:t>, </a:t>
            </a:r>
            <a:r>
              <a:rPr lang="en-US" sz="3199" dirty="0" err="1">
                <a:solidFill>
                  <a:prstClr val="black"/>
                </a:solidFill>
                <a:latin typeface="Times New Roman" panose="02020603050405020304" pitchFamily="18" charset="0"/>
                <a:cs typeface="Times New Roman" panose="02020603050405020304" pitchFamily="18" charset="0"/>
              </a:rPr>
              <a:t>chăm</a:t>
            </a:r>
            <a:r>
              <a:rPr lang="en-US" sz="3199" dirty="0">
                <a:solidFill>
                  <a:prstClr val="black"/>
                </a:solidFill>
                <a:latin typeface="Times New Roman" panose="02020603050405020304" pitchFamily="18" charset="0"/>
                <a:cs typeface="Times New Roman" panose="02020603050405020304" pitchFamily="18" charset="0"/>
              </a:rPr>
              <a:t> </a:t>
            </a:r>
            <a:r>
              <a:rPr lang="en-US" sz="3199" dirty="0" err="1">
                <a:solidFill>
                  <a:prstClr val="black"/>
                </a:solidFill>
                <a:latin typeface="Times New Roman" panose="02020603050405020304" pitchFamily="18" charset="0"/>
                <a:cs typeface="Times New Roman" panose="02020603050405020304" pitchFamily="18" charset="0"/>
              </a:rPr>
              <a:t>chỉ</a:t>
            </a:r>
            <a:endParaRPr lang="en-US" sz="3199" dirty="0">
              <a:solidFill>
                <a:prstClr val="black"/>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 xmlns:a16="http://schemas.microsoft.com/office/drawing/2014/main" id="{D59C87E8-44F9-42EB-8596-E2DF07B9178E}"/>
              </a:ext>
            </a:extLst>
          </p:cNvPr>
          <p:cNvSpPr/>
          <p:nvPr/>
        </p:nvSpPr>
        <p:spPr>
          <a:xfrm>
            <a:off x="6130622" y="2898581"/>
            <a:ext cx="4905285" cy="116924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pPr algn="just" defTabSz="913831">
              <a:defRPr/>
            </a:pPr>
            <a:r>
              <a:rPr lang="en-US" sz="3199" dirty="0">
                <a:solidFill>
                  <a:prstClr val="black"/>
                </a:solidFill>
                <a:latin typeface="Times New Roman" panose="02020603050405020304" pitchFamily="18" charset="0"/>
                <a:cs typeface="Times New Roman" panose="02020603050405020304" pitchFamily="18" charset="0"/>
              </a:rPr>
              <a:t>B. </a:t>
            </a:r>
            <a:r>
              <a:rPr lang="en-US" sz="3199" dirty="0" err="1">
                <a:solidFill>
                  <a:prstClr val="black"/>
                </a:solidFill>
                <a:latin typeface="Times New Roman" panose="02020603050405020304" pitchFamily="18" charset="0"/>
                <a:cs typeface="Times New Roman" panose="02020603050405020304" pitchFamily="18" charset="0"/>
              </a:rPr>
              <a:t>Kiên</a:t>
            </a:r>
            <a:r>
              <a:rPr lang="en-US" sz="3199" dirty="0">
                <a:solidFill>
                  <a:prstClr val="black"/>
                </a:solidFill>
                <a:latin typeface="Times New Roman" panose="02020603050405020304" pitchFamily="18" charset="0"/>
                <a:cs typeface="Times New Roman" panose="02020603050405020304" pitchFamily="18" charset="0"/>
              </a:rPr>
              <a:t> </a:t>
            </a:r>
            <a:r>
              <a:rPr lang="en-US" sz="3199" dirty="0" err="1">
                <a:solidFill>
                  <a:prstClr val="black"/>
                </a:solidFill>
                <a:latin typeface="Times New Roman" panose="02020603050405020304" pitchFamily="18" charset="0"/>
                <a:cs typeface="Times New Roman" panose="02020603050405020304" pitchFamily="18" charset="0"/>
              </a:rPr>
              <a:t>nhẫn</a:t>
            </a:r>
            <a:r>
              <a:rPr lang="en-US" sz="3199" dirty="0">
                <a:solidFill>
                  <a:prstClr val="black"/>
                </a:solidFill>
                <a:latin typeface="Times New Roman" panose="02020603050405020304" pitchFamily="18" charset="0"/>
                <a:cs typeface="Times New Roman" panose="02020603050405020304" pitchFamily="18" charset="0"/>
              </a:rPr>
              <a:t>, </a:t>
            </a:r>
            <a:r>
              <a:rPr lang="en-US" sz="3199" dirty="0" err="1">
                <a:solidFill>
                  <a:prstClr val="black"/>
                </a:solidFill>
                <a:latin typeface="Times New Roman" panose="02020603050405020304" pitchFamily="18" charset="0"/>
                <a:cs typeface="Times New Roman" panose="02020603050405020304" pitchFamily="18" charset="0"/>
              </a:rPr>
              <a:t>khéo</a:t>
            </a:r>
            <a:r>
              <a:rPr lang="en-US" sz="3199" dirty="0">
                <a:solidFill>
                  <a:prstClr val="black"/>
                </a:solidFill>
                <a:latin typeface="Times New Roman" panose="02020603050405020304" pitchFamily="18" charset="0"/>
                <a:cs typeface="Times New Roman" panose="02020603050405020304" pitchFamily="18" charset="0"/>
              </a:rPr>
              <a:t> </a:t>
            </a:r>
            <a:r>
              <a:rPr lang="en-US" sz="3199" dirty="0" err="1">
                <a:solidFill>
                  <a:prstClr val="black"/>
                </a:solidFill>
                <a:latin typeface="Times New Roman" panose="02020603050405020304" pitchFamily="18" charset="0"/>
                <a:cs typeface="Times New Roman" panose="02020603050405020304" pitchFamily="18" charset="0"/>
              </a:rPr>
              <a:t>léo</a:t>
            </a:r>
            <a:endParaRPr lang="en-US" sz="3199" dirty="0">
              <a:solidFill>
                <a:prstClr val="black"/>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 xmlns:a16="http://schemas.microsoft.com/office/drawing/2014/main" id="{6FAAD6B9-2CEA-48C0-966D-12A05A84B255}"/>
              </a:ext>
            </a:extLst>
          </p:cNvPr>
          <p:cNvSpPr/>
          <p:nvPr/>
        </p:nvSpPr>
        <p:spPr>
          <a:xfrm>
            <a:off x="1111776" y="4409731"/>
            <a:ext cx="4905285" cy="116924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pPr algn="just" defTabSz="913831">
              <a:defRPr/>
            </a:pPr>
            <a:r>
              <a:rPr lang="en-US" sz="3199" dirty="0">
                <a:solidFill>
                  <a:prstClr val="black"/>
                </a:solidFill>
                <a:latin typeface="Times New Roman"/>
              </a:rPr>
              <a:t>C. </a:t>
            </a:r>
            <a:r>
              <a:rPr lang="en-US" sz="3199" dirty="0" err="1">
                <a:solidFill>
                  <a:prstClr val="black"/>
                </a:solidFill>
                <a:latin typeface="Times New Roman"/>
              </a:rPr>
              <a:t>Vụng</a:t>
            </a:r>
            <a:r>
              <a:rPr lang="en-US" sz="3199" dirty="0">
                <a:solidFill>
                  <a:prstClr val="black"/>
                </a:solidFill>
                <a:latin typeface="Times New Roman"/>
              </a:rPr>
              <a:t> </a:t>
            </a:r>
            <a:r>
              <a:rPr lang="en-US" sz="3199" dirty="0" err="1">
                <a:solidFill>
                  <a:prstClr val="black"/>
                </a:solidFill>
                <a:latin typeface="Times New Roman"/>
              </a:rPr>
              <a:t>về</a:t>
            </a:r>
            <a:r>
              <a:rPr lang="en-US" sz="3199" dirty="0">
                <a:solidFill>
                  <a:prstClr val="black"/>
                </a:solidFill>
                <a:latin typeface="Times New Roman"/>
              </a:rPr>
              <a:t>, </a:t>
            </a:r>
            <a:r>
              <a:rPr lang="en-US" sz="3199" dirty="0" err="1">
                <a:solidFill>
                  <a:prstClr val="black"/>
                </a:solidFill>
                <a:latin typeface="Times New Roman"/>
              </a:rPr>
              <a:t>thô</a:t>
            </a:r>
            <a:r>
              <a:rPr lang="en-US" sz="3199" dirty="0">
                <a:solidFill>
                  <a:prstClr val="black"/>
                </a:solidFill>
                <a:latin typeface="Times New Roman"/>
              </a:rPr>
              <a:t> </a:t>
            </a:r>
            <a:r>
              <a:rPr lang="en-US" sz="3199" dirty="0" err="1">
                <a:solidFill>
                  <a:prstClr val="black"/>
                </a:solidFill>
                <a:latin typeface="Times New Roman"/>
              </a:rPr>
              <a:t>nhám</a:t>
            </a:r>
            <a:endParaRPr lang="en-SG" sz="3199" dirty="0">
              <a:solidFill>
                <a:prstClr val="black"/>
              </a:solidFill>
              <a:latin typeface="Calibri Light"/>
            </a:endParaRPr>
          </a:p>
        </p:txBody>
      </p:sp>
      <p:sp>
        <p:nvSpPr>
          <p:cNvPr id="28" name="Rectangle 27">
            <a:extLst>
              <a:ext uri="{FF2B5EF4-FFF2-40B4-BE49-F238E27FC236}">
                <a16:creationId xmlns="" xmlns:a16="http://schemas.microsoft.com/office/drawing/2014/main" id="{F74C9A71-5DC2-46E6-AC74-9AE793B11936}"/>
              </a:ext>
            </a:extLst>
          </p:cNvPr>
          <p:cNvSpPr/>
          <p:nvPr/>
        </p:nvSpPr>
        <p:spPr>
          <a:xfrm>
            <a:off x="6130622" y="4413917"/>
            <a:ext cx="4905285" cy="116924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pPr algn="just" defTabSz="913831">
              <a:defRPr/>
            </a:pPr>
            <a:r>
              <a:rPr lang="en-US" sz="3199" dirty="0">
                <a:solidFill>
                  <a:prstClr val="black"/>
                </a:solidFill>
                <a:latin typeface="Times New Roman"/>
              </a:rPr>
              <a:t>D. </a:t>
            </a:r>
            <a:r>
              <a:rPr lang="en-US" sz="3199" dirty="0" err="1">
                <a:solidFill>
                  <a:prstClr val="black"/>
                </a:solidFill>
                <a:latin typeface="Times New Roman"/>
              </a:rPr>
              <a:t>Mảnh</a:t>
            </a:r>
            <a:r>
              <a:rPr lang="en-US" sz="3199" dirty="0">
                <a:solidFill>
                  <a:prstClr val="black"/>
                </a:solidFill>
                <a:latin typeface="Times New Roman"/>
              </a:rPr>
              <a:t> </a:t>
            </a:r>
            <a:r>
              <a:rPr lang="en-US" sz="3199" dirty="0" err="1">
                <a:solidFill>
                  <a:prstClr val="black"/>
                </a:solidFill>
                <a:latin typeface="Times New Roman"/>
              </a:rPr>
              <a:t>mai</a:t>
            </a:r>
            <a:r>
              <a:rPr lang="en-US" sz="3199" dirty="0">
                <a:solidFill>
                  <a:prstClr val="black"/>
                </a:solidFill>
                <a:latin typeface="Times New Roman"/>
              </a:rPr>
              <a:t>, </a:t>
            </a:r>
            <a:r>
              <a:rPr lang="en-US" sz="3199" dirty="0" err="1">
                <a:solidFill>
                  <a:prstClr val="black"/>
                </a:solidFill>
                <a:latin typeface="Times New Roman"/>
              </a:rPr>
              <a:t>yếu</a:t>
            </a:r>
            <a:r>
              <a:rPr lang="en-US" sz="3199" dirty="0">
                <a:solidFill>
                  <a:prstClr val="black"/>
                </a:solidFill>
                <a:latin typeface="Times New Roman"/>
              </a:rPr>
              <a:t> </a:t>
            </a:r>
            <a:r>
              <a:rPr lang="en-US" sz="3199" dirty="0" err="1">
                <a:solidFill>
                  <a:prstClr val="black"/>
                </a:solidFill>
                <a:latin typeface="Times New Roman"/>
              </a:rPr>
              <a:t>đuối</a:t>
            </a:r>
            <a:endParaRPr lang="en-US" sz="3199" dirty="0">
              <a:solidFill>
                <a:prstClr val="black"/>
              </a:solidFill>
              <a:latin typeface="Calibri Light"/>
              <a:cs typeface="Times New Roman" panose="02020603050405020304" pitchFamily="18" charset="0"/>
            </a:endParaRPr>
          </a:p>
        </p:txBody>
      </p:sp>
      <p:pic>
        <p:nvPicPr>
          <p:cNvPr id="29" name="Picture 28">
            <a:extLst>
              <a:ext uri="{FF2B5EF4-FFF2-40B4-BE49-F238E27FC236}">
                <a16:creationId xmlns="" xmlns:a16="http://schemas.microsoft.com/office/drawing/2014/main" id="{3221B951-AD38-44B2-B286-59A4975EF8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570" y="3056976"/>
            <a:ext cx="805474" cy="707840"/>
          </a:xfrm>
          <a:prstGeom prst="rect">
            <a:avLst/>
          </a:prstGeom>
        </p:spPr>
      </p:pic>
      <p:pic>
        <p:nvPicPr>
          <p:cNvPr id="30" name="Picture 29">
            <a:extLst>
              <a:ext uri="{FF2B5EF4-FFF2-40B4-BE49-F238E27FC236}">
                <a16:creationId xmlns="" xmlns:a16="http://schemas.microsoft.com/office/drawing/2014/main" id="{3BBE13F5-0459-40E7-971F-E401C98F1CEF}"/>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755" y="4593643"/>
            <a:ext cx="804288" cy="703871"/>
          </a:xfrm>
          <a:prstGeom prst="rect">
            <a:avLst/>
          </a:prstGeom>
        </p:spPr>
      </p:pic>
      <p:pic>
        <p:nvPicPr>
          <p:cNvPr id="31" name="Picture 30">
            <a:extLst>
              <a:ext uri="{FF2B5EF4-FFF2-40B4-BE49-F238E27FC236}">
                <a16:creationId xmlns="" xmlns:a16="http://schemas.microsoft.com/office/drawing/2014/main" id="{878A2582-EDF4-4850-95E1-B02865C0DA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1412" y="4605237"/>
            <a:ext cx="804494" cy="706979"/>
          </a:xfrm>
          <a:prstGeom prst="rect">
            <a:avLst/>
          </a:prstGeom>
        </p:spPr>
      </p:pic>
      <p:pic>
        <p:nvPicPr>
          <p:cNvPr id="32" name="Picture 31">
            <a:extLst>
              <a:ext uri="{FF2B5EF4-FFF2-40B4-BE49-F238E27FC236}">
                <a16:creationId xmlns="" xmlns:a16="http://schemas.microsoft.com/office/drawing/2014/main" id="{EE362FFE-9C3A-4D69-9A6F-1315F67776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1412" y="3108650"/>
            <a:ext cx="804494" cy="643595"/>
          </a:xfrm>
          <a:prstGeom prst="rect">
            <a:avLst/>
          </a:prstGeom>
        </p:spPr>
      </p:pic>
    </p:spTree>
    <p:extLst>
      <p:ext uri="{BB962C8B-B14F-4D97-AF65-F5344CB8AC3E}">
        <p14:creationId xmlns:p14="http://schemas.microsoft.com/office/powerpoint/2010/main" val="136332488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anim calcmode="lin" valueType="num">
                                      <p:cBhvr>
                                        <p:cTn id="31" dur="500" fill="hold"/>
                                        <p:tgtEl>
                                          <p:spTgt spid="28"/>
                                        </p:tgtEl>
                                        <p:attrNameLst>
                                          <p:attrName>ppt_x</p:attrName>
                                        </p:attrNameLst>
                                      </p:cBhvr>
                                      <p:tavLst>
                                        <p:tav tm="0">
                                          <p:val>
                                            <p:strVal val="#ppt_x"/>
                                          </p:val>
                                        </p:tav>
                                        <p:tav tm="100000">
                                          <p:val>
                                            <p:strVal val="#ppt_x"/>
                                          </p:val>
                                        </p:tav>
                                      </p:tavLst>
                                    </p:anim>
                                    <p:anim calcmode="lin" valueType="num">
                                      <p:cBhvr>
                                        <p:cTn id="32"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8"/>
                                        </p:tgtEl>
                                        <p:attrNameLst>
                                          <p:attrName>fillcolor</p:attrName>
                                        </p:attrNameLst>
                                      </p:cBhvr>
                                      <p:to>
                                        <a:srgbClr val="FFF2CC"/>
                                      </p:to>
                                    </p:animClr>
                                    <p:set>
                                      <p:cBhvr>
                                        <p:cTn id="38" dur="250" fill="hold"/>
                                        <p:tgtEl>
                                          <p:spTgt spid="18"/>
                                        </p:tgtEl>
                                        <p:attrNameLst>
                                          <p:attrName>fill.type</p:attrName>
                                        </p:attrNameLst>
                                      </p:cBhvr>
                                      <p:to>
                                        <p:strVal val="solid"/>
                                      </p:to>
                                    </p:set>
                                    <p:set>
                                      <p:cBhvr>
                                        <p:cTn id="39" dur="250" fill="hold"/>
                                        <p:tgtEl>
                                          <p:spTgt spid="18"/>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29"/>
                                        </p:tgtEl>
                                        <p:attrNameLst>
                                          <p:attrName>style.visibility</p:attrName>
                                        </p:attrNameLst>
                                      </p:cBhvr>
                                      <p:to>
                                        <p:strVal val="visible"/>
                                      </p:to>
                                    </p:set>
                                    <p:anim calcmode="lin" valueType="num">
                                      <p:cBhvr>
                                        <p:cTn id="42" dur="250" fill="hold"/>
                                        <p:tgtEl>
                                          <p:spTgt spid="29"/>
                                        </p:tgtEl>
                                        <p:attrNameLst>
                                          <p:attrName>ppt_w</p:attrName>
                                        </p:attrNameLst>
                                      </p:cBhvr>
                                      <p:tavLst>
                                        <p:tav tm="0">
                                          <p:val>
                                            <p:strVal val="4*#ppt_w"/>
                                          </p:val>
                                        </p:tav>
                                        <p:tav tm="100000">
                                          <p:val>
                                            <p:strVal val="#ppt_w"/>
                                          </p:val>
                                        </p:tav>
                                      </p:tavLst>
                                    </p:anim>
                                    <p:anim calcmode="lin" valueType="num">
                                      <p:cBhvr>
                                        <p:cTn id="43"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8"/>
                                        </p:tgtEl>
                                        <p:attrNameLst>
                                          <p:attrName>fillcolor</p:attrName>
                                        </p:attrNameLst>
                                      </p:cBhvr>
                                      <p:to>
                                        <a:srgbClr val="FFFF00"/>
                                      </p:to>
                                    </p:animClr>
                                    <p:set>
                                      <p:cBhvr>
                                        <p:cTn id="46" dur="250" fill="hold"/>
                                        <p:tgtEl>
                                          <p:spTgt spid="18"/>
                                        </p:tgtEl>
                                        <p:attrNameLst>
                                          <p:attrName>fill.type</p:attrName>
                                        </p:attrNameLst>
                                      </p:cBhvr>
                                      <p:to>
                                        <p:strVal val="solid"/>
                                      </p:to>
                                    </p:set>
                                    <p:set>
                                      <p:cBhvr>
                                        <p:cTn id="47"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9"/>
                                        </p:tgtEl>
                                        <p:attrNameLst>
                                          <p:attrName>fillcolor</p:attrName>
                                        </p:attrNameLst>
                                      </p:cBhvr>
                                      <p:to>
                                        <a:srgbClr val="FFF2CC"/>
                                      </p:to>
                                    </p:animClr>
                                    <p:set>
                                      <p:cBhvr>
                                        <p:cTn id="53" dur="250" fill="hold"/>
                                        <p:tgtEl>
                                          <p:spTgt spid="19"/>
                                        </p:tgtEl>
                                        <p:attrNameLst>
                                          <p:attrName>fill.type</p:attrName>
                                        </p:attrNameLst>
                                      </p:cBhvr>
                                      <p:to>
                                        <p:strVal val="solid"/>
                                      </p:to>
                                    </p:set>
                                    <p:set>
                                      <p:cBhvr>
                                        <p:cTn id="54" dur="250" fill="hold"/>
                                        <p:tgtEl>
                                          <p:spTgt spid="1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32"/>
                                        </p:tgtEl>
                                        <p:attrNameLst>
                                          <p:attrName>style.visibility</p:attrName>
                                        </p:attrNameLst>
                                      </p:cBhvr>
                                      <p:to>
                                        <p:strVal val="visible"/>
                                      </p:to>
                                    </p:set>
                                    <p:anim calcmode="lin" valueType="num">
                                      <p:cBhvr>
                                        <p:cTn id="57" dur="250" fill="hold"/>
                                        <p:tgtEl>
                                          <p:spTgt spid="32"/>
                                        </p:tgtEl>
                                        <p:attrNameLst>
                                          <p:attrName>ppt_w</p:attrName>
                                        </p:attrNameLst>
                                      </p:cBhvr>
                                      <p:tavLst>
                                        <p:tav tm="0">
                                          <p:val>
                                            <p:strVal val="4*#ppt_w"/>
                                          </p:val>
                                        </p:tav>
                                        <p:tav tm="100000">
                                          <p:val>
                                            <p:strVal val="#ppt_w"/>
                                          </p:val>
                                        </p:tav>
                                      </p:tavLst>
                                    </p:anim>
                                    <p:anim calcmode="lin" valueType="num">
                                      <p:cBhvr>
                                        <p:cTn id="58"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9"/>
                                        </p:tgtEl>
                                        <p:attrNameLst>
                                          <p:attrName>fillcolor</p:attrName>
                                        </p:attrNameLst>
                                      </p:cBhvr>
                                      <p:to>
                                        <a:srgbClr val="00B050"/>
                                      </p:to>
                                    </p:animClr>
                                    <p:set>
                                      <p:cBhvr>
                                        <p:cTn id="61" dur="250" fill="hold"/>
                                        <p:tgtEl>
                                          <p:spTgt spid="19"/>
                                        </p:tgtEl>
                                        <p:attrNameLst>
                                          <p:attrName>fill.type</p:attrName>
                                        </p:attrNameLst>
                                      </p:cBhvr>
                                      <p:to>
                                        <p:strVal val="solid"/>
                                      </p:to>
                                    </p:set>
                                    <p:set>
                                      <p:cBhvr>
                                        <p:cTn id="62"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0"/>
                                        </p:tgtEl>
                                        <p:attrNameLst>
                                          <p:attrName>fillcolor</p:attrName>
                                        </p:attrNameLst>
                                      </p:cBhvr>
                                      <p:to>
                                        <a:srgbClr val="FFF2CC"/>
                                      </p:to>
                                    </p:animClr>
                                    <p:set>
                                      <p:cBhvr>
                                        <p:cTn id="68" dur="250" fill="hold"/>
                                        <p:tgtEl>
                                          <p:spTgt spid="20"/>
                                        </p:tgtEl>
                                        <p:attrNameLst>
                                          <p:attrName>fill.type</p:attrName>
                                        </p:attrNameLst>
                                      </p:cBhvr>
                                      <p:to>
                                        <p:strVal val="solid"/>
                                      </p:to>
                                    </p:set>
                                    <p:set>
                                      <p:cBhvr>
                                        <p:cTn id="69" dur="250" fill="hold"/>
                                        <p:tgtEl>
                                          <p:spTgt spid="20"/>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30"/>
                                        </p:tgtEl>
                                        <p:attrNameLst>
                                          <p:attrName>style.visibility</p:attrName>
                                        </p:attrNameLst>
                                      </p:cBhvr>
                                      <p:to>
                                        <p:strVal val="visible"/>
                                      </p:to>
                                    </p:set>
                                    <p:anim calcmode="lin" valueType="num">
                                      <p:cBhvr>
                                        <p:cTn id="72" dur="250" fill="hold"/>
                                        <p:tgtEl>
                                          <p:spTgt spid="30"/>
                                        </p:tgtEl>
                                        <p:attrNameLst>
                                          <p:attrName>ppt_w</p:attrName>
                                        </p:attrNameLst>
                                      </p:cBhvr>
                                      <p:tavLst>
                                        <p:tav tm="0">
                                          <p:val>
                                            <p:strVal val="4*#ppt_w"/>
                                          </p:val>
                                        </p:tav>
                                        <p:tav tm="100000">
                                          <p:val>
                                            <p:strVal val="#ppt_w"/>
                                          </p:val>
                                        </p:tav>
                                      </p:tavLst>
                                    </p:anim>
                                    <p:anim calcmode="lin" valueType="num">
                                      <p:cBhvr>
                                        <p:cTn id="73"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20"/>
                                        </p:tgtEl>
                                        <p:attrNameLst>
                                          <p:attrName>fillcolor</p:attrName>
                                        </p:attrNameLst>
                                      </p:cBhvr>
                                      <p:to>
                                        <a:srgbClr val="FFFF00"/>
                                      </p:to>
                                    </p:animClr>
                                    <p:set>
                                      <p:cBhvr>
                                        <p:cTn id="76" dur="250" fill="hold"/>
                                        <p:tgtEl>
                                          <p:spTgt spid="20"/>
                                        </p:tgtEl>
                                        <p:attrNameLst>
                                          <p:attrName>fill.type</p:attrName>
                                        </p:attrNameLst>
                                      </p:cBhvr>
                                      <p:to>
                                        <p:strVal val="solid"/>
                                      </p:to>
                                    </p:set>
                                    <p:set>
                                      <p:cBhvr>
                                        <p:cTn id="77"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8"/>
                                        </p:tgtEl>
                                        <p:attrNameLst>
                                          <p:attrName>fillcolor</p:attrName>
                                        </p:attrNameLst>
                                      </p:cBhvr>
                                      <p:to>
                                        <a:srgbClr val="FFF2CC"/>
                                      </p:to>
                                    </p:animClr>
                                    <p:set>
                                      <p:cBhvr>
                                        <p:cTn id="83" dur="250" fill="hold"/>
                                        <p:tgtEl>
                                          <p:spTgt spid="28"/>
                                        </p:tgtEl>
                                        <p:attrNameLst>
                                          <p:attrName>fill.type</p:attrName>
                                        </p:attrNameLst>
                                      </p:cBhvr>
                                      <p:to>
                                        <p:strVal val="solid"/>
                                      </p:to>
                                    </p:set>
                                    <p:set>
                                      <p:cBhvr>
                                        <p:cTn id="84" dur="250" fill="hold"/>
                                        <p:tgtEl>
                                          <p:spTgt spid="28"/>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31"/>
                                        </p:tgtEl>
                                        <p:attrNameLst>
                                          <p:attrName>style.visibility</p:attrName>
                                        </p:attrNameLst>
                                      </p:cBhvr>
                                      <p:to>
                                        <p:strVal val="visible"/>
                                      </p:to>
                                    </p:set>
                                    <p:anim calcmode="lin" valueType="num">
                                      <p:cBhvr>
                                        <p:cTn id="87" dur="250" fill="hold"/>
                                        <p:tgtEl>
                                          <p:spTgt spid="31"/>
                                        </p:tgtEl>
                                        <p:attrNameLst>
                                          <p:attrName>ppt_w</p:attrName>
                                        </p:attrNameLst>
                                      </p:cBhvr>
                                      <p:tavLst>
                                        <p:tav tm="0">
                                          <p:val>
                                            <p:strVal val="4*#ppt_w"/>
                                          </p:val>
                                        </p:tav>
                                        <p:tav tm="100000">
                                          <p:val>
                                            <p:strVal val="#ppt_w"/>
                                          </p:val>
                                        </p:tav>
                                      </p:tavLst>
                                    </p:anim>
                                    <p:anim calcmode="lin" valueType="num">
                                      <p:cBhvr>
                                        <p:cTn id="88"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28"/>
                                        </p:tgtEl>
                                        <p:attrNameLst>
                                          <p:attrName>fillcolor</p:attrName>
                                        </p:attrNameLst>
                                      </p:cBhvr>
                                      <p:to>
                                        <a:srgbClr val="FFFF00"/>
                                      </p:to>
                                    </p:animClr>
                                    <p:set>
                                      <p:cBhvr>
                                        <p:cTn id="91" dur="250" fill="hold"/>
                                        <p:tgtEl>
                                          <p:spTgt spid="28"/>
                                        </p:tgtEl>
                                        <p:attrNameLst>
                                          <p:attrName>fill.type</p:attrName>
                                        </p:attrNameLst>
                                      </p:cBhvr>
                                      <p:to>
                                        <p:strVal val="solid"/>
                                      </p:to>
                                    </p:set>
                                    <p:set>
                                      <p:cBhvr>
                                        <p:cTn id="92"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childTnLst>
        </p:cTn>
      </p:par>
    </p:tnLst>
    <p:bldLst>
      <p:bldP spid="17" grpId="0" animBg="1"/>
      <p:bldP spid="18" grpId="0" animBg="1"/>
      <p:bldP spid="19" grpId="0" animBg="1"/>
      <p:bldP spid="20"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7" name="Snip Diagonal Corner Rectangle 3">
            <a:extLst>
              <a:ext uri="{FF2B5EF4-FFF2-40B4-BE49-F238E27FC236}">
                <a16:creationId xmlns="" xmlns:a16="http://schemas.microsoft.com/office/drawing/2014/main" id="{4F50FC35-01AB-44D9-B56D-D5D9247D5363}"/>
              </a:ext>
            </a:extLst>
          </p:cNvPr>
          <p:cNvSpPr/>
          <p:nvPr/>
        </p:nvSpPr>
        <p:spPr>
          <a:xfrm>
            <a:off x="1083114" y="752754"/>
            <a:ext cx="10025835" cy="1524473"/>
          </a:xfrm>
          <a:prstGeom prst="snip2DiagRect">
            <a:avLst>
              <a:gd name="adj1" fmla="val 0"/>
              <a:gd name="adj2" fmla="val 16667"/>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a:defRPr/>
            </a:pPr>
            <a:r>
              <a:rPr lang="en-US" sz="3332" dirty="0" err="1">
                <a:solidFill>
                  <a:prstClr val="white"/>
                </a:solidFill>
                <a:latin typeface="Times New Roman" pitchFamily="18" charset="0"/>
                <a:cs typeface="Times New Roman" pitchFamily="18" charset="0"/>
              </a:rPr>
              <a:t>Nội</a:t>
            </a:r>
            <a:r>
              <a:rPr lang="en-US" sz="3332" dirty="0">
                <a:solidFill>
                  <a:prstClr val="white"/>
                </a:solidFill>
                <a:latin typeface="Times New Roman" pitchFamily="18" charset="0"/>
                <a:cs typeface="Times New Roman" pitchFamily="18" charset="0"/>
              </a:rPr>
              <a:t> dung 3 </a:t>
            </a:r>
            <a:r>
              <a:rPr lang="en-US" sz="3332" dirty="0" err="1">
                <a:solidFill>
                  <a:prstClr val="white"/>
                </a:solidFill>
                <a:latin typeface="Times New Roman" pitchFamily="18" charset="0"/>
                <a:cs typeface="Times New Roman" pitchFamily="18" charset="0"/>
              </a:rPr>
              <a:t>khổ</a:t>
            </a:r>
            <a:r>
              <a:rPr lang="en-US" sz="3332" dirty="0">
                <a:solidFill>
                  <a:prstClr val="white"/>
                </a:solidFill>
                <a:latin typeface="Times New Roman" pitchFamily="18" charset="0"/>
                <a:cs typeface="Times New Roman" pitchFamily="18" charset="0"/>
              </a:rPr>
              <a:t> </a:t>
            </a:r>
            <a:r>
              <a:rPr lang="en-US" sz="3332" dirty="0" err="1">
                <a:solidFill>
                  <a:prstClr val="white"/>
                </a:solidFill>
                <a:latin typeface="Times New Roman" pitchFamily="18" charset="0"/>
                <a:cs typeface="Times New Roman" pitchFamily="18" charset="0"/>
              </a:rPr>
              <a:t>thơ</a:t>
            </a:r>
            <a:r>
              <a:rPr lang="en-US" sz="3332" dirty="0">
                <a:solidFill>
                  <a:prstClr val="white"/>
                </a:solidFill>
                <a:latin typeface="Times New Roman" pitchFamily="18" charset="0"/>
                <a:cs typeface="Times New Roman" pitchFamily="18" charset="0"/>
              </a:rPr>
              <a:t>: “</a:t>
            </a:r>
            <a:r>
              <a:rPr lang="en-US" sz="3332" dirty="0" err="1">
                <a:solidFill>
                  <a:prstClr val="white"/>
                </a:solidFill>
                <a:latin typeface="Times New Roman" pitchFamily="18" charset="0"/>
                <a:cs typeface="Times New Roman" pitchFamily="18" charset="0"/>
              </a:rPr>
              <a:t>Nên</a:t>
            </a:r>
            <a:r>
              <a:rPr lang="en-US" sz="3332" dirty="0">
                <a:solidFill>
                  <a:prstClr val="white"/>
                </a:solidFill>
                <a:latin typeface="Times New Roman" pitchFamily="18" charset="0"/>
                <a:cs typeface="Times New Roman" pitchFamily="18" charset="0"/>
              </a:rPr>
              <a:t> </a:t>
            </a:r>
            <a:r>
              <a:rPr lang="en-US" sz="3332" dirty="0" err="1">
                <a:solidFill>
                  <a:prstClr val="white"/>
                </a:solidFill>
                <a:latin typeface="Times New Roman" pitchFamily="18" charset="0"/>
                <a:cs typeface="Times New Roman" pitchFamily="18" charset="0"/>
              </a:rPr>
              <a:t>bốn</a:t>
            </a:r>
            <a:r>
              <a:rPr lang="en-US" sz="3332" dirty="0">
                <a:solidFill>
                  <a:prstClr val="white"/>
                </a:solidFill>
                <a:latin typeface="Times New Roman" pitchFamily="18" charset="0"/>
                <a:cs typeface="Times New Roman" pitchFamily="18" charset="0"/>
              </a:rPr>
              <a:t> </a:t>
            </a:r>
            <a:r>
              <a:rPr lang="en-US" sz="3332" dirty="0" err="1">
                <a:solidFill>
                  <a:prstClr val="white"/>
                </a:solidFill>
                <a:latin typeface="Times New Roman" pitchFamily="18" charset="0"/>
                <a:cs typeface="Times New Roman" pitchFamily="18" charset="0"/>
              </a:rPr>
              <a:t>tuổi</a:t>
            </a:r>
            <a:r>
              <a:rPr lang="en-US" sz="3332" dirty="0">
                <a:solidFill>
                  <a:prstClr val="white"/>
                </a:solidFill>
                <a:latin typeface="Times New Roman" pitchFamily="18" charset="0"/>
                <a:cs typeface="Times New Roman" pitchFamily="18" charset="0"/>
              </a:rPr>
              <a:t>… </a:t>
            </a:r>
            <a:r>
              <a:rPr lang="en-US" sz="3332" dirty="0" err="1">
                <a:solidFill>
                  <a:prstClr val="white"/>
                </a:solidFill>
                <a:latin typeface="Times New Roman" pitchFamily="18" charset="0"/>
                <a:cs typeface="Times New Roman" pitchFamily="18" charset="0"/>
              </a:rPr>
              <a:t>niềm</a:t>
            </a:r>
            <a:r>
              <a:rPr lang="en-US" sz="3332" dirty="0">
                <a:solidFill>
                  <a:prstClr val="white"/>
                </a:solidFill>
                <a:latin typeface="Times New Roman" pitchFamily="18" charset="0"/>
                <a:cs typeface="Times New Roman" pitchFamily="18" charset="0"/>
              </a:rPr>
              <a:t> tin </a:t>
            </a:r>
            <a:r>
              <a:rPr lang="en-US" sz="3332" dirty="0" err="1">
                <a:solidFill>
                  <a:prstClr val="white"/>
                </a:solidFill>
                <a:latin typeface="Times New Roman" pitchFamily="18" charset="0"/>
                <a:cs typeface="Times New Roman" pitchFamily="18" charset="0"/>
              </a:rPr>
              <a:t>dai</a:t>
            </a:r>
            <a:r>
              <a:rPr lang="en-US" sz="3332" dirty="0">
                <a:solidFill>
                  <a:prstClr val="white"/>
                </a:solidFill>
                <a:latin typeface="Times New Roman" pitchFamily="18" charset="0"/>
                <a:cs typeface="Times New Roman" pitchFamily="18" charset="0"/>
              </a:rPr>
              <a:t> </a:t>
            </a:r>
            <a:r>
              <a:rPr lang="en-US" sz="3332" dirty="0" err="1">
                <a:solidFill>
                  <a:prstClr val="white"/>
                </a:solidFill>
                <a:latin typeface="Times New Roman" pitchFamily="18" charset="0"/>
                <a:cs typeface="Times New Roman" pitchFamily="18" charset="0"/>
              </a:rPr>
              <a:t>dẳng</a:t>
            </a:r>
            <a:r>
              <a:rPr lang="en-US" sz="3332" dirty="0">
                <a:solidFill>
                  <a:prstClr val="white"/>
                </a:solidFill>
                <a:latin typeface="Times New Roman" pitchFamily="18" charset="0"/>
                <a:cs typeface="Times New Roman" pitchFamily="18" charset="0"/>
              </a:rPr>
              <a:t> </a:t>
            </a:r>
            <a:r>
              <a:rPr lang="en-US" sz="3332" dirty="0" err="1">
                <a:solidFill>
                  <a:prstClr val="white"/>
                </a:solidFill>
                <a:latin typeface="Times New Roman" pitchFamily="18" charset="0"/>
                <a:cs typeface="Times New Roman" pitchFamily="18" charset="0"/>
              </a:rPr>
              <a:t>nói</a:t>
            </a:r>
            <a:r>
              <a:rPr lang="en-US" sz="3332" dirty="0">
                <a:solidFill>
                  <a:prstClr val="white"/>
                </a:solidFill>
                <a:latin typeface="Times New Roman" pitchFamily="18" charset="0"/>
                <a:cs typeface="Times New Roman" pitchFamily="18" charset="0"/>
              </a:rPr>
              <a:t> </a:t>
            </a:r>
            <a:r>
              <a:rPr lang="en-US" sz="3332" dirty="0" err="1">
                <a:solidFill>
                  <a:prstClr val="white"/>
                </a:solidFill>
                <a:latin typeface="Times New Roman" pitchFamily="18" charset="0"/>
                <a:cs typeface="Times New Roman" pitchFamily="18" charset="0"/>
              </a:rPr>
              <a:t>về</a:t>
            </a:r>
            <a:r>
              <a:rPr lang="en-US" sz="3332" dirty="0">
                <a:solidFill>
                  <a:prstClr val="white"/>
                </a:solidFill>
                <a:latin typeface="Times New Roman" pitchFamily="18" charset="0"/>
                <a:cs typeface="Times New Roman" pitchFamily="18" charset="0"/>
              </a:rPr>
              <a:t> </a:t>
            </a:r>
            <a:r>
              <a:rPr lang="en-US" sz="3332" dirty="0" err="1">
                <a:solidFill>
                  <a:prstClr val="white"/>
                </a:solidFill>
                <a:latin typeface="Times New Roman" pitchFamily="18" charset="0"/>
                <a:cs typeface="Times New Roman" pitchFamily="18" charset="0"/>
              </a:rPr>
              <a:t>nội</a:t>
            </a:r>
            <a:r>
              <a:rPr lang="en-US" sz="3332" dirty="0">
                <a:solidFill>
                  <a:prstClr val="white"/>
                </a:solidFill>
                <a:latin typeface="Times New Roman" pitchFamily="18" charset="0"/>
                <a:cs typeface="Times New Roman" pitchFamily="18" charset="0"/>
              </a:rPr>
              <a:t> dung </a:t>
            </a:r>
            <a:r>
              <a:rPr lang="en-US" sz="3332" dirty="0" err="1">
                <a:solidFill>
                  <a:prstClr val="white"/>
                </a:solidFill>
                <a:latin typeface="Times New Roman" pitchFamily="18" charset="0"/>
                <a:cs typeface="Times New Roman" pitchFamily="18" charset="0"/>
              </a:rPr>
              <a:t>gì</a:t>
            </a:r>
            <a:r>
              <a:rPr lang="en-US" sz="3332" dirty="0">
                <a:solidFill>
                  <a:prstClr val="white"/>
                </a:solidFill>
                <a:latin typeface="Times New Roman" pitchFamily="18" charset="0"/>
                <a:cs typeface="Times New Roman" pitchFamily="18" charset="0"/>
              </a:rPr>
              <a:t>?</a:t>
            </a:r>
            <a:endParaRPr lang="vi-VN" sz="3332" i="1" dirty="0">
              <a:solidFill>
                <a:prstClr val="white"/>
              </a:solidFill>
              <a:latin typeface="Times New Roman" pitchFamily="18" charset="0"/>
              <a:cs typeface="Times New Roman" pitchFamily="18" charset="0"/>
            </a:endParaRPr>
          </a:p>
        </p:txBody>
      </p:sp>
      <p:sp>
        <p:nvSpPr>
          <p:cNvPr id="18" name="Rectangle 17">
            <a:extLst>
              <a:ext uri="{FF2B5EF4-FFF2-40B4-BE49-F238E27FC236}">
                <a16:creationId xmlns="" xmlns:a16="http://schemas.microsoft.com/office/drawing/2014/main" id="{14A26756-2362-4CD2-AA38-CD31E7A0194A}"/>
              </a:ext>
            </a:extLst>
          </p:cNvPr>
          <p:cNvSpPr/>
          <p:nvPr/>
        </p:nvSpPr>
        <p:spPr>
          <a:xfrm>
            <a:off x="1111790" y="2574452"/>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defRPr/>
            </a:pPr>
            <a:r>
              <a:rPr lang="en-US" sz="2932" dirty="0">
                <a:solidFill>
                  <a:prstClr val="black"/>
                </a:solidFill>
                <a:latin typeface="Times New Roman"/>
              </a:rPr>
              <a:t>A. </a:t>
            </a:r>
            <a:r>
              <a:rPr lang="en-US" sz="2932" dirty="0" err="1">
                <a:solidFill>
                  <a:prstClr val="black"/>
                </a:solidFill>
                <a:latin typeface="Times New Roman"/>
              </a:rPr>
              <a:t>Là</a:t>
            </a:r>
            <a:r>
              <a:rPr lang="en-US" sz="2932" dirty="0">
                <a:solidFill>
                  <a:prstClr val="black"/>
                </a:solidFill>
                <a:latin typeface="Times New Roman"/>
              </a:rPr>
              <a:t> </a:t>
            </a:r>
            <a:r>
              <a:rPr lang="en-US" sz="2932" dirty="0" err="1">
                <a:solidFill>
                  <a:prstClr val="black"/>
                </a:solidFill>
                <a:latin typeface="Times New Roman"/>
              </a:rPr>
              <a:t>sự</a:t>
            </a:r>
            <a:r>
              <a:rPr lang="en-US" sz="2932" dirty="0">
                <a:solidFill>
                  <a:prstClr val="black"/>
                </a:solidFill>
                <a:latin typeface="Times New Roman"/>
              </a:rPr>
              <a:t> </a:t>
            </a:r>
            <a:r>
              <a:rPr lang="en-US" sz="2932" dirty="0" err="1">
                <a:solidFill>
                  <a:prstClr val="black"/>
                </a:solidFill>
                <a:latin typeface="Times New Roman"/>
              </a:rPr>
              <a:t>hồi</a:t>
            </a:r>
            <a:r>
              <a:rPr lang="en-US" sz="2932" dirty="0">
                <a:solidFill>
                  <a:prstClr val="black"/>
                </a:solidFill>
                <a:latin typeface="Times New Roman"/>
              </a:rPr>
              <a:t> </a:t>
            </a:r>
            <a:r>
              <a:rPr lang="en-US" sz="2932" dirty="0" err="1">
                <a:solidFill>
                  <a:prstClr val="black"/>
                </a:solidFill>
                <a:latin typeface="Times New Roman"/>
              </a:rPr>
              <a:t>tưởng</a:t>
            </a:r>
            <a:r>
              <a:rPr lang="en-US" sz="2932" dirty="0">
                <a:solidFill>
                  <a:prstClr val="black"/>
                </a:solidFill>
                <a:latin typeface="Times New Roman"/>
              </a:rPr>
              <a:t> </a:t>
            </a:r>
            <a:r>
              <a:rPr lang="en-US" sz="2932" dirty="0" err="1">
                <a:solidFill>
                  <a:prstClr val="black"/>
                </a:solidFill>
                <a:latin typeface="Times New Roman"/>
              </a:rPr>
              <a:t>lại</a:t>
            </a:r>
            <a:r>
              <a:rPr lang="en-US" sz="2932" dirty="0">
                <a:solidFill>
                  <a:prstClr val="black"/>
                </a:solidFill>
                <a:latin typeface="Times New Roman"/>
              </a:rPr>
              <a:t> </a:t>
            </a:r>
            <a:r>
              <a:rPr lang="en-US" sz="2932" dirty="0" err="1">
                <a:solidFill>
                  <a:prstClr val="black"/>
                </a:solidFill>
                <a:latin typeface="Times New Roman"/>
              </a:rPr>
              <a:t>những</a:t>
            </a:r>
            <a:r>
              <a:rPr lang="en-US" sz="2932" dirty="0">
                <a:solidFill>
                  <a:prstClr val="black"/>
                </a:solidFill>
                <a:latin typeface="Times New Roman"/>
              </a:rPr>
              <a:t> </a:t>
            </a:r>
            <a:r>
              <a:rPr lang="en-US" sz="2932" dirty="0" err="1">
                <a:solidFill>
                  <a:prstClr val="black"/>
                </a:solidFill>
                <a:latin typeface="Times New Roman"/>
              </a:rPr>
              <a:t>kỉ</a:t>
            </a:r>
            <a:r>
              <a:rPr lang="en-US" sz="2932" dirty="0">
                <a:solidFill>
                  <a:prstClr val="black"/>
                </a:solidFill>
                <a:latin typeface="Times New Roman"/>
              </a:rPr>
              <a:t> </a:t>
            </a:r>
            <a:r>
              <a:rPr lang="en-US" sz="2932" dirty="0" err="1">
                <a:solidFill>
                  <a:prstClr val="black"/>
                </a:solidFill>
                <a:latin typeface="Times New Roman"/>
              </a:rPr>
              <a:t>niệm</a:t>
            </a:r>
            <a:r>
              <a:rPr lang="en-US" sz="2932" dirty="0">
                <a:solidFill>
                  <a:prstClr val="black"/>
                </a:solidFill>
                <a:latin typeface="Times New Roman"/>
              </a:rPr>
              <a:t> </a:t>
            </a:r>
            <a:r>
              <a:rPr lang="en-US" sz="2932" dirty="0" err="1">
                <a:solidFill>
                  <a:prstClr val="black"/>
                </a:solidFill>
                <a:latin typeface="Times New Roman"/>
              </a:rPr>
              <a:t>tuổi</a:t>
            </a:r>
            <a:r>
              <a:rPr lang="en-US" sz="2932" dirty="0">
                <a:solidFill>
                  <a:prstClr val="black"/>
                </a:solidFill>
                <a:latin typeface="Times New Roman"/>
              </a:rPr>
              <a:t> </a:t>
            </a:r>
            <a:r>
              <a:rPr lang="en-US" sz="2932" dirty="0" err="1">
                <a:solidFill>
                  <a:prstClr val="black"/>
                </a:solidFill>
                <a:latin typeface="Times New Roman"/>
              </a:rPr>
              <a:t>thơ</a:t>
            </a:r>
            <a:r>
              <a:rPr lang="en-US" sz="2932" dirty="0">
                <a:solidFill>
                  <a:prstClr val="black"/>
                </a:solidFill>
                <a:latin typeface="Times New Roman"/>
              </a:rPr>
              <a:t> </a:t>
            </a:r>
            <a:r>
              <a:rPr lang="en-US" sz="2932" dirty="0" err="1">
                <a:solidFill>
                  <a:prstClr val="black"/>
                </a:solidFill>
                <a:latin typeface="Times New Roman"/>
              </a:rPr>
              <a:t>sống</a:t>
            </a:r>
            <a:r>
              <a:rPr lang="en-US" sz="2932" dirty="0">
                <a:solidFill>
                  <a:prstClr val="black"/>
                </a:solidFill>
                <a:latin typeface="Times New Roman"/>
              </a:rPr>
              <a:t> </a:t>
            </a:r>
            <a:r>
              <a:rPr lang="en-US" sz="2932" dirty="0" err="1">
                <a:solidFill>
                  <a:prstClr val="black"/>
                </a:solidFill>
                <a:latin typeface="Times New Roman"/>
              </a:rPr>
              <a:t>bên</a:t>
            </a:r>
            <a:r>
              <a:rPr lang="en-US" sz="2932" dirty="0">
                <a:solidFill>
                  <a:prstClr val="black"/>
                </a:solidFill>
                <a:latin typeface="Times New Roman"/>
              </a:rPr>
              <a:t> </a:t>
            </a:r>
            <a:r>
              <a:rPr lang="en-US" sz="2932" dirty="0" err="1">
                <a:solidFill>
                  <a:prstClr val="black"/>
                </a:solidFill>
                <a:latin typeface="Times New Roman"/>
              </a:rPr>
              <a:t>bà</a:t>
            </a:r>
            <a:r>
              <a:rPr lang="en-US" sz="2932" dirty="0">
                <a:solidFill>
                  <a:prstClr val="black"/>
                </a:solidFill>
                <a:latin typeface="Times New Roman"/>
              </a:rPr>
              <a:t> </a:t>
            </a:r>
            <a:r>
              <a:rPr lang="en-US" sz="2932" dirty="0" err="1">
                <a:solidFill>
                  <a:prstClr val="black"/>
                </a:solidFill>
                <a:latin typeface="Times New Roman"/>
              </a:rPr>
              <a:t>của</a:t>
            </a:r>
            <a:r>
              <a:rPr lang="en-US" sz="2932" dirty="0">
                <a:solidFill>
                  <a:prstClr val="black"/>
                </a:solidFill>
                <a:latin typeface="Times New Roman"/>
              </a:rPr>
              <a:t> </a:t>
            </a:r>
            <a:r>
              <a:rPr lang="en-US" sz="2932" dirty="0" err="1">
                <a:solidFill>
                  <a:prstClr val="black"/>
                </a:solidFill>
                <a:latin typeface="Times New Roman"/>
              </a:rPr>
              <a:t>người</a:t>
            </a:r>
            <a:r>
              <a:rPr lang="en-US" sz="2932" dirty="0">
                <a:solidFill>
                  <a:prstClr val="black"/>
                </a:solidFill>
                <a:latin typeface="Times New Roman"/>
              </a:rPr>
              <a:t> </a:t>
            </a:r>
            <a:r>
              <a:rPr lang="en-US" sz="2932" dirty="0" err="1">
                <a:solidFill>
                  <a:prstClr val="black"/>
                </a:solidFill>
                <a:latin typeface="Times New Roman"/>
              </a:rPr>
              <a:t>cháu</a:t>
            </a:r>
            <a:endParaRPr lang="vi-VN" sz="2932" dirty="0">
              <a:solidFill>
                <a:prstClr val="black"/>
              </a:solidFill>
              <a:latin typeface="Times New Roman"/>
            </a:endParaRPr>
          </a:p>
        </p:txBody>
      </p:sp>
      <p:sp>
        <p:nvSpPr>
          <p:cNvPr id="19" name="Rectangle 18">
            <a:extLst>
              <a:ext uri="{FF2B5EF4-FFF2-40B4-BE49-F238E27FC236}">
                <a16:creationId xmlns="" xmlns:a16="http://schemas.microsoft.com/office/drawing/2014/main" id="{8E441581-9835-4724-9736-1A541455E81D}"/>
              </a:ext>
            </a:extLst>
          </p:cNvPr>
          <p:cNvSpPr/>
          <p:nvPr/>
        </p:nvSpPr>
        <p:spPr>
          <a:xfrm>
            <a:off x="6130635" y="2578639"/>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defRPr/>
            </a:pPr>
            <a:r>
              <a:rPr lang="en-US" sz="3066" dirty="0">
                <a:solidFill>
                  <a:prstClr val="black"/>
                </a:solidFill>
                <a:latin typeface="Times New Roman"/>
              </a:rPr>
              <a:t>B. </a:t>
            </a:r>
            <a:r>
              <a:rPr lang="en-US" sz="3066" dirty="0" err="1">
                <a:solidFill>
                  <a:prstClr val="black"/>
                </a:solidFill>
                <a:latin typeface="Times New Roman"/>
              </a:rPr>
              <a:t>Chủ</a:t>
            </a:r>
            <a:r>
              <a:rPr lang="en-US" sz="3066" dirty="0">
                <a:solidFill>
                  <a:prstClr val="black"/>
                </a:solidFill>
                <a:latin typeface="Times New Roman"/>
              </a:rPr>
              <a:t> </a:t>
            </a:r>
            <a:r>
              <a:rPr lang="en-US" sz="3066" dirty="0" err="1">
                <a:solidFill>
                  <a:prstClr val="black"/>
                </a:solidFill>
                <a:latin typeface="Times New Roman"/>
              </a:rPr>
              <a:t>yếu</a:t>
            </a:r>
            <a:r>
              <a:rPr lang="en-US" sz="3066" dirty="0">
                <a:solidFill>
                  <a:prstClr val="black"/>
                </a:solidFill>
                <a:latin typeface="Times New Roman"/>
              </a:rPr>
              <a:t> </a:t>
            </a:r>
            <a:r>
              <a:rPr lang="en-US" sz="3066" dirty="0" err="1">
                <a:solidFill>
                  <a:prstClr val="black"/>
                </a:solidFill>
                <a:latin typeface="Times New Roman"/>
              </a:rPr>
              <a:t>miêu</a:t>
            </a:r>
            <a:r>
              <a:rPr lang="en-US" sz="3066" dirty="0">
                <a:solidFill>
                  <a:prstClr val="black"/>
                </a:solidFill>
                <a:latin typeface="Times New Roman"/>
              </a:rPr>
              <a:t> </a:t>
            </a:r>
            <a:r>
              <a:rPr lang="en-US" sz="3066" dirty="0" err="1">
                <a:solidFill>
                  <a:prstClr val="black"/>
                </a:solidFill>
                <a:latin typeface="Times New Roman"/>
              </a:rPr>
              <a:t>tả</a:t>
            </a:r>
            <a:r>
              <a:rPr lang="en-US" sz="3066" dirty="0">
                <a:solidFill>
                  <a:prstClr val="black"/>
                </a:solidFill>
                <a:latin typeface="Times New Roman"/>
              </a:rPr>
              <a:t> </a:t>
            </a:r>
            <a:r>
              <a:rPr lang="en-US" sz="3066" dirty="0" err="1">
                <a:solidFill>
                  <a:prstClr val="black"/>
                </a:solidFill>
                <a:latin typeface="Times New Roman"/>
              </a:rPr>
              <a:t>sự</a:t>
            </a:r>
            <a:r>
              <a:rPr lang="en-US" sz="3066" dirty="0">
                <a:solidFill>
                  <a:prstClr val="black"/>
                </a:solidFill>
                <a:latin typeface="Times New Roman"/>
              </a:rPr>
              <a:t> </a:t>
            </a:r>
            <a:r>
              <a:rPr lang="en-US" sz="3066" dirty="0" err="1">
                <a:solidFill>
                  <a:prstClr val="black"/>
                </a:solidFill>
                <a:latin typeface="Times New Roman"/>
              </a:rPr>
              <a:t>ác</a:t>
            </a:r>
            <a:r>
              <a:rPr lang="en-US" sz="3066" dirty="0">
                <a:solidFill>
                  <a:prstClr val="black"/>
                </a:solidFill>
                <a:latin typeface="Times New Roman"/>
              </a:rPr>
              <a:t> </a:t>
            </a:r>
            <a:r>
              <a:rPr lang="en-US" sz="3066" dirty="0" err="1">
                <a:solidFill>
                  <a:prstClr val="black"/>
                </a:solidFill>
                <a:latin typeface="Times New Roman"/>
              </a:rPr>
              <a:t>liệt</a:t>
            </a:r>
            <a:r>
              <a:rPr lang="en-US" sz="3066" dirty="0">
                <a:solidFill>
                  <a:prstClr val="black"/>
                </a:solidFill>
                <a:latin typeface="Times New Roman"/>
              </a:rPr>
              <a:t> </a:t>
            </a:r>
            <a:r>
              <a:rPr lang="en-US" sz="3066" dirty="0" err="1">
                <a:solidFill>
                  <a:prstClr val="black"/>
                </a:solidFill>
                <a:latin typeface="Times New Roman"/>
              </a:rPr>
              <a:t>củ</a:t>
            </a:r>
            <a:r>
              <a:rPr lang="en-US" sz="3066" dirty="0">
                <a:solidFill>
                  <a:prstClr val="black"/>
                </a:solidFill>
                <a:latin typeface="Times New Roman"/>
              </a:rPr>
              <a:t>a </a:t>
            </a:r>
            <a:r>
              <a:rPr lang="en-US" sz="3066" dirty="0" err="1">
                <a:solidFill>
                  <a:prstClr val="black"/>
                </a:solidFill>
                <a:latin typeface="Times New Roman"/>
              </a:rPr>
              <a:t>cuộc</a:t>
            </a:r>
            <a:r>
              <a:rPr lang="en-US" sz="3066" dirty="0">
                <a:solidFill>
                  <a:prstClr val="black"/>
                </a:solidFill>
                <a:latin typeface="Times New Roman"/>
              </a:rPr>
              <a:t> </a:t>
            </a:r>
            <a:r>
              <a:rPr lang="en-US" sz="3066" dirty="0" err="1">
                <a:solidFill>
                  <a:prstClr val="black"/>
                </a:solidFill>
                <a:latin typeface="Times New Roman"/>
              </a:rPr>
              <a:t>chiến</a:t>
            </a:r>
            <a:r>
              <a:rPr lang="en-US" sz="3066" dirty="0">
                <a:solidFill>
                  <a:prstClr val="black"/>
                </a:solidFill>
                <a:latin typeface="Times New Roman"/>
              </a:rPr>
              <a:t> </a:t>
            </a:r>
            <a:r>
              <a:rPr lang="en-US" sz="3066" dirty="0" err="1">
                <a:solidFill>
                  <a:prstClr val="black"/>
                </a:solidFill>
                <a:latin typeface="Times New Roman"/>
              </a:rPr>
              <a:t>tranh</a:t>
            </a:r>
            <a:endParaRPr lang="vi-VN" sz="3066" dirty="0">
              <a:solidFill>
                <a:prstClr val="black"/>
              </a:solidFill>
              <a:latin typeface="Times New Roman"/>
            </a:endParaRPr>
          </a:p>
        </p:txBody>
      </p:sp>
      <p:sp>
        <p:nvSpPr>
          <p:cNvPr id="20" name="Rectangle 19">
            <a:extLst>
              <a:ext uri="{FF2B5EF4-FFF2-40B4-BE49-F238E27FC236}">
                <a16:creationId xmlns="" xmlns:a16="http://schemas.microsoft.com/office/drawing/2014/main" id="{526EFB43-979F-4033-AC46-1321A4EBEDA4}"/>
              </a:ext>
            </a:extLst>
          </p:cNvPr>
          <p:cNvSpPr/>
          <p:nvPr/>
        </p:nvSpPr>
        <p:spPr>
          <a:xfrm>
            <a:off x="1111790" y="4179407"/>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defRPr/>
            </a:pPr>
            <a:r>
              <a:rPr lang="en-US" sz="3199" dirty="0">
                <a:solidFill>
                  <a:prstClr val="black"/>
                </a:solidFill>
                <a:latin typeface="Times New Roman"/>
              </a:rPr>
              <a:t>C. </a:t>
            </a:r>
            <a:r>
              <a:rPr lang="en-US" sz="3199" dirty="0" err="1">
                <a:solidFill>
                  <a:prstClr val="black"/>
                </a:solidFill>
                <a:latin typeface="Times New Roman"/>
              </a:rPr>
              <a:t>Cảnh</a:t>
            </a:r>
            <a:r>
              <a:rPr lang="en-US" sz="3199" dirty="0">
                <a:solidFill>
                  <a:prstClr val="black"/>
                </a:solidFill>
                <a:latin typeface="Times New Roman"/>
              </a:rPr>
              <a:t> </a:t>
            </a:r>
            <a:r>
              <a:rPr lang="en-US" sz="3199" dirty="0" err="1">
                <a:solidFill>
                  <a:prstClr val="black"/>
                </a:solidFill>
                <a:latin typeface="Times New Roman"/>
              </a:rPr>
              <a:t>người</a:t>
            </a:r>
            <a:r>
              <a:rPr lang="en-US" sz="3199" dirty="0">
                <a:solidFill>
                  <a:prstClr val="black"/>
                </a:solidFill>
                <a:latin typeface="Times New Roman"/>
              </a:rPr>
              <a:t> </a:t>
            </a:r>
            <a:r>
              <a:rPr lang="en-US" sz="3199" dirty="0" err="1">
                <a:solidFill>
                  <a:prstClr val="black"/>
                </a:solidFill>
                <a:latin typeface="Times New Roman"/>
              </a:rPr>
              <a:t>bà</a:t>
            </a:r>
            <a:r>
              <a:rPr lang="en-US" sz="3199" dirty="0">
                <a:solidFill>
                  <a:prstClr val="black"/>
                </a:solidFill>
                <a:latin typeface="Times New Roman"/>
              </a:rPr>
              <a:t> </a:t>
            </a:r>
            <a:r>
              <a:rPr lang="en-US" sz="3199" dirty="0" err="1">
                <a:solidFill>
                  <a:prstClr val="black"/>
                </a:solidFill>
                <a:latin typeface="Times New Roman"/>
              </a:rPr>
              <a:t>dạy</a:t>
            </a:r>
            <a:r>
              <a:rPr lang="en-US" sz="3199" dirty="0">
                <a:solidFill>
                  <a:prstClr val="black"/>
                </a:solidFill>
                <a:latin typeface="Times New Roman"/>
              </a:rPr>
              <a:t> </a:t>
            </a:r>
            <a:r>
              <a:rPr lang="en-US" sz="3199" dirty="0" err="1">
                <a:solidFill>
                  <a:prstClr val="black"/>
                </a:solidFill>
                <a:latin typeface="Times New Roman"/>
              </a:rPr>
              <a:t>cháu</a:t>
            </a:r>
            <a:r>
              <a:rPr lang="en-US" sz="3199" dirty="0">
                <a:solidFill>
                  <a:prstClr val="black"/>
                </a:solidFill>
                <a:latin typeface="Times New Roman"/>
              </a:rPr>
              <a:t> </a:t>
            </a:r>
            <a:r>
              <a:rPr lang="en-US" sz="3199" dirty="0" err="1">
                <a:solidFill>
                  <a:prstClr val="black"/>
                </a:solidFill>
                <a:latin typeface="Times New Roman"/>
              </a:rPr>
              <a:t>học</a:t>
            </a:r>
            <a:r>
              <a:rPr lang="en-US" sz="3199" dirty="0">
                <a:solidFill>
                  <a:prstClr val="black"/>
                </a:solidFill>
                <a:latin typeface="Times New Roman"/>
              </a:rPr>
              <a:t> </a:t>
            </a:r>
            <a:r>
              <a:rPr lang="en-US" sz="3199" dirty="0" err="1">
                <a:solidFill>
                  <a:prstClr val="black"/>
                </a:solidFill>
                <a:latin typeface="Times New Roman"/>
              </a:rPr>
              <a:t>chữ</a:t>
            </a:r>
            <a:endParaRPr lang="vi-VN" sz="3199" dirty="0">
              <a:solidFill>
                <a:prstClr val="black"/>
              </a:solidFill>
              <a:latin typeface="Times New Roman"/>
            </a:endParaRPr>
          </a:p>
        </p:txBody>
      </p:sp>
      <p:sp>
        <p:nvSpPr>
          <p:cNvPr id="29" name="Rectangle 28">
            <a:extLst>
              <a:ext uri="{FF2B5EF4-FFF2-40B4-BE49-F238E27FC236}">
                <a16:creationId xmlns="" xmlns:a16="http://schemas.microsoft.com/office/drawing/2014/main" id="{715C44AA-C566-4283-BA0D-C1882099F39F}"/>
              </a:ext>
            </a:extLst>
          </p:cNvPr>
          <p:cNvSpPr/>
          <p:nvPr/>
        </p:nvSpPr>
        <p:spPr>
          <a:xfrm>
            <a:off x="6130635" y="4183595"/>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defRPr/>
            </a:pPr>
            <a:r>
              <a:rPr lang="en-US" sz="2932" dirty="0">
                <a:solidFill>
                  <a:prstClr val="black"/>
                </a:solidFill>
                <a:latin typeface="Times New Roman"/>
              </a:rPr>
              <a:t>D. </a:t>
            </a:r>
            <a:r>
              <a:rPr lang="en-US" sz="2932" dirty="0" err="1">
                <a:solidFill>
                  <a:prstClr val="black"/>
                </a:solidFill>
                <a:latin typeface="Times New Roman"/>
              </a:rPr>
              <a:t>Nói</a:t>
            </a:r>
            <a:r>
              <a:rPr lang="en-US" sz="2932" dirty="0">
                <a:solidFill>
                  <a:prstClr val="black"/>
                </a:solidFill>
                <a:latin typeface="Times New Roman"/>
              </a:rPr>
              <a:t> </a:t>
            </a:r>
            <a:r>
              <a:rPr lang="en-US" sz="2932" dirty="0" err="1">
                <a:solidFill>
                  <a:prstClr val="black"/>
                </a:solidFill>
                <a:latin typeface="Times New Roman"/>
              </a:rPr>
              <a:t>về</a:t>
            </a:r>
            <a:r>
              <a:rPr lang="en-US" sz="2932" dirty="0">
                <a:solidFill>
                  <a:prstClr val="black"/>
                </a:solidFill>
                <a:latin typeface="Times New Roman"/>
              </a:rPr>
              <a:t> </a:t>
            </a:r>
            <a:r>
              <a:rPr lang="en-US" sz="2932" dirty="0" err="1">
                <a:solidFill>
                  <a:prstClr val="black"/>
                </a:solidFill>
                <a:latin typeface="Times New Roman"/>
              </a:rPr>
              <a:t>những</a:t>
            </a:r>
            <a:r>
              <a:rPr lang="en-US" sz="2932" dirty="0">
                <a:solidFill>
                  <a:prstClr val="black"/>
                </a:solidFill>
                <a:latin typeface="Times New Roman"/>
              </a:rPr>
              <a:t> </a:t>
            </a:r>
            <a:r>
              <a:rPr lang="en-US" sz="2932" dirty="0" err="1">
                <a:solidFill>
                  <a:prstClr val="black"/>
                </a:solidFill>
                <a:latin typeface="Times New Roman"/>
              </a:rPr>
              <a:t>câu</a:t>
            </a:r>
            <a:r>
              <a:rPr lang="en-US" sz="2932" dirty="0">
                <a:solidFill>
                  <a:prstClr val="black"/>
                </a:solidFill>
                <a:latin typeface="Times New Roman"/>
              </a:rPr>
              <a:t> </a:t>
            </a:r>
            <a:r>
              <a:rPr lang="en-US" sz="2932" dirty="0" err="1">
                <a:solidFill>
                  <a:prstClr val="black"/>
                </a:solidFill>
                <a:latin typeface="Times New Roman"/>
              </a:rPr>
              <a:t>chuyện</a:t>
            </a:r>
            <a:r>
              <a:rPr lang="en-US" sz="2932" dirty="0">
                <a:solidFill>
                  <a:prstClr val="black"/>
                </a:solidFill>
                <a:latin typeface="Times New Roman"/>
              </a:rPr>
              <a:t> </a:t>
            </a:r>
            <a:r>
              <a:rPr lang="en-US" sz="2932" dirty="0" err="1">
                <a:solidFill>
                  <a:prstClr val="black"/>
                </a:solidFill>
                <a:latin typeface="Times New Roman"/>
              </a:rPr>
              <a:t>bà</a:t>
            </a:r>
            <a:r>
              <a:rPr lang="en-US" sz="2932" dirty="0">
                <a:solidFill>
                  <a:prstClr val="black"/>
                </a:solidFill>
                <a:latin typeface="Times New Roman"/>
              </a:rPr>
              <a:t> </a:t>
            </a:r>
            <a:r>
              <a:rPr lang="en-US" sz="2932" dirty="0" err="1">
                <a:solidFill>
                  <a:prstClr val="black"/>
                </a:solidFill>
                <a:latin typeface="Times New Roman"/>
              </a:rPr>
              <a:t>kể</a:t>
            </a:r>
            <a:r>
              <a:rPr lang="en-US" sz="2932" dirty="0">
                <a:solidFill>
                  <a:prstClr val="black"/>
                </a:solidFill>
                <a:latin typeface="Times New Roman"/>
              </a:rPr>
              <a:t> </a:t>
            </a:r>
            <a:r>
              <a:rPr lang="en-US" sz="2932" dirty="0" err="1">
                <a:solidFill>
                  <a:prstClr val="black"/>
                </a:solidFill>
                <a:latin typeface="Times New Roman"/>
              </a:rPr>
              <a:t>cho</a:t>
            </a:r>
            <a:r>
              <a:rPr lang="en-US" sz="2932" dirty="0">
                <a:solidFill>
                  <a:prstClr val="black"/>
                </a:solidFill>
                <a:latin typeface="Times New Roman"/>
              </a:rPr>
              <a:t> </a:t>
            </a:r>
            <a:r>
              <a:rPr lang="en-US" sz="2932" dirty="0" err="1">
                <a:solidFill>
                  <a:prstClr val="black"/>
                </a:solidFill>
                <a:latin typeface="Times New Roman"/>
              </a:rPr>
              <a:t>cháu</a:t>
            </a:r>
            <a:r>
              <a:rPr lang="en-US" sz="2932" dirty="0">
                <a:solidFill>
                  <a:prstClr val="black"/>
                </a:solidFill>
                <a:latin typeface="Times New Roman"/>
              </a:rPr>
              <a:t> </a:t>
            </a:r>
            <a:r>
              <a:rPr lang="en-US" sz="2932" dirty="0" err="1">
                <a:solidFill>
                  <a:prstClr val="black"/>
                </a:solidFill>
                <a:latin typeface="Times New Roman"/>
              </a:rPr>
              <a:t>nghe</a:t>
            </a:r>
            <a:r>
              <a:rPr lang="en-US" sz="2932" dirty="0">
                <a:solidFill>
                  <a:prstClr val="black"/>
                </a:solidFill>
                <a:latin typeface="Times New Roman"/>
              </a:rPr>
              <a:t> </a:t>
            </a:r>
            <a:r>
              <a:rPr lang="en-US" sz="2932" dirty="0" err="1">
                <a:solidFill>
                  <a:prstClr val="black"/>
                </a:solidFill>
                <a:latin typeface="Times New Roman"/>
              </a:rPr>
              <a:t>khi</a:t>
            </a:r>
            <a:r>
              <a:rPr lang="en-US" sz="2932" dirty="0">
                <a:solidFill>
                  <a:prstClr val="black"/>
                </a:solidFill>
                <a:latin typeface="Times New Roman"/>
              </a:rPr>
              <a:t> </a:t>
            </a:r>
            <a:r>
              <a:rPr lang="en-US" sz="2932" dirty="0" err="1">
                <a:solidFill>
                  <a:prstClr val="black"/>
                </a:solidFill>
                <a:latin typeface="Times New Roman"/>
              </a:rPr>
              <a:t>còn</a:t>
            </a:r>
            <a:r>
              <a:rPr lang="en-US" sz="2932" dirty="0">
                <a:solidFill>
                  <a:prstClr val="black"/>
                </a:solidFill>
                <a:latin typeface="Times New Roman"/>
              </a:rPr>
              <a:t> ở </a:t>
            </a:r>
            <a:r>
              <a:rPr lang="en-US" sz="2932" dirty="0" err="1">
                <a:solidFill>
                  <a:prstClr val="black"/>
                </a:solidFill>
                <a:latin typeface="Times New Roman"/>
              </a:rPr>
              <a:t>Huế</a:t>
            </a:r>
            <a:endParaRPr lang="vi-VN" sz="2932" dirty="0">
              <a:solidFill>
                <a:prstClr val="black"/>
              </a:solidFill>
              <a:latin typeface="Times New Roman"/>
            </a:endParaRPr>
          </a:p>
        </p:txBody>
      </p:sp>
      <p:pic>
        <p:nvPicPr>
          <p:cNvPr id="30" name="Picture 29">
            <a:extLst>
              <a:ext uri="{FF2B5EF4-FFF2-40B4-BE49-F238E27FC236}">
                <a16:creationId xmlns="" xmlns:a16="http://schemas.microsoft.com/office/drawing/2014/main" id="{88959631-9262-45CD-970A-64E74D47C06C}"/>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2210" y="2721160"/>
            <a:ext cx="884864" cy="707840"/>
          </a:xfrm>
          <a:prstGeom prst="rect">
            <a:avLst/>
          </a:prstGeom>
        </p:spPr>
      </p:pic>
      <p:pic>
        <p:nvPicPr>
          <p:cNvPr id="31" name="Picture 30">
            <a:extLst>
              <a:ext uri="{FF2B5EF4-FFF2-40B4-BE49-F238E27FC236}">
                <a16:creationId xmlns="" xmlns:a16="http://schemas.microsoft.com/office/drawing/2014/main" id="{67B71372-DB80-4221-B0D2-E5222352BFA1}"/>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755" y="4418749"/>
            <a:ext cx="804288" cy="703871"/>
          </a:xfrm>
          <a:prstGeom prst="rect">
            <a:avLst/>
          </a:prstGeom>
        </p:spPr>
      </p:pic>
      <p:pic>
        <p:nvPicPr>
          <p:cNvPr id="32" name="Picture 31">
            <a:extLst>
              <a:ext uri="{FF2B5EF4-FFF2-40B4-BE49-F238E27FC236}">
                <a16:creationId xmlns="" xmlns:a16="http://schemas.microsoft.com/office/drawing/2014/main" id="{3469E156-8132-4608-9102-B60094DF16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1426" y="4415641"/>
            <a:ext cx="804494" cy="706979"/>
          </a:xfrm>
          <a:prstGeom prst="rect">
            <a:avLst/>
          </a:prstGeom>
        </p:spPr>
      </p:pic>
      <p:pic>
        <p:nvPicPr>
          <p:cNvPr id="33" name="Picture 32">
            <a:extLst>
              <a:ext uri="{FF2B5EF4-FFF2-40B4-BE49-F238E27FC236}">
                <a16:creationId xmlns="" xmlns:a16="http://schemas.microsoft.com/office/drawing/2014/main" id="{E7508412-B94F-4C71-8DC0-6B0F6580F6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1426" y="2878558"/>
            <a:ext cx="804494" cy="706979"/>
          </a:xfrm>
          <a:prstGeom prst="rect">
            <a:avLst/>
          </a:prstGeom>
        </p:spPr>
      </p:pic>
    </p:spTree>
    <p:extLst>
      <p:ext uri="{BB962C8B-B14F-4D97-AF65-F5344CB8AC3E}">
        <p14:creationId xmlns:p14="http://schemas.microsoft.com/office/powerpoint/2010/main" val="295337510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anim calcmode="lin" valueType="num">
                                      <p:cBhvr>
                                        <p:cTn id="31" dur="500" fill="hold"/>
                                        <p:tgtEl>
                                          <p:spTgt spid="29"/>
                                        </p:tgtEl>
                                        <p:attrNameLst>
                                          <p:attrName>ppt_x</p:attrName>
                                        </p:attrNameLst>
                                      </p:cBhvr>
                                      <p:tavLst>
                                        <p:tav tm="0">
                                          <p:val>
                                            <p:strVal val="#ppt_x"/>
                                          </p:val>
                                        </p:tav>
                                        <p:tav tm="100000">
                                          <p:val>
                                            <p:strVal val="#ppt_x"/>
                                          </p:val>
                                        </p:tav>
                                      </p:tavLst>
                                    </p:anim>
                                    <p:anim calcmode="lin" valueType="num">
                                      <p:cBhvr>
                                        <p:cTn id="3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8"/>
                                        </p:tgtEl>
                                        <p:attrNameLst>
                                          <p:attrName>fillcolor</p:attrName>
                                        </p:attrNameLst>
                                      </p:cBhvr>
                                      <p:to>
                                        <a:srgbClr val="FFF2CC"/>
                                      </p:to>
                                    </p:animClr>
                                    <p:set>
                                      <p:cBhvr>
                                        <p:cTn id="38" dur="250" fill="hold"/>
                                        <p:tgtEl>
                                          <p:spTgt spid="18"/>
                                        </p:tgtEl>
                                        <p:attrNameLst>
                                          <p:attrName>fill.type</p:attrName>
                                        </p:attrNameLst>
                                      </p:cBhvr>
                                      <p:to>
                                        <p:strVal val="solid"/>
                                      </p:to>
                                    </p:set>
                                    <p:set>
                                      <p:cBhvr>
                                        <p:cTn id="39" dur="250" fill="hold"/>
                                        <p:tgtEl>
                                          <p:spTgt spid="18"/>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30"/>
                                        </p:tgtEl>
                                        <p:attrNameLst>
                                          <p:attrName>style.visibility</p:attrName>
                                        </p:attrNameLst>
                                      </p:cBhvr>
                                      <p:to>
                                        <p:strVal val="visible"/>
                                      </p:to>
                                    </p:set>
                                    <p:anim calcmode="lin" valueType="num">
                                      <p:cBhvr>
                                        <p:cTn id="42" dur="250" fill="hold"/>
                                        <p:tgtEl>
                                          <p:spTgt spid="30"/>
                                        </p:tgtEl>
                                        <p:attrNameLst>
                                          <p:attrName>ppt_w</p:attrName>
                                        </p:attrNameLst>
                                      </p:cBhvr>
                                      <p:tavLst>
                                        <p:tav tm="0">
                                          <p:val>
                                            <p:strVal val="4*#ppt_w"/>
                                          </p:val>
                                        </p:tav>
                                        <p:tav tm="100000">
                                          <p:val>
                                            <p:strVal val="#ppt_w"/>
                                          </p:val>
                                        </p:tav>
                                      </p:tavLst>
                                    </p:anim>
                                    <p:anim calcmode="lin" valueType="num">
                                      <p:cBhvr>
                                        <p:cTn id="43"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par>
                                <p:cTn id="44" presetID="1" presetClass="emph" presetSubtype="2" fill="hold" nodeType="withEffect">
                                  <p:stCondLst>
                                    <p:cond delay="1000"/>
                                  </p:stCondLst>
                                  <p:childTnLst>
                                    <p:animClr clrSpc="rgb" dir="cw">
                                      <p:cBhvr>
                                        <p:cTn id="45" dur="250" fill="hold"/>
                                        <p:tgtEl>
                                          <p:spTgt spid="18"/>
                                        </p:tgtEl>
                                        <p:attrNameLst>
                                          <p:attrName>fillcolor</p:attrName>
                                        </p:attrNameLst>
                                      </p:cBhvr>
                                      <p:to>
                                        <a:srgbClr val="00B050"/>
                                      </p:to>
                                    </p:animClr>
                                    <p:set>
                                      <p:cBhvr>
                                        <p:cTn id="46" dur="250" fill="hold"/>
                                        <p:tgtEl>
                                          <p:spTgt spid="18"/>
                                        </p:tgtEl>
                                        <p:attrNameLst>
                                          <p:attrName>fill.type</p:attrName>
                                        </p:attrNameLst>
                                      </p:cBhvr>
                                      <p:to>
                                        <p:strVal val="solid"/>
                                      </p:to>
                                    </p:set>
                                    <p:set>
                                      <p:cBhvr>
                                        <p:cTn id="47"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9"/>
                                        </p:tgtEl>
                                        <p:attrNameLst>
                                          <p:attrName>fillcolor</p:attrName>
                                        </p:attrNameLst>
                                      </p:cBhvr>
                                      <p:to>
                                        <a:srgbClr val="FFF2CC"/>
                                      </p:to>
                                    </p:animClr>
                                    <p:set>
                                      <p:cBhvr>
                                        <p:cTn id="53" dur="250" fill="hold"/>
                                        <p:tgtEl>
                                          <p:spTgt spid="19"/>
                                        </p:tgtEl>
                                        <p:attrNameLst>
                                          <p:attrName>fill.type</p:attrName>
                                        </p:attrNameLst>
                                      </p:cBhvr>
                                      <p:to>
                                        <p:strVal val="solid"/>
                                      </p:to>
                                    </p:set>
                                    <p:set>
                                      <p:cBhvr>
                                        <p:cTn id="54" dur="250" fill="hold"/>
                                        <p:tgtEl>
                                          <p:spTgt spid="1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33"/>
                                        </p:tgtEl>
                                        <p:attrNameLst>
                                          <p:attrName>style.visibility</p:attrName>
                                        </p:attrNameLst>
                                      </p:cBhvr>
                                      <p:to>
                                        <p:strVal val="visible"/>
                                      </p:to>
                                    </p:set>
                                    <p:anim calcmode="lin" valueType="num">
                                      <p:cBhvr>
                                        <p:cTn id="57" dur="250" fill="hold"/>
                                        <p:tgtEl>
                                          <p:spTgt spid="33"/>
                                        </p:tgtEl>
                                        <p:attrNameLst>
                                          <p:attrName>ppt_w</p:attrName>
                                        </p:attrNameLst>
                                      </p:cBhvr>
                                      <p:tavLst>
                                        <p:tav tm="0">
                                          <p:val>
                                            <p:strVal val="4*#ppt_w"/>
                                          </p:val>
                                        </p:tav>
                                        <p:tav tm="100000">
                                          <p:val>
                                            <p:strVal val="#ppt_w"/>
                                          </p:val>
                                        </p:tav>
                                      </p:tavLst>
                                    </p:anim>
                                    <p:anim calcmode="lin" valueType="num">
                                      <p:cBhvr>
                                        <p:cTn id="58"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par>
                                <p:cTn id="59" presetID="1" presetClass="emph" presetSubtype="2" fill="hold" nodeType="withEffect">
                                  <p:stCondLst>
                                    <p:cond delay="1000"/>
                                  </p:stCondLst>
                                  <p:childTnLst>
                                    <p:animClr clrSpc="rgb" dir="cw">
                                      <p:cBhvr>
                                        <p:cTn id="60" dur="250" fill="hold"/>
                                        <p:tgtEl>
                                          <p:spTgt spid="19"/>
                                        </p:tgtEl>
                                        <p:attrNameLst>
                                          <p:attrName>fillcolor</p:attrName>
                                        </p:attrNameLst>
                                      </p:cBhvr>
                                      <p:to>
                                        <a:srgbClr val="FFFF00"/>
                                      </p:to>
                                    </p:animClr>
                                    <p:set>
                                      <p:cBhvr>
                                        <p:cTn id="61" dur="250" fill="hold"/>
                                        <p:tgtEl>
                                          <p:spTgt spid="19"/>
                                        </p:tgtEl>
                                        <p:attrNameLst>
                                          <p:attrName>fill.type</p:attrName>
                                        </p:attrNameLst>
                                      </p:cBhvr>
                                      <p:to>
                                        <p:strVal val="solid"/>
                                      </p:to>
                                    </p:set>
                                    <p:set>
                                      <p:cBhvr>
                                        <p:cTn id="62"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0"/>
                                        </p:tgtEl>
                                        <p:attrNameLst>
                                          <p:attrName>fillcolor</p:attrName>
                                        </p:attrNameLst>
                                      </p:cBhvr>
                                      <p:to>
                                        <a:srgbClr val="FFF2CC"/>
                                      </p:to>
                                    </p:animClr>
                                    <p:set>
                                      <p:cBhvr>
                                        <p:cTn id="68" dur="250" fill="hold"/>
                                        <p:tgtEl>
                                          <p:spTgt spid="20"/>
                                        </p:tgtEl>
                                        <p:attrNameLst>
                                          <p:attrName>fill.type</p:attrName>
                                        </p:attrNameLst>
                                      </p:cBhvr>
                                      <p:to>
                                        <p:strVal val="solid"/>
                                      </p:to>
                                    </p:set>
                                    <p:set>
                                      <p:cBhvr>
                                        <p:cTn id="69" dur="250" fill="hold"/>
                                        <p:tgtEl>
                                          <p:spTgt spid="20"/>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31"/>
                                        </p:tgtEl>
                                        <p:attrNameLst>
                                          <p:attrName>style.visibility</p:attrName>
                                        </p:attrNameLst>
                                      </p:cBhvr>
                                      <p:to>
                                        <p:strVal val="visible"/>
                                      </p:to>
                                    </p:set>
                                    <p:anim calcmode="lin" valueType="num">
                                      <p:cBhvr>
                                        <p:cTn id="72" dur="250" fill="hold"/>
                                        <p:tgtEl>
                                          <p:spTgt spid="31"/>
                                        </p:tgtEl>
                                        <p:attrNameLst>
                                          <p:attrName>ppt_w</p:attrName>
                                        </p:attrNameLst>
                                      </p:cBhvr>
                                      <p:tavLst>
                                        <p:tav tm="0">
                                          <p:val>
                                            <p:strVal val="4*#ppt_w"/>
                                          </p:val>
                                        </p:tav>
                                        <p:tav tm="100000">
                                          <p:val>
                                            <p:strVal val="#ppt_w"/>
                                          </p:val>
                                        </p:tav>
                                      </p:tavLst>
                                    </p:anim>
                                    <p:anim calcmode="lin" valueType="num">
                                      <p:cBhvr>
                                        <p:cTn id="73"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par>
                                <p:cTn id="74" presetID="1" presetClass="emph" presetSubtype="2" fill="hold" nodeType="withEffect">
                                  <p:stCondLst>
                                    <p:cond delay="1000"/>
                                  </p:stCondLst>
                                  <p:childTnLst>
                                    <p:animClr clrSpc="rgb" dir="cw">
                                      <p:cBhvr>
                                        <p:cTn id="75" dur="250" fill="hold"/>
                                        <p:tgtEl>
                                          <p:spTgt spid="20"/>
                                        </p:tgtEl>
                                        <p:attrNameLst>
                                          <p:attrName>fillcolor</p:attrName>
                                        </p:attrNameLst>
                                      </p:cBhvr>
                                      <p:to>
                                        <a:srgbClr val="FFFF00"/>
                                      </p:to>
                                    </p:animClr>
                                    <p:set>
                                      <p:cBhvr>
                                        <p:cTn id="76" dur="250" fill="hold"/>
                                        <p:tgtEl>
                                          <p:spTgt spid="20"/>
                                        </p:tgtEl>
                                        <p:attrNameLst>
                                          <p:attrName>fill.type</p:attrName>
                                        </p:attrNameLst>
                                      </p:cBhvr>
                                      <p:to>
                                        <p:strVal val="solid"/>
                                      </p:to>
                                    </p:set>
                                    <p:set>
                                      <p:cBhvr>
                                        <p:cTn id="77"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29"/>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9"/>
                                        </p:tgtEl>
                                        <p:attrNameLst>
                                          <p:attrName>fillcolor</p:attrName>
                                        </p:attrNameLst>
                                      </p:cBhvr>
                                      <p:to>
                                        <a:srgbClr val="FFF2CC"/>
                                      </p:to>
                                    </p:animClr>
                                    <p:set>
                                      <p:cBhvr>
                                        <p:cTn id="83" dur="250" fill="hold"/>
                                        <p:tgtEl>
                                          <p:spTgt spid="29"/>
                                        </p:tgtEl>
                                        <p:attrNameLst>
                                          <p:attrName>fill.type</p:attrName>
                                        </p:attrNameLst>
                                      </p:cBhvr>
                                      <p:to>
                                        <p:strVal val="solid"/>
                                      </p:to>
                                    </p:set>
                                    <p:set>
                                      <p:cBhvr>
                                        <p:cTn id="84" dur="250" fill="hold"/>
                                        <p:tgtEl>
                                          <p:spTgt spid="29"/>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50" fill="hold"/>
                                        <p:tgtEl>
                                          <p:spTgt spid="32"/>
                                        </p:tgtEl>
                                        <p:attrNameLst>
                                          <p:attrName>ppt_w</p:attrName>
                                        </p:attrNameLst>
                                      </p:cBhvr>
                                      <p:tavLst>
                                        <p:tav tm="0">
                                          <p:val>
                                            <p:strVal val="4*#ppt_w"/>
                                          </p:val>
                                        </p:tav>
                                        <p:tav tm="100000">
                                          <p:val>
                                            <p:strVal val="#ppt_w"/>
                                          </p:val>
                                        </p:tav>
                                      </p:tavLst>
                                    </p:anim>
                                    <p:anim calcmode="lin" valueType="num">
                                      <p:cBhvr>
                                        <p:cTn id="88"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par>
                                <p:cTn id="89" presetID="1" presetClass="emph" presetSubtype="2" fill="hold" nodeType="withEffect">
                                  <p:stCondLst>
                                    <p:cond delay="1000"/>
                                  </p:stCondLst>
                                  <p:childTnLst>
                                    <p:animClr clrSpc="rgb" dir="cw">
                                      <p:cBhvr>
                                        <p:cTn id="90" dur="250" fill="hold"/>
                                        <p:tgtEl>
                                          <p:spTgt spid="29"/>
                                        </p:tgtEl>
                                        <p:attrNameLst>
                                          <p:attrName>fillcolor</p:attrName>
                                        </p:attrNameLst>
                                      </p:cBhvr>
                                      <p:to>
                                        <a:srgbClr val="FFFF00"/>
                                      </p:to>
                                    </p:animClr>
                                    <p:set>
                                      <p:cBhvr>
                                        <p:cTn id="91" dur="250" fill="hold"/>
                                        <p:tgtEl>
                                          <p:spTgt spid="29"/>
                                        </p:tgtEl>
                                        <p:attrNameLst>
                                          <p:attrName>fill.type</p:attrName>
                                        </p:attrNameLst>
                                      </p:cBhvr>
                                      <p:to>
                                        <p:strVal val="solid"/>
                                      </p:to>
                                    </p:set>
                                    <p:set>
                                      <p:cBhvr>
                                        <p:cTn id="92" dur="25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7" grpId="0" animBg="1"/>
      <p:bldP spid="18" grpId="0" animBg="1"/>
      <p:bldP spid="19" grpId="0" animBg="1"/>
      <p:bldP spid="20" grpId="0" animBg="1"/>
      <p:bldP spid="29"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5" name="Snip Diagonal Corner Rectangle 3">
            <a:extLst>
              <a:ext uri="{FF2B5EF4-FFF2-40B4-BE49-F238E27FC236}">
                <a16:creationId xmlns="" xmlns:a16="http://schemas.microsoft.com/office/drawing/2014/main" id="{682FC1AC-AC4F-43D2-8A38-7E600E422567}"/>
              </a:ext>
            </a:extLst>
          </p:cNvPr>
          <p:cNvSpPr/>
          <p:nvPr/>
        </p:nvSpPr>
        <p:spPr>
          <a:xfrm>
            <a:off x="834260" y="519091"/>
            <a:ext cx="10523480" cy="2024822"/>
          </a:xfrm>
          <a:prstGeom prst="snip2DiagRect">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a:defRPr/>
            </a:pPr>
            <a:r>
              <a:rPr lang="en-US" sz="4265" b="1" i="1" dirty="0" err="1">
                <a:solidFill>
                  <a:prstClr val="white"/>
                </a:solidFill>
                <a:latin typeface="Times New Roman" pitchFamily="18" charset="0"/>
                <a:cs typeface="Times New Roman" pitchFamily="18" charset="0"/>
              </a:rPr>
              <a:t>Tuổi</a:t>
            </a:r>
            <a:r>
              <a:rPr lang="en-US" sz="4265" b="1" i="1" dirty="0">
                <a:solidFill>
                  <a:prstClr val="white"/>
                </a:solidFill>
                <a:latin typeface="Times New Roman" pitchFamily="18" charset="0"/>
                <a:cs typeface="Times New Roman" pitchFamily="18" charset="0"/>
              </a:rPr>
              <a:t> </a:t>
            </a:r>
            <a:r>
              <a:rPr lang="en-US" sz="4265" b="1" i="1" dirty="0" err="1">
                <a:solidFill>
                  <a:prstClr val="white"/>
                </a:solidFill>
                <a:latin typeface="Times New Roman" pitchFamily="18" charset="0"/>
                <a:cs typeface="Times New Roman" pitchFamily="18" charset="0"/>
              </a:rPr>
              <a:t>thơ</a:t>
            </a:r>
            <a:r>
              <a:rPr lang="en-US" sz="4265" b="1" i="1" dirty="0">
                <a:solidFill>
                  <a:prstClr val="white"/>
                </a:solidFill>
                <a:latin typeface="Times New Roman" pitchFamily="18" charset="0"/>
                <a:cs typeface="Times New Roman" pitchFamily="18" charset="0"/>
              </a:rPr>
              <a:t> </a:t>
            </a:r>
            <a:r>
              <a:rPr lang="en-US" sz="4265" b="1" i="1" dirty="0" err="1">
                <a:solidFill>
                  <a:prstClr val="white"/>
                </a:solidFill>
                <a:latin typeface="Times New Roman" pitchFamily="18" charset="0"/>
                <a:cs typeface="Times New Roman" pitchFamily="18" charset="0"/>
              </a:rPr>
              <a:t>người</a:t>
            </a:r>
            <a:r>
              <a:rPr lang="en-US" sz="4265" b="1" i="1" dirty="0">
                <a:solidFill>
                  <a:prstClr val="white"/>
                </a:solidFill>
                <a:latin typeface="Times New Roman" pitchFamily="18" charset="0"/>
                <a:cs typeface="Times New Roman" pitchFamily="18" charset="0"/>
              </a:rPr>
              <a:t> </a:t>
            </a:r>
            <a:r>
              <a:rPr lang="en-US" sz="4265" b="1" i="1" dirty="0" err="1">
                <a:solidFill>
                  <a:prstClr val="white"/>
                </a:solidFill>
                <a:latin typeface="Times New Roman" pitchFamily="18" charset="0"/>
                <a:cs typeface="Times New Roman" pitchFamily="18" charset="0"/>
              </a:rPr>
              <a:t>cháu</a:t>
            </a:r>
            <a:r>
              <a:rPr lang="en-US" sz="4265" b="1" i="1" dirty="0">
                <a:solidFill>
                  <a:prstClr val="white"/>
                </a:solidFill>
                <a:latin typeface="Times New Roman" pitchFamily="18" charset="0"/>
                <a:cs typeface="Times New Roman" pitchFamily="18" charset="0"/>
              </a:rPr>
              <a:t> </a:t>
            </a:r>
            <a:r>
              <a:rPr lang="en-US" sz="4265" b="1" i="1" dirty="0" err="1">
                <a:solidFill>
                  <a:prstClr val="white"/>
                </a:solidFill>
                <a:latin typeface="Times New Roman" pitchFamily="18" charset="0"/>
                <a:cs typeface="Times New Roman" pitchFamily="18" charset="0"/>
              </a:rPr>
              <a:t>bên</a:t>
            </a:r>
            <a:r>
              <a:rPr lang="en-US" sz="4265" b="1" i="1" dirty="0">
                <a:solidFill>
                  <a:prstClr val="white"/>
                </a:solidFill>
                <a:latin typeface="Times New Roman" pitchFamily="18" charset="0"/>
                <a:cs typeface="Times New Roman" pitchFamily="18" charset="0"/>
              </a:rPr>
              <a:t> </a:t>
            </a:r>
            <a:r>
              <a:rPr lang="en-US" sz="4265" b="1" i="1" dirty="0" err="1">
                <a:solidFill>
                  <a:prstClr val="white"/>
                </a:solidFill>
                <a:latin typeface="Times New Roman" pitchFamily="18" charset="0"/>
                <a:cs typeface="Times New Roman" pitchFamily="18" charset="0"/>
              </a:rPr>
              <a:t>bà</a:t>
            </a:r>
            <a:r>
              <a:rPr lang="en-US" sz="4265" b="1" i="1" dirty="0">
                <a:solidFill>
                  <a:prstClr val="white"/>
                </a:solidFill>
                <a:latin typeface="Times New Roman" pitchFamily="18" charset="0"/>
                <a:cs typeface="Times New Roman" pitchFamily="18" charset="0"/>
              </a:rPr>
              <a:t> </a:t>
            </a:r>
            <a:r>
              <a:rPr lang="en-US" sz="4265" b="1" i="1" dirty="0" err="1">
                <a:solidFill>
                  <a:prstClr val="white"/>
                </a:solidFill>
                <a:latin typeface="Times New Roman" pitchFamily="18" charset="0"/>
                <a:cs typeface="Times New Roman" pitchFamily="18" charset="0"/>
              </a:rPr>
              <a:t>được</a:t>
            </a:r>
            <a:r>
              <a:rPr lang="en-US" sz="4265" b="1" i="1" dirty="0">
                <a:solidFill>
                  <a:prstClr val="white"/>
                </a:solidFill>
                <a:latin typeface="Times New Roman" pitchFamily="18" charset="0"/>
                <a:cs typeface="Times New Roman" pitchFamily="18" charset="0"/>
              </a:rPr>
              <a:t> </a:t>
            </a:r>
            <a:r>
              <a:rPr lang="en-US" sz="4265" b="1" i="1" dirty="0" err="1">
                <a:solidFill>
                  <a:prstClr val="white"/>
                </a:solidFill>
                <a:latin typeface="Times New Roman" pitchFamily="18" charset="0"/>
                <a:cs typeface="Times New Roman" pitchFamily="18" charset="0"/>
              </a:rPr>
              <a:t>tái</a:t>
            </a:r>
            <a:r>
              <a:rPr lang="en-US" sz="4265" b="1" i="1" dirty="0">
                <a:solidFill>
                  <a:prstClr val="white"/>
                </a:solidFill>
                <a:latin typeface="Times New Roman" pitchFamily="18" charset="0"/>
                <a:cs typeface="Times New Roman" pitchFamily="18" charset="0"/>
              </a:rPr>
              <a:t> </a:t>
            </a:r>
            <a:r>
              <a:rPr lang="en-US" sz="4265" b="1" i="1" dirty="0" err="1">
                <a:solidFill>
                  <a:prstClr val="white"/>
                </a:solidFill>
                <a:latin typeface="Times New Roman" pitchFamily="18" charset="0"/>
                <a:cs typeface="Times New Roman" pitchFamily="18" charset="0"/>
              </a:rPr>
              <a:t>hiện</a:t>
            </a:r>
            <a:r>
              <a:rPr lang="en-US" sz="4265" b="1" i="1" dirty="0">
                <a:solidFill>
                  <a:prstClr val="white"/>
                </a:solidFill>
                <a:latin typeface="Times New Roman" pitchFamily="18" charset="0"/>
                <a:cs typeface="Times New Roman" pitchFamily="18" charset="0"/>
              </a:rPr>
              <a:t> </a:t>
            </a:r>
            <a:r>
              <a:rPr lang="en-US" sz="4265" b="1" i="1" dirty="0" err="1">
                <a:solidFill>
                  <a:prstClr val="white"/>
                </a:solidFill>
                <a:latin typeface="Times New Roman" pitchFamily="18" charset="0"/>
                <a:cs typeface="Times New Roman" pitchFamily="18" charset="0"/>
              </a:rPr>
              <a:t>như</a:t>
            </a:r>
            <a:r>
              <a:rPr lang="en-US" sz="4265" b="1" i="1" dirty="0">
                <a:solidFill>
                  <a:prstClr val="white"/>
                </a:solidFill>
                <a:latin typeface="Times New Roman" pitchFamily="18" charset="0"/>
                <a:cs typeface="Times New Roman" pitchFamily="18" charset="0"/>
              </a:rPr>
              <a:t> </a:t>
            </a:r>
            <a:r>
              <a:rPr lang="en-US" sz="4265" b="1" i="1" dirty="0" err="1">
                <a:solidFill>
                  <a:prstClr val="white"/>
                </a:solidFill>
                <a:latin typeface="Times New Roman" pitchFamily="18" charset="0"/>
                <a:cs typeface="Times New Roman" pitchFamily="18" charset="0"/>
              </a:rPr>
              <a:t>thế</a:t>
            </a:r>
            <a:r>
              <a:rPr lang="en-US" sz="4265" b="1" i="1" dirty="0">
                <a:solidFill>
                  <a:prstClr val="white"/>
                </a:solidFill>
                <a:latin typeface="Times New Roman" pitchFamily="18" charset="0"/>
                <a:cs typeface="Times New Roman" pitchFamily="18" charset="0"/>
              </a:rPr>
              <a:t> </a:t>
            </a:r>
            <a:r>
              <a:rPr lang="en-US" sz="4265" b="1" i="1" dirty="0" err="1">
                <a:solidFill>
                  <a:prstClr val="white"/>
                </a:solidFill>
                <a:latin typeface="Times New Roman" pitchFamily="18" charset="0"/>
                <a:cs typeface="Times New Roman" pitchFamily="18" charset="0"/>
              </a:rPr>
              <a:t>nào</a:t>
            </a:r>
            <a:r>
              <a:rPr lang="en-US" sz="4265" b="1" i="1" dirty="0">
                <a:solidFill>
                  <a:prstClr val="white"/>
                </a:solidFill>
                <a:latin typeface="Times New Roman" pitchFamily="18" charset="0"/>
                <a:cs typeface="Times New Roman" pitchFamily="18" charset="0"/>
              </a:rPr>
              <a:t>?</a:t>
            </a:r>
          </a:p>
        </p:txBody>
      </p:sp>
      <p:sp>
        <p:nvSpPr>
          <p:cNvPr id="16" name="Rectangle 15">
            <a:extLst>
              <a:ext uri="{FF2B5EF4-FFF2-40B4-BE49-F238E27FC236}">
                <a16:creationId xmlns="" xmlns:a16="http://schemas.microsoft.com/office/drawing/2014/main" id="{05F5D264-792A-4E44-B6E5-070BA53C014A}"/>
              </a:ext>
            </a:extLst>
          </p:cNvPr>
          <p:cNvSpPr/>
          <p:nvPr/>
        </p:nvSpPr>
        <p:spPr>
          <a:xfrm>
            <a:off x="1111790" y="3061979"/>
            <a:ext cx="4905285" cy="1171777"/>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4">
              <a:defRPr/>
            </a:pPr>
            <a:r>
              <a:rPr lang="en-US" sz="2799" dirty="0">
                <a:solidFill>
                  <a:prstClr val="black"/>
                </a:solidFill>
                <a:latin typeface="Times New Roman"/>
              </a:rPr>
              <a:t>A. </a:t>
            </a:r>
            <a:r>
              <a:rPr lang="en-US" sz="2799" dirty="0" err="1">
                <a:solidFill>
                  <a:prstClr val="black"/>
                </a:solidFill>
                <a:latin typeface="Times New Roman"/>
              </a:rPr>
              <a:t>Một</a:t>
            </a:r>
            <a:r>
              <a:rPr lang="en-US" sz="2799" dirty="0">
                <a:solidFill>
                  <a:prstClr val="black"/>
                </a:solidFill>
                <a:latin typeface="Times New Roman"/>
              </a:rPr>
              <a:t> </a:t>
            </a:r>
            <a:r>
              <a:rPr lang="en-US" sz="2799" dirty="0" err="1">
                <a:solidFill>
                  <a:prstClr val="black"/>
                </a:solidFill>
                <a:latin typeface="Times New Roman"/>
              </a:rPr>
              <a:t>tuổi</a:t>
            </a:r>
            <a:r>
              <a:rPr lang="en-US" sz="2799" dirty="0">
                <a:solidFill>
                  <a:prstClr val="black"/>
                </a:solidFill>
                <a:latin typeface="Times New Roman"/>
              </a:rPr>
              <a:t> </a:t>
            </a:r>
            <a:r>
              <a:rPr lang="en-US" sz="2799" dirty="0" err="1">
                <a:solidFill>
                  <a:prstClr val="black"/>
                </a:solidFill>
                <a:latin typeface="Times New Roman"/>
              </a:rPr>
              <a:t>thơ</a:t>
            </a:r>
            <a:r>
              <a:rPr lang="en-US" sz="2799" dirty="0">
                <a:solidFill>
                  <a:prstClr val="black"/>
                </a:solidFill>
                <a:latin typeface="Times New Roman"/>
              </a:rPr>
              <a:t> </a:t>
            </a:r>
            <a:r>
              <a:rPr lang="en-US" sz="2799" dirty="0" err="1">
                <a:solidFill>
                  <a:prstClr val="black"/>
                </a:solidFill>
                <a:latin typeface="Times New Roman"/>
              </a:rPr>
              <a:t>nhiều</a:t>
            </a:r>
            <a:r>
              <a:rPr lang="en-US" sz="2799" dirty="0">
                <a:solidFill>
                  <a:prstClr val="black"/>
                </a:solidFill>
                <a:latin typeface="Times New Roman"/>
              </a:rPr>
              <a:t> </a:t>
            </a:r>
            <a:r>
              <a:rPr lang="en-US" sz="2799" dirty="0" err="1">
                <a:solidFill>
                  <a:prstClr val="black"/>
                </a:solidFill>
                <a:latin typeface="Times New Roman"/>
              </a:rPr>
              <a:t>niềm</a:t>
            </a:r>
            <a:r>
              <a:rPr lang="en-US" sz="2799" dirty="0">
                <a:solidFill>
                  <a:prstClr val="black"/>
                </a:solidFill>
                <a:latin typeface="Times New Roman"/>
              </a:rPr>
              <a:t> </a:t>
            </a:r>
            <a:r>
              <a:rPr lang="en-US" sz="2799" dirty="0" err="1">
                <a:solidFill>
                  <a:prstClr val="black"/>
                </a:solidFill>
                <a:latin typeface="Times New Roman"/>
              </a:rPr>
              <a:t>vui</a:t>
            </a:r>
            <a:r>
              <a:rPr lang="en-US" sz="2799" dirty="0">
                <a:solidFill>
                  <a:prstClr val="black"/>
                </a:solidFill>
                <a:latin typeface="Times New Roman"/>
              </a:rPr>
              <a:t> </a:t>
            </a:r>
            <a:r>
              <a:rPr lang="en-US" sz="2799" dirty="0" err="1">
                <a:solidFill>
                  <a:prstClr val="black"/>
                </a:solidFill>
                <a:latin typeface="Times New Roman"/>
              </a:rPr>
              <a:t>sướng</a:t>
            </a:r>
            <a:r>
              <a:rPr lang="en-US" sz="2799" dirty="0">
                <a:solidFill>
                  <a:prstClr val="black"/>
                </a:solidFill>
                <a:latin typeface="Times New Roman"/>
              </a:rPr>
              <a:t>, </a:t>
            </a:r>
            <a:r>
              <a:rPr lang="en-US" sz="2799" dirty="0" err="1">
                <a:solidFill>
                  <a:prstClr val="black"/>
                </a:solidFill>
                <a:latin typeface="Times New Roman"/>
              </a:rPr>
              <a:t>hạnh</a:t>
            </a:r>
            <a:r>
              <a:rPr lang="en-US" sz="2799" dirty="0">
                <a:solidFill>
                  <a:prstClr val="black"/>
                </a:solidFill>
                <a:latin typeface="Times New Roman"/>
              </a:rPr>
              <a:t> </a:t>
            </a:r>
            <a:r>
              <a:rPr lang="en-US" sz="2799" dirty="0" err="1">
                <a:solidFill>
                  <a:prstClr val="black"/>
                </a:solidFill>
                <a:latin typeface="Times New Roman"/>
              </a:rPr>
              <a:t>phúc</a:t>
            </a:r>
            <a:endParaRPr lang="en-US" sz="2799" dirty="0">
              <a:solidFill>
                <a:prstClr val="black"/>
              </a:solidFill>
              <a:latin typeface="Calibri Light"/>
            </a:endParaRPr>
          </a:p>
        </p:txBody>
      </p:sp>
      <p:sp>
        <p:nvSpPr>
          <p:cNvPr id="21" name="Rectangle 20">
            <a:extLst>
              <a:ext uri="{FF2B5EF4-FFF2-40B4-BE49-F238E27FC236}">
                <a16:creationId xmlns="" xmlns:a16="http://schemas.microsoft.com/office/drawing/2014/main" id="{1B4640E6-A05C-4F7B-8E2B-E17318527ED3}"/>
              </a:ext>
            </a:extLst>
          </p:cNvPr>
          <p:cNvSpPr/>
          <p:nvPr/>
        </p:nvSpPr>
        <p:spPr>
          <a:xfrm>
            <a:off x="6130635" y="3020463"/>
            <a:ext cx="4905285" cy="1171777"/>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4">
              <a:defRPr/>
            </a:pPr>
            <a:r>
              <a:rPr lang="en-US" sz="2799" dirty="0">
                <a:solidFill>
                  <a:prstClr val="black"/>
                </a:solidFill>
                <a:latin typeface="Times New Roman"/>
              </a:rPr>
              <a:t>B. </a:t>
            </a:r>
            <a:r>
              <a:rPr lang="en-US" sz="2799" dirty="0" err="1">
                <a:solidFill>
                  <a:prstClr val="black"/>
                </a:solidFill>
                <a:latin typeface="Times New Roman"/>
              </a:rPr>
              <a:t>Một</a:t>
            </a:r>
            <a:r>
              <a:rPr lang="en-US" sz="2799" dirty="0">
                <a:solidFill>
                  <a:prstClr val="black"/>
                </a:solidFill>
                <a:latin typeface="Times New Roman"/>
              </a:rPr>
              <a:t> </a:t>
            </a:r>
            <a:r>
              <a:rPr lang="en-US" sz="2799" dirty="0" err="1">
                <a:solidFill>
                  <a:prstClr val="black"/>
                </a:solidFill>
                <a:latin typeface="Times New Roman"/>
              </a:rPr>
              <a:t>tuổi</a:t>
            </a:r>
            <a:r>
              <a:rPr lang="en-US" sz="2799" dirty="0">
                <a:solidFill>
                  <a:prstClr val="black"/>
                </a:solidFill>
                <a:latin typeface="Times New Roman"/>
              </a:rPr>
              <a:t> </a:t>
            </a:r>
            <a:r>
              <a:rPr lang="en-US" sz="2799" dirty="0" err="1">
                <a:solidFill>
                  <a:prstClr val="black"/>
                </a:solidFill>
                <a:latin typeface="Times New Roman"/>
              </a:rPr>
              <a:t>thơ</a:t>
            </a:r>
            <a:r>
              <a:rPr lang="en-US" sz="2799" dirty="0">
                <a:solidFill>
                  <a:prstClr val="black"/>
                </a:solidFill>
                <a:latin typeface="Times New Roman"/>
              </a:rPr>
              <a:t> </a:t>
            </a:r>
            <a:r>
              <a:rPr lang="en-US" sz="2799" dirty="0" err="1">
                <a:solidFill>
                  <a:prstClr val="black"/>
                </a:solidFill>
                <a:latin typeface="Times New Roman"/>
              </a:rPr>
              <a:t>trong</a:t>
            </a:r>
            <a:r>
              <a:rPr lang="en-US" sz="2799" dirty="0">
                <a:solidFill>
                  <a:prstClr val="black"/>
                </a:solidFill>
                <a:latin typeface="Times New Roman"/>
              </a:rPr>
              <a:t> </a:t>
            </a:r>
            <a:r>
              <a:rPr lang="en-US" sz="2799" dirty="0" err="1">
                <a:solidFill>
                  <a:prstClr val="black"/>
                </a:solidFill>
                <a:latin typeface="Times New Roman"/>
              </a:rPr>
              <a:t>chiến</a:t>
            </a:r>
            <a:r>
              <a:rPr lang="en-US" sz="2799" dirty="0">
                <a:solidFill>
                  <a:prstClr val="black"/>
                </a:solidFill>
                <a:latin typeface="Times New Roman"/>
              </a:rPr>
              <a:t> </a:t>
            </a:r>
            <a:r>
              <a:rPr lang="en-US" sz="2799" dirty="0" err="1">
                <a:solidFill>
                  <a:prstClr val="black"/>
                </a:solidFill>
                <a:latin typeface="Times New Roman"/>
              </a:rPr>
              <a:t>tranh</a:t>
            </a:r>
            <a:r>
              <a:rPr lang="en-US" sz="2799" dirty="0">
                <a:solidFill>
                  <a:prstClr val="black"/>
                </a:solidFill>
                <a:latin typeface="Times New Roman"/>
              </a:rPr>
              <a:t> </a:t>
            </a:r>
            <a:r>
              <a:rPr lang="en-US" sz="2799" dirty="0" err="1">
                <a:solidFill>
                  <a:prstClr val="black"/>
                </a:solidFill>
                <a:latin typeface="Times New Roman"/>
              </a:rPr>
              <a:t>đầy</a:t>
            </a:r>
            <a:r>
              <a:rPr lang="en-US" sz="2799" dirty="0">
                <a:solidFill>
                  <a:prstClr val="black"/>
                </a:solidFill>
                <a:latin typeface="Times New Roman"/>
              </a:rPr>
              <a:t> </a:t>
            </a:r>
            <a:r>
              <a:rPr lang="en-US" sz="2799" dirty="0" err="1">
                <a:solidFill>
                  <a:prstClr val="black"/>
                </a:solidFill>
                <a:latin typeface="Times New Roman"/>
              </a:rPr>
              <a:t>biến</a:t>
            </a:r>
            <a:r>
              <a:rPr lang="en-US" sz="2799" dirty="0">
                <a:solidFill>
                  <a:prstClr val="black"/>
                </a:solidFill>
                <a:latin typeface="Times New Roman"/>
              </a:rPr>
              <a:t> </a:t>
            </a:r>
            <a:r>
              <a:rPr lang="en-US" sz="2799" dirty="0" err="1">
                <a:solidFill>
                  <a:prstClr val="black"/>
                </a:solidFill>
                <a:latin typeface="Times New Roman"/>
              </a:rPr>
              <a:t>động</a:t>
            </a:r>
            <a:r>
              <a:rPr lang="en-US" sz="2799" dirty="0">
                <a:solidFill>
                  <a:prstClr val="black"/>
                </a:solidFill>
                <a:latin typeface="Times New Roman"/>
              </a:rPr>
              <a:t> </a:t>
            </a:r>
            <a:r>
              <a:rPr lang="en-US" sz="2799" dirty="0" err="1">
                <a:solidFill>
                  <a:prstClr val="black"/>
                </a:solidFill>
                <a:latin typeface="Times New Roman"/>
              </a:rPr>
              <a:t>dữ</a:t>
            </a:r>
            <a:r>
              <a:rPr lang="en-US" sz="2799" dirty="0">
                <a:solidFill>
                  <a:prstClr val="black"/>
                </a:solidFill>
                <a:latin typeface="Times New Roman"/>
              </a:rPr>
              <a:t> </a:t>
            </a:r>
            <a:r>
              <a:rPr lang="en-US" sz="2799" dirty="0" err="1">
                <a:solidFill>
                  <a:prstClr val="black"/>
                </a:solidFill>
                <a:latin typeface="Times New Roman"/>
              </a:rPr>
              <a:t>dội</a:t>
            </a:r>
            <a:endParaRPr lang="en-SG" sz="2799" dirty="0">
              <a:solidFill>
                <a:prstClr val="black"/>
              </a:solidFill>
              <a:latin typeface="Calibri Light"/>
            </a:endParaRPr>
          </a:p>
        </p:txBody>
      </p:sp>
      <p:sp>
        <p:nvSpPr>
          <p:cNvPr id="22" name="Rectangle 21">
            <a:extLst>
              <a:ext uri="{FF2B5EF4-FFF2-40B4-BE49-F238E27FC236}">
                <a16:creationId xmlns="" xmlns:a16="http://schemas.microsoft.com/office/drawing/2014/main" id="{9B271D7D-76B6-49C3-92B6-3896B4A8D046}"/>
              </a:ext>
            </a:extLst>
          </p:cNvPr>
          <p:cNvSpPr/>
          <p:nvPr/>
        </p:nvSpPr>
        <p:spPr>
          <a:xfrm>
            <a:off x="6174927" y="4472518"/>
            <a:ext cx="4905285" cy="1378348"/>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defRPr/>
            </a:pPr>
            <a:r>
              <a:rPr lang="en-US" sz="2799" dirty="0">
                <a:solidFill>
                  <a:prstClr val="black"/>
                </a:solidFill>
                <a:latin typeface="Times New Roman"/>
              </a:rPr>
              <a:t>D. </a:t>
            </a:r>
            <a:r>
              <a:rPr lang="en-US" sz="2799" dirty="0" err="1">
                <a:solidFill>
                  <a:prstClr val="black"/>
                </a:solidFill>
                <a:latin typeface="Times New Roman"/>
              </a:rPr>
              <a:t>Cả</a:t>
            </a:r>
            <a:r>
              <a:rPr lang="en-US" sz="2799" dirty="0">
                <a:solidFill>
                  <a:prstClr val="black"/>
                </a:solidFill>
                <a:latin typeface="Times New Roman"/>
              </a:rPr>
              <a:t> 3 </a:t>
            </a:r>
            <a:r>
              <a:rPr lang="en-US" sz="2799" dirty="0" err="1">
                <a:solidFill>
                  <a:prstClr val="black"/>
                </a:solidFill>
                <a:latin typeface="Times New Roman"/>
              </a:rPr>
              <a:t>đáp</a:t>
            </a:r>
            <a:r>
              <a:rPr lang="en-US" sz="2799" dirty="0">
                <a:solidFill>
                  <a:prstClr val="black"/>
                </a:solidFill>
                <a:latin typeface="Times New Roman"/>
              </a:rPr>
              <a:t> </a:t>
            </a:r>
            <a:r>
              <a:rPr lang="en-US" sz="2799" dirty="0" err="1">
                <a:solidFill>
                  <a:prstClr val="black"/>
                </a:solidFill>
                <a:latin typeface="Times New Roman"/>
              </a:rPr>
              <a:t>án</a:t>
            </a:r>
            <a:r>
              <a:rPr lang="en-US" sz="2799" dirty="0">
                <a:solidFill>
                  <a:prstClr val="black"/>
                </a:solidFill>
                <a:latin typeface="Times New Roman"/>
              </a:rPr>
              <a:t> </a:t>
            </a:r>
            <a:r>
              <a:rPr lang="en-US" sz="2799" dirty="0" err="1">
                <a:solidFill>
                  <a:prstClr val="black"/>
                </a:solidFill>
                <a:latin typeface="Times New Roman"/>
              </a:rPr>
              <a:t>trên</a:t>
            </a:r>
            <a:endParaRPr lang="vi-VN" sz="2799" dirty="0">
              <a:solidFill>
                <a:prstClr val="black"/>
              </a:solidFill>
              <a:latin typeface="Times New Roman"/>
            </a:endParaRPr>
          </a:p>
        </p:txBody>
      </p:sp>
      <p:sp>
        <p:nvSpPr>
          <p:cNvPr id="23" name="Rectangle 22">
            <a:extLst>
              <a:ext uri="{FF2B5EF4-FFF2-40B4-BE49-F238E27FC236}">
                <a16:creationId xmlns="" xmlns:a16="http://schemas.microsoft.com/office/drawing/2014/main" id="{BF7D330E-51DA-44AC-AFE2-CB840EC1195F}"/>
              </a:ext>
            </a:extLst>
          </p:cNvPr>
          <p:cNvSpPr/>
          <p:nvPr/>
        </p:nvSpPr>
        <p:spPr>
          <a:xfrm>
            <a:off x="1110915" y="4472518"/>
            <a:ext cx="4905285" cy="1378348"/>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defRPr/>
            </a:pPr>
            <a:endParaRPr lang="en-US" sz="2799" dirty="0">
              <a:solidFill>
                <a:prstClr val="black"/>
              </a:solidFill>
              <a:latin typeface="Calibri Light"/>
            </a:endParaRPr>
          </a:p>
          <a:p>
            <a:pPr defTabSz="913600">
              <a:defRPr/>
            </a:pPr>
            <a:r>
              <a:rPr lang="en-US" sz="2799" dirty="0">
                <a:solidFill>
                  <a:prstClr val="black"/>
                </a:solidFill>
                <a:latin typeface="Times New Roman"/>
              </a:rPr>
              <a:t>C. </a:t>
            </a:r>
            <a:r>
              <a:rPr lang="en-US" sz="2799" dirty="0" err="1">
                <a:solidFill>
                  <a:prstClr val="black"/>
                </a:solidFill>
                <a:latin typeface="Times New Roman"/>
              </a:rPr>
              <a:t>Một</a:t>
            </a:r>
            <a:r>
              <a:rPr lang="en-US" sz="2799" dirty="0">
                <a:solidFill>
                  <a:prstClr val="black"/>
                </a:solidFill>
                <a:latin typeface="Times New Roman"/>
              </a:rPr>
              <a:t> </a:t>
            </a:r>
            <a:r>
              <a:rPr lang="en-US" sz="2799" dirty="0" err="1">
                <a:solidFill>
                  <a:prstClr val="black"/>
                </a:solidFill>
                <a:latin typeface="Times New Roman"/>
              </a:rPr>
              <a:t>tuổi</a:t>
            </a:r>
            <a:r>
              <a:rPr lang="en-US" sz="2799" dirty="0">
                <a:solidFill>
                  <a:prstClr val="black"/>
                </a:solidFill>
                <a:latin typeface="Times New Roman"/>
              </a:rPr>
              <a:t> </a:t>
            </a:r>
            <a:r>
              <a:rPr lang="en-US" sz="2799" dirty="0" err="1">
                <a:solidFill>
                  <a:prstClr val="black"/>
                </a:solidFill>
                <a:latin typeface="Times New Roman"/>
              </a:rPr>
              <a:t>thơ</a:t>
            </a:r>
            <a:r>
              <a:rPr lang="en-US" sz="2799" dirty="0">
                <a:solidFill>
                  <a:prstClr val="black"/>
                </a:solidFill>
                <a:latin typeface="Times New Roman"/>
              </a:rPr>
              <a:t> </a:t>
            </a:r>
            <a:r>
              <a:rPr lang="en-US" sz="2799" dirty="0" err="1">
                <a:solidFill>
                  <a:prstClr val="black"/>
                </a:solidFill>
                <a:latin typeface="Times New Roman"/>
              </a:rPr>
              <a:t>nhiều</a:t>
            </a:r>
            <a:r>
              <a:rPr lang="en-US" sz="2799" dirty="0">
                <a:solidFill>
                  <a:prstClr val="black"/>
                </a:solidFill>
                <a:latin typeface="Times New Roman"/>
              </a:rPr>
              <a:t> </a:t>
            </a:r>
            <a:r>
              <a:rPr lang="en-US" sz="2799" dirty="0" err="1">
                <a:solidFill>
                  <a:prstClr val="black"/>
                </a:solidFill>
                <a:latin typeface="Times New Roman"/>
              </a:rPr>
              <a:t>gian</a:t>
            </a:r>
            <a:r>
              <a:rPr lang="en-US" sz="2799" dirty="0">
                <a:solidFill>
                  <a:prstClr val="black"/>
                </a:solidFill>
                <a:latin typeface="Times New Roman"/>
              </a:rPr>
              <a:t> </a:t>
            </a:r>
            <a:r>
              <a:rPr lang="en-US" sz="2799" dirty="0" err="1">
                <a:solidFill>
                  <a:prstClr val="black"/>
                </a:solidFill>
                <a:latin typeface="Times New Roman"/>
              </a:rPr>
              <a:t>khổ</a:t>
            </a:r>
            <a:r>
              <a:rPr lang="en-US" sz="2799" dirty="0">
                <a:solidFill>
                  <a:prstClr val="black"/>
                </a:solidFill>
                <a:latin typeface="Times New Roman"/>
              </a:rPr>
              <a:t>, </a:t>
            </a:r>
            <a:r>
              <a:rPr lang="en-US" sz="2799" dirty="0" err="1">
                <a:solidFill>
                  <a:prstClr val="black"/>
                </a:solidFill>
                <a:latin typeface="Times New Roman"/>
              </a:rPr>
              <a:t>thiếu</a:t>
            </a:r>
            <a:r>
              <a:rPr lang="en-US" sz="2799" dirty="0">
                <a:solidFill>
                  <a:prstClr val="black"/>
                </a:solidFill>
                <a:latin typeface="Times New Roman"/>
              </a:rPr>
              <a:t> </a:t>
            </a:r>
            <a:r>
              <a:rPr lang="en-US" sz="2799" dirty="0" err="1">
                <a:solidFill>
                  <a:prstClr val="black"/>
                </a:solidFill>
                <a:latin typeface="Times New Roman"/>
              </a:rPr>
              <a:t>thốn</a:t>
            </a:r>
            <a:r>
              <a:rPr lang="en-US" sz="2799" dirty="0">
                <a:solidFill>
                  <a:prstClr val="black"/>
                </a:solidFill>
                <a:latin typeface="Times New Roman"/>
              </a:rPr>
              <a:t> </a:t>
            </a:r>
            <a:r>
              <a:rPr lang="en-US" sz="2799" dirty="0" err="1">
                <a:solidFill>
                  <a:prstClr val="black"/>
                </a:solidFill>
                <a:latin typeface="Times New Roman"/>
              </a:rPr>
              <a:t>nhưng</a:t>
            </a:r>
            <a:r>
              <a:rPr lang="en-US" sz="2799" dirty="0">
                <a:solidFill>
                  <a:prstClr val="black"/>
                </a:solidFill>
                <a:latin typeface="Times New Roman"/>
              </a:rPr>
              <a:t> </a:t>
            </a:r>
            <a:r>
              <a:rPr lang="en-US" sz="2799" dirty="0" err="1">
                <a:solidFill>
                  <a:prstClr val="black"/>
                </a:solidFill>
                <a:latin typeface="Times New Roman"/>
              </a:rPr>
              <a:t>ấm</a:t>
            </a:r>
            <a:r>
              <a:rPr lang="en-US" sz="2799" dirty="0">
                <a:solidFill>
                  <a:prstClr val="black"/>
                </a:solidFill>
                <a:latin typeface="Times New Roman"/>
              </a:rPr>
              <a:t> </a:t>
            </a:r>
            <a:r>
              <a:rPr lang="en-US" sz="2799" dirty="0" err="1">
                <a:solidFill>
                  <a:prstClr val="black"/>
                </a:solidFill>
                <a:latin typeface="Times New Roman"/>
              </a:rPr>
              <a:t>áp</a:t>
            </a:r>
            <a:r>
              <a:rPr lang="en-US" sz="2799" dirty="0">
                <a:solidFill>
                  <a:prstClr val="black"/>
                </a:solidFill>
                <a:latin typeface="Times New Roman"/>
              </a:rPr>
              <a:t> </a:t>
            </a:r>
            <a:r>
              <a:rPr lang="en-US" sz="2799" dirty="0" err="1">
                <a:solidFill>
                  <a:prstClr val="black"/>
                </a:solidFill>
                <a:latin typeface="Times New Roman"/>
              </a:rPr>
              <a:t>tình</a:t>
            </a:r>
            <a:r>
              <a:rPr lang="en-US" sz="2799" dirty="0">
                <a:solidFill>
                  <a:prstClr val="black"/>
                </a:solidFill>
                <a:latin typeface="Times New Roman"/>
              </a:rPr>
              <a:t> </a:t>
            </a:r>
            <a:r>
              <a:rPr lang="en-US" sz="2799" dirty="0" err="1">
                <a:solidFill>
                  <a:prstClr val="black"/>
                </a:solidFill>
                <a:latin typeface="Times New Roman"/>
              </a:rPr>
              <a:t>yêu</a:t>
            </a:r>
            <a:r>
              <a:rPr lang="en-US" sz="2799" dirty="0">
                <a:solidFill>
                  <a:prstClr val="black"/>
                </a:solidFill>
                <a:latin typeface="Times New Roman"/>
              </a:rPr>
              <a:t> </a:t>
            </a:r>
            <a:r>
              <a:rPr lang="en-US" sz="2799" dirty="0" err="1">
                <a:solidFill>
                  <a:prstClr val="black"/>
                </a:solidFill>
                <a:latin typeface="Times New Roman"/>
              </a:rPr>
              <a:t>thương</a:t>
            </a:r>
            <a:r>
              <a:rPr lang="en-US" sz="2799" dirty="0">
                <a:solidFill>
                  <a:prstClr val="black"/>
                </a:solidFill>
                <a:latin typeface="Times New Roman"/>
              </a:rPr>
              <a:t> </a:t>
            </a:r>
            <a:r>
              <a:rPr lang="en-US" sz="2799" dirty="0" err="1">
                <a:solidFill>
                  <a:prstClr val="black"/>
                </a:solidFill>
                <a:latin typeface="Times New Roman"/>
              </a:rPr>
              <a:t>của</a:t>
            </a:r>
            <a:r>
              <a:rPr lang="en-US" sz="2799" dirty="0">
                <a:solidFill>
                  <a:prstClr val="black"/>
                </a:solidFill>
                <a:latin typeface="Times New Roman"/>
              </a:rPr>
              <a:t> </a:t>
            </a:r>
            <a:r>
              <a:rPr lang="en-US" sz="2799" dirty="0" err="1">
                <a:solidFill>
                  <a:prstClr val="black"/>
                </a:solidFill>
                <a:latin typeface="Times New Roman"/>
              </a:rPr>
              <a:t>bà</a:t>
            </a:r>
            <a:endParaRPr lang="en-SG" sz="2799" dirty="0">
              <a:solidFill>
                <a:prstClr val="black"/>
              </a:solidFill>
              <a:latin typeface="Calibri Light"/>
            </a:endParaRPr>
          </a:p>
          <a:p>
            <a:pPr defTabSz="913600">
              <a:defRPr/>
            </a:pPr>
            <a:endParaRPr lang="vi-VN" sz="2799" dirty="0">
              <a:solidFill>
                <a:prstClr val="black"/>
              </a:solidFill>
              <a:latin typeface="Times New Roman"/>
            </a:endParaRPr>
          </a:p>
        </p:txBody>
      </p:sp>
      <p:pic>
        <p:nvPicPr>
          <p:cNvPr id="24" name="Picture 23">
            <a:extLst>
              <a:ext uri="{FF2B5EF4-FFF2-40B4-BE49-F238E27FC236}">
                <a16:creationId xmlns="" xmlns:a16="http://schemas.microsoft.com/office/drawing/2014/main" id="{DF6F0A83-9052-44DC-AB92-2BE827524B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570" y="3300741"/>
            <a:ext cx="805474" cy="707840"/>
          </a:xfrm>
          <a:prstGeom prst="rect">
            <a:avLst/>
          </a:prstGeom>
        </p:spPr>
      </p:pic>
      <p:pic>
        <p:nvPicPr>
          <p:cNvPr id="25" name="Picture 24">
            <a:extLst>
              <a:ext uri="{FF2B5EF4-FFF2-40B4-BE49-F238E27FC236}">
                <a16:creationId xmlns="" xmlns:a16="http://schemas.microsoft.com/office/drawing/2014/main" id="{145D0896-97E5-42E3-90CA-22BE27BDF2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8004" y="4795095"/>
            <a:ext cx="732178" cy="643429"/>
          </a:xfrm>
          <a:prstGeom prst="rect">
            <a:avLst/>
          </a:prstGeom>
        </p:spPr>
      </p:pic>
      <p:pic>
        <p:nvPicPr>
          <p:cNvPr id="26" name="Picture 25">
            <a:extLst>
              <a:ext uri="{FF2B5EF4-FFF2-40B4-BE49-F238E27FC236}">
                <a16:creationId xmlns="" xmlns:a16="http://schemas.microsoft.com/office/drawing/2014/main" id="{552CA021-6CBE-42A2-A7B9-C02F52751B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0236" y="4790772"/>
            <a:ext cx="804494" cy="643595"/>
          </a:xfrm>
          <a:prstGeom prst="rect">
            <a:avLst/>
          </a:prstGeom>
        </p:spPr>
      </p:pic>
      <p:pic>
        <p:nvPicPr>
          <p:cNvPr id="27" name="Picture 26">
            <a:extLst>
              <a:ext uri="{FF2B5EF4-FFF2-40B4-BE49-F238E27FC236}">
                <a16:creationId xmlns="" xmlns:a16="http://schemas.microsoft.com/office/drawing/2014/main" id="{95277369-3A22-461E-B26B-E829721E8A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5988" y="3395287"/>
            <a:ext cx="732366" cy="643595"/>
          </a:xfrm>
          <a:prstGeom prst="rect">
            <a:avLst/>
          </a:prstGeom>
        </p:spPr>
      </p:pic>
    </p:spTree>
    <p:extLst>
      <p:ext uri="{BB962C8B-B14F-4D97-AF65-F5344CB8AC3E}">
        <p14:creationId xmlns:p14="http://schemas.microsoft.com/office/powerpoint/2010/main" val="56322538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6"/>
                                        </p:tgtEl>
                                        <p:attrNameLst>
                                          <p:attrName>fillcolor</p:attrName>
                                        </p:attrNameLst>
                                      </p:cBhvr>
                                      <p:to>
                                        <a:srgbClr val="FFF2CC"/>
                                      </p:to>
                                    </p:animClr>
                                    <p:set>
                                      <p:cBhvr>
                                        <p:cTn id="38" dur="250" fill="hold"/>
                                        <p:tgtEl>
                                          <p:spTgt spid="16"/>
                                        </p:tgtEl>
                                        <p:attrNameLst>
                                          <p:attrName>fill.type</p:attrName>
                                        </p:attrNameLst>
                                      </p:cBhvr>
                                      <p:to>
                                        <p:strVal val="solid"/>
                                      </p:to>
                                    </p:set>
                                    <p:set>
                                      <p:cBhvr>
                                        <p:cTn id="39" dur="250" fill="hold"/>
                                        <p:tgtEl>
                                          <p:spTgt spid="1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24"/>
                                        </p:tgtEl>
                                        <p:attrNameLst>
                                          <p:attrName>style.visibility</p:attrName>
                                        </p:attrNameLst>
                                      </p:cBhvr>
                                      <p:to>
                                        <p:strVal val="visible"/>
                                      </p:to>
                                    </p:set>
                                    <p:anim calcmode="lin" valueType="num">
                                      <p:cBhvr>
                                        <p:cTn id="42" dur="250" fill="hold"/>
                                        <p:tgtEl>
                                          <p:spTgt spid="24"/>
                                        </p:tgtEl>
                                        <p:attrNameLst>
                                          <p:attrName>ppt_w</p:attrName>
                                        </p:attrNameLst>
                                      </p:cBhvr>
                                      <p:tavLst>
                                        <p:tav tm="0">
                                          <p:val>
                                            <p:strVal val="4*#ppt_w"/>
                                          </p:val>
                                        </p:tav>
                                        <p:tav tm="100000">
                                          <p:val>
                                            <p:strVal val="#ppt_w"/>
                                          </p:val>
                                        </p:tav>
                                      </p:tavLst>
                                    </p:anim>
                                    <p:anim calcmode="lin" valueType="num">
                                      <p:cBhvr>
                                        <p:cTn id="43"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6"/>
                                        </p:tgtEl>
                                        <p:attrNameLst>
                                          <p:attrName>fillcolor</p:attrName>
                                        </p:attrNameLst>
                                      </p:cBhvr>
                                      <p:to>
                                        <a:srgbClr val="FFFF00"/>
                                      </p:to>
                                    </p:animClr>
                                    <p:set>
                                      <p:cBhvr>
                                        <p:cTn id="46" dur="250" fill="hold"/>
                                        <p:tgtEl>
                                          <p:spTgt spid="16"/>
                                        </p:tgtEl>
                                        <p:attrNameLst>
                                          <p:attrName>fill.type</p:attrName>
                                        </p:attrNameLst>
                                      </p:cBhvr>
                                      <p:to>
                                        <p:strVal val="solid"/>
                                      </p:to>
                                    </p:set>
                                    <p:set>
                                      <p:cBhvr>
                                        <p:cTn id="47"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1"/>
                                        </p:tgtEl>
                                        <p:attrNameLst>
                                          <p:attrName>fillcolor</p:attrName>
                                        </p:attrNameLst>
                                      </p:cBhvr>
                                      <p:to>
                                        <a:srgbClr val="FFF2CC"/>
                                      </p:to>
                                    </p:animClr>
                                    <p:set>
                                      <p:cBhvr>
                                        <p:cTn id="53" dur="250" fill="hold"/>
                                        <p:tgtEl>
                                          <p:spTgt spid="21"/>
                                        </p:tgtEl>
                                        <p:attrNameLst>
                                          <p:attrName>fill.type</p:attrName>
                                        </p:attrNameLst>
                                      </p:cBhvr>
                                      <p:to>
                                        <p:strVal val="solid"/>
                                      </p:to>
                                    </p:set>
                                    <p:set>
                                      <p:cBhvr>
                                        <p:cTn id="54" dur="25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27"/>
                                        </p:tgtEl>
                                        <p:attrNameLst>
                                          <p:attrName>style.visibility</p:attrName>
                                        </p:attrNameLst>
                                      </p:cBhvr>
                                      <p:to>
                                        <p:strVal val="visible"/>
                                      </p:to>
                                    </p:set>
                                    <p:anim calcmode="lin" valueType="num">
                                      <p:cBhvr>
                                        <p:cTn id="57" dur="250" fill="hold"/>
                                        <p:tgtEl>
                                          <p:spTgt spid="27"/>
                                        </p:tgtEl>
                                        <p:attrNameLst>
                                          <p:attrName>ppt_w</p:attrName>
                                        </p:attrNameLst>
                                      </p:cBhvr>
                                      <p:tavLst>
                                        <p:tav tm="0">
                                          <p:val>
                                            <p:strVal val="4*#ppt_w"/>
                                          </p:val>
                                        </p:tav>
                                        <p:tav tm="100000">
                                          <p:val>
                                            <p:strVal val="#ppt_w"/>
                                          </p:val>
                                        </p:tav>
                                      </p:tavLst>
                                    </p:anim>
                                    <p:anim calcmode="lin" valueType="num">
                                      <p:cBhvr>
                                        <p:cTn id="58"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3" name="Wrong Buzzer.wav"/>
                                        </p:tgtEl>
                                      </p:cMediaNode>
                                    </p:audio>
                                  </p:subTnLst>
                                </p:cTn>
                              </p:par>
                              <p:par>
                                <p:cTn id="59" presetID="1" presetClass="emph" presetSubtype="2" fill="hold" nodeType="withEffect">
                                  <p:stCondLst>
                                    <p:cond delay="1000"/>
                                  </p:stCondLst>
                                  <p:childTnLst>
                                    <p:animClr clrSpc="rgb" dir="cw">
                                      <p:cBhvr>
                                        <p:cTn id="60" dur="250" fill="hold"/>
                                        <p:tgtEl>
                                          <p:spTgt spid="21"/>
                                        </p:tgtEl>
                                        <p:attrNameLst>
                                          <p:attrName>fillcolor</p:attrName>
                                        </p:attrNameLst>
                                      </p:cBhvr>
                                      <p:to>
                                        <a:srgbClr val="FFFF00"/>
                                      </p:to>
                                    </p:animClr>
                                    <p:set>
                                      <p:cBhvr>
                                        <p:cTn id="61" dur="250" fill="hold"/>
                                        <p:tgtEl>
                                          <p:spTgt spid="21"/>
                                        </p:tgtEl>
                                        <p:attrNameLst>
                                          <p:attrName>fill.type</p:attrName>
                                        </p:attrNameLst>
                                      </p:cBhvr>
                                      <p:to>
                                        <p:strVal val="solid"/>
                                      </p:to>
                                    </p:set>
                                    <p:set>
                                      <p:cBhvr>
                                        <p:cTn id="6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2"/>
                                        </p:tgtEl>
                                        <p:attrNameLst>
                                          <p:attrName>fillcolor</p:attrName>
                                        </p:attrNameLst>
                                      </p:cBhvr>
                                      <p:to>
                                        <a:srgbClr val="FFF2CC"/>
                                      </p:to>
                                    </p:animClr>
                                    <p:set>
                                      <p:cBhvr>
                                        <p:cTn id="68" dur="250" fill="hold"/>
                                        <p:tgtEl>
                                          <p:spTgt spid="22"/>
                                        </p:tgtEl>
                                        <p:attrNameLst>
                                          <p:attrName>fill.type</p:attrName>
                                        </p:attrNameLst>
                                      </p:cBhvr>
                                      <p:to>
                                        <p:strVal val="solid"/>
                                      </p:to>
                                    </p:set>
                                    <p:set>
                                      <p:cBhvr>
                                        <p:cTn id="69" dur="250" fill="hold"/>
                                        <p:tgtEl>
                                          <p:spTgt spid="2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50" fill="hold"/>
                                        <p:tgtEl>
                                          <p:spTgt spid="25"/>
                                        </p:tgtEl>
                                        <p:attrNameLst>
                                          <p:attrName>ppt_w</p:attrName>
                                        </p:attrNameLst>
                                      </p:cBhvr>
                                      <p:tavLst>
                                        <p:tav tm="0">
                                          <p:val>
                                            <p:strVal val="4*#ppt_w"/>
                                          </p:val>
                                        </p:tav>
                                        <p:tav tm="100000">
                                          <p:val>
                                            <p:strVal val="#ppt_w"/>
                                          </p:val>
                                        </p:tav>
                                      </p:tavLst>
                                    </p:anim>
                                    <p:anim calcmode="lin" valueType="num">
                                      <p:cBhvr>
                                        <p:cTn id="7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22"/>
                                        </p:tgtEl>
                                        <p:attrNameLst>
                                          <p:attrName>fillcolor</p:attrName>
                                        </p:attrNameLst>
                                      </p:cBhvr>
                                      <p:to>
                                        <a:srgbClr val="FFFF00"/>
                                      </p:to>
                                    </p:animClr>
                                    <p:set>
                                      <p:cBhvr>
                                        <p:cTn id="76" dur="250" fill="hold"/>
                                        <p:tgtEl>
                                          <p:spTgt spid="22"/>
                                        </p:tgtEl>
                                        <p:attrNameLst>
                                          <p:attrName>fill.type</p:attrName>
                                        </p:attrNameLst>
                                      </p:cBhvr>
                                      <p:to>
                                        <p:strVal val="solid"/>
                                      </p:to>
                                    </p:set>
                                    <p:set>
                                      <p:cBhvr>
                                        <p:cTn id="7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8" restart="whenNotActive" fill="hold" evtFilter="cancelBubble" nodeType="interactiveSeq">
                <p:stCondLst>
                  <p:cond evt="onClick" delay="0">
                    <p:tgtEl>
                      <p:spTgt spid="2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3"/>
                                        </p:tgtEl>
                                        <p:attrNameLst>
                                          <p:attrName>fillcolor</p:attrName>
                                        </p:attrNameLst>
                                      </p:cBhvr>
                                      <p:to>
                                        <a:srgbClr val="FFF2CC"/>
                                      </p:to>
                                    </p:animClr>
                                    <p:set>
                                      <p:cBhvr>
                                        <p:cTn id="83" dur="250" fill="hold"/>
                                        <p:tgtEl>
                                          <p:spTgt spid="23"/>
                                        </p:tgtEl>
                                        <p:attrNameLst>
                                          <p:attrName>fill.type</p:attrName>
                                        </p:attrNameLst>
                                      </p:cBhvr>
                                      <p:to>
                                        <p:strVal val="solid"/>
                                      </p:to>
                                    </p:set>
                                    <p:set>
                                      <p:cBhvr>
                                        <p:cTn id="84" dur="250" fill="hold"/>
                                        <p:tgtEl>
                                          <p:spTgt spid="2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26"/>
                                        </p:tgtEl>
                                        <p:attrNameLst>
                                          <p:attrName>style.visibility</p:attrName>
                                        </p:attrNameLst>
                                      </p:cBhvr>
                                      <p:to>
                                        <p:strVal val="visible"/>
                                      </p:to>
                                    </p:set>
                                    <p:anim calcmode="lin" valueType="num">
                                      <p:cBhvr>
                                        <p:cTn id="87" dur="250" fill="hold"/>
                                        <p:tgtEl>
                                          <p:spTgt spid="26"/>
                                        </p:tgtEl>
                                        <p:attrNameLst>
                                          <p:attrName>ppt_w</p:attrName>
                                        </p:attrNameLst>
                                      </p:cBhvr>
                                      <p:tavLst>
                                        <p:tav tm="0">
                                          <p:val>
                                            <p:strVal val="4*#ppt_w"/>
                                          </p:val>
                                        </p:tav>
                                        <p:tav tm="100000">
                                          <p:val>
                                            <p:strVal val="#ppt_w"/>
                                          </p:val>
                                        </p:tav>
                                      </p:tavLst>
                                    </p:anim>
                                    <p:anim calcmode="lin" valueType="num">
                                      <p:cBhvr>
                                        <p:cTn id="88"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Check mark.wav"/>
                                        </p:tgtEl>
                                      </p:cMediaNode>
                                    </p:audio>
                                  </p:subTnLst>
                                </p:cTn>
                              </p:par>
                              <p:par>
                                <p:cTn id="89" presetID="1" presetClass="emph" presetSubtype="2" fill="hold" nodeType="withEffect">
                                  <p:stCondLst>
                                    <p:cond delay="1000"/>
                                  </p:stCondLst>
                                  <p:childTnLst>
                                    <p:animClr clrSpc="rgb" dir="cw">
                                      <p:cBhvr>
                                        <p:cTn id="90" dur="250" fill="hold"/>
                                        <p:tgtEl>
                                          <p:spTgt spid="23"/>
                                        </p:tgtEl>
                                        <p:attrNameLst>
                                          <p:attrName>fillcolor</p:attrName>
                                        </p:attrNameLst>
                                      </p:cBhvr>
                                      <p:to>
                                        <a:srgbClr val="00B050"/>
                                      </p:to>
                                    </p:animClr>
                                    <p:set>
                                      <p:cBhvr>
                                        <p:cTn id="91" dur="250" fill="hold"/>
                                        <p:tgtEl>
                                          <p:spTgt spid="23"/>
                                        </p:tgtEl>
                                        <p:attrNameLst>
                                          <p:attrName>fill.type</p:attrName>
                                        </p:attrNameLst>
                                      </p:cBhvr>
                                      <p:to>
                                        <p:strVal val="solid"/>
                                      </p:to>
                                    </p:set>
                                    <p:set>
                                      <p:cBhvr>
                                        <p:cTn id="92"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5" grpId="0" animBg="1"/>
      <p:bldP spid="16" grpId="0" animBg="1"/>
      <p:bldP spid="21" grpId="0" animBg="1"/>
      <p:bldP spid="22"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5" name="Snip Diagonal Corner Rectangle 3">
            <a:extLst>
              <a:ext uri="{FF2B5EF4-FFF2-40B4-BE49-F238E27FC236}">
                <a16:creationId xmlns="" xmlns:a16="http://schemas.microsoft.com/office/drawing/2014/main" id="{682FC1AC-AC4F-43D2-8A38-7E600E422567}"/>
              </a:ext>
            </a:extLst>
          </p:cNvPr>
          <p:cNvSpPr/>
          <p:nvPr/>
        </p:nvSpPr>
        <p:spPr>
          <a:xfrm>
            <a:off x="834260" y="519091"/>
            <a:ext cx="10523480" cy="2024822"/>
          </a:xfrm>
          <a:prstGeom prst="snip2DiagRect">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algn="ctr" defTabSz="913807"/>
            <a:r>
              <a:rPr lang="en-US" sz="4265" b="1" i="1" dirty="0" err="1">
                <a:solidFill>
                  <a:prstClr val="white"/>
                </a:solidFill>
              </a:rPr>
              <a:t>Nhận</a:t>
            </a:r>
            <a:r>
              <a:rPr lang="en-US" sz="4265" b="1" i="1" dirty="0">
                <a:solidFill>
                  <a:prstClr val="white"/>
                </a:solidFill>
              </a:rPr>
              <a:t> </a:t>
            </a:r>
            <a:r>
              <a:rPr lang="en-US" sz="4265" b="1" i="1" dirty="0" err="1">
                <a:solidFill>
                  <a:prstClr val="white"/>
                </a:solidFill>
              </a:rPr>
              <a:t>định</a:t>
            </a:r>
            <a:r>
              <a:rPr lang="en-US" sz="4265" b="1" i="1" dirty="0">
                <a:solidFill>
                  <a:prstClr val="white"/>
                </a:solidFill>
              </a:rPr>
              <a:t> </a:t>
            </a:r>
            <a:r>
              <a:rPr lang="en-US" sz="4265" b="1" i="1" dirty="0" err="1">
                <a:solidFill>
                  <a:prstClr val="white"/>
                </a:solidFill>
              </a:rPr>
              <a:t>đúng</a:t>
            </a:r>
            <a:r>
              <a:rPr lang="en-US" sz="4265" b="1" i="1" dirty="0">
                <a:solidFill>
                  <a:prstClr val="white"/>
                </a:solidFill>
              </a:rPr>
              <a:t> </a:t>
            </a:r>
            <a:r>
              <a:rPr lang="en-US" sz="4265" b="1" i="1" dirty="0" err="1">
                <a:solidFill>
                  <a:prstClr val="white"/>
                </a:solidFill>
              </a:rPr>
              <a:t>nhất</a:t>
            </a:r>
            <a:r>
              <a:rPr lang="en-US" sz="4265" b="1" i="1" dirty="0">
                <a:solidFill>
                  <a:prstClr val="white"/>
                </a:solidFill>
              </a:rPr>
              <a:t> </a:t>
            </a:r>
            <a:r>
              <a:rPr lang="en-US" sz="4265" b="1" i="1" dirty="0" err="1">
                <a:solidFill>
                  <a:prstClr val="white"/>
                </a:solidFill>
              </a:rPr>
              <a:t>về</a:t>
            </a:r>
            <a:r>
              <a:rPr lang="en-US" sz="4265" b="1" i="1" dirty="0">
                <a:solidFill>
                  <a:prstClr val="white"/>
                </a:solidFill>
              </a:rPr>
              <a:t> </a:t>
            </a:r>
            <a:r>
              <a:rPr lang="en-US" sz="4265" b="1" i="1" dirty="0" err="1">
                <a:solidFill>
                  <a:prstClr val="white"/>
                </a:solidFill>
              </a:rPr>
              <a:t>tiếng</a:t>
            </a:r>
            <a:r>
              <a:rPr lang="en-US" sz="4265" b="1" i="1" dirty="0">
                <a:solidFill>
                  <a:prstClr val="white"/>
                </a:solidFill>
              </a:rPr>
              <a:t> </a:t>
            </a:r>
            <a:r>
              <a:rPr lang="en-US" sz="4265" b="1" i="1" dirty="0" err="1">
                <a:solidFill>
                  <a:prstClr val="white"/>
                </a:solidFill>
              </a:rPr>
              <a:t>chim</a:t>
            </a:r>
            <a:r>
              <a:rPr lang="en-US" sz="4265" b="1" i="1" dirty="0">
                <a:solidFill>
                  <a:prstClr val="white"/>
                </a:solidFill>
              </a:rPr>
              <a:t> </a:t>
            </a:r>
            <a:r>
              <a:rPr lang="en-US" sz="4265" b="1" i="1" dirty="0" err="1">
                <a:solidFill>
                  <a:prstClr val="white"/>
                </a:solidFill>
              </a:rPr>
              <a:t>tu</a:t>
            </a:r>
            <a:r>
              <a:rPr lang="en-US" sz="4265" b="1" i="1" dirty="0">
                <a:solidFill>
                  <a:prstClr val="white"/>
                </a:solidFill>
              </a:rPr>
              <a:t> </a:t>
            </a:r>
            <a:r>
              <a:rPr lang="en-US" sz="4265" b="1" i="1" dirty="0" err="1">
                <a:solidFill>
                  <a:prstClr val="white"/>
                </a:solidFill>
              </a:rPr>
              <a:t>hú</a:t>
            </a:r>
            <a:r>
              <a:rPr lang="en-US" sz="4265" b="1" i="1" dirty="0">
                <a:solidFill>
                  <a:prstClr val="white"/>
                </a:solidFill>
              </a:rPr>
              <a:t> </a:t>
            </a:r>
            <a:r>
              <a:rPr lang="en-US" sz="4265" b="1" i="1" dirty="0" err="1">
                <a:solidFill>
                  <a:prstClr val="white"/>
                </a:solidFill>
              </a:rPr>
              <a:t>trong</a:t>
            </a:r>
            <a:r>
              <a:rPr lang="en-US" sz="4265" b="1" i="1" dirty="0">
                <a:solidFill>
                  <a:prstClr val="white"/>
                </a:solidFill>
              </a:rPr>
              <a:t> </a:t>
            </a:r>
            <a:r>
              <a:rPr lang="en-US" sz="4265" b="1" i="1" dirty="0" err="1">
                <a:solidFill>
                  <a:prstClr val="white"/>
                </a:solidFill>
              </a:rPr>
              <a:t>bài</a:t>
            </a:r>
            <a:r>
              <a:rPr lang="en-US" sz="4265" b="1" i="1" dirty="0">
                <a:solidFill>
                  <a:prstClr val="white"/>
                </a:solidFill>
              </a:rPr>
              <a:t>?</a:t>
            </a:r>
            <a:endParaRPr lang="en-US" sz="4265" b="1" dirty="0">
              <a:solidFill>
                <a:prstClr val="white"/>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05F5D264-792A-4E44-B6E5-070BA53C014A}"/>
              </a:ext>
            </a:extLst>
          </p:cNvPr>
          <p:cNvSpPr/>
          <p:nvPr/>
        </p:nvSpPr>
        <p:spPr>
          <a:xfrm>
            <a:off x="1111790" y="3061979"/>
            <a:ext cx="4905285" cy="1171777"/>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4">
              <a:defRPr/>
            </a:pPr>
            <a:r>
              <a:rPr lang="en-US" sz="2799" dirty="0">
                <a:solidFill>
                  <a:prstClr val="black"/>
                </a:solidFill>
                <a:latin typeface="Times New Roman"/>
              </a:rPr>
              <a:t>A. </a:t>
            </a:r>
            <a:r>
              <a:rPr lang="en-US" sz="2799" dirty="0" err="1">
                <a:solidFill>
                  <a:prstClr val="black"/>
                </a:solidFill>
                <a:latin typeface="Times New Roman"/>
              </a:rPr>
              <a:t>Báo</a:t>
            </a:r>
            <a:r>
              <a:rPr lang="en-US" sz="2799" dirty="0">
                <a:solidFill>
                  <a:prstClr val="black"/>
                </a:solidFill>
                <a:latin typeface="Times New Roman"/>
              </a:rPr>
              <a:t> </a:t>
            </a:r>
            <a:r>
              <a:rPr lang="en-US" sz="2799" dirty="0" err="1">
                <a:solidFill>
                  <a:prstClr val="black"/>
                </a:solidFill>
                <a:latin typeface="Times New Roman"/>
              </a:rPr>
              <a:t>hiệu</a:t>
            </a:r>
            <a:r>
              <a:rPr lang="en-US" sz="2799" dirty="0">
                <a:solidFill>
                  <a:prstClr val="black"/>
                </a:solidFill>
                <a:latin typeface="Times New Roman"/>
              </a:rPr>
              <a:t> </a:t>
            </a:r>
            <a:r>
              <a:rPr lang="en-US" sz="2799" dirty="0" err="1">
                <a:solidFill>
                  <a:prstClr val="black"/>
                </a:solidFill>
                <a:latin typeface="Times New Roman"/>
              </a:rPr>
              <a:t>mùa</a:t>
            </a:r>
            <a:r>
              <a:rPr lang="en-US" sz="2799" dirty="0">
                <a:solidFill>
                  <a:prstClr val="black"/>
                </a:solidFill>
                <a:latin typeface="Times New Roman"/>
              </a:rPr>
              <a:t> </a:t>
            </a:r>
            <a:r>
              <a:rPr lang="en-US" sz="2799" dirty="0" err="1">
                <a:solidFill>
                  <a:prstClr val="black"/>
                </a:solidFill>
                <a:latin typeface="Times New Roman"/>
              </a:rPr>
              <a:t>hè</a:t>
            </a:r>
            <a:r>
              <a:rPr lang="en-US" sz="2799" dirty="0">
                <a:solidFill>
                  <a:prstClr val="black"/>
                </a:solidFill>
                <a:latin typeface="Times New Roman"/>
              </a:rPr>
              <a:t> </a:t>
            </a:r>
            <a:r>
              <a:rPr lang="en-US" sz="2799" dirty="0" err="1">
                <a:solidFill>
                  <a:prstClr val="black"/>
                </a:solidFill>
                <a:latin typeface="Times New Roman"/>
              </a:rPr>
              <a:t>đã</a:t>
            </a:r>
            <a:r>
              <a:rPr lang="en-US" sz="2799" dirty="0">
                <a:solidFill>
                  <a:prstClr val="black"/>
                </a:solidFill>
                <a:latin typeface="Times New Roman"/>
              </a:rPr>
              <a:t> </a:t>
            </a:r>
            <a:r>
              <a:rPr lang="en-US" sz="2799" dirty="0" err="1">
                <a:solidFill>
                  <a:prstClr val="black"/>
                </a:solidFill>
                <a:latin typeface="Times New Roman"/>
              </a:rPr>
              <a:t>đến</a:t>
            </a:r>
            <a:endParaRPr lang="en-US" sz="2799" dirty="0">
              <a:solidFill>
                <a:prstClr val="black"/>
              </a:solidFill>
              <a:latin typeface="Calibri Light"/>
            </a:endParaRPr>
          </a:p>
        </p:txBody>
      </p:sp>
      <p:sp>
        <p:nvSpPr>
          <p:cNvPr id="21" name="Rectangle 20">
            <a:extLst>
              <a:ext uri="{FF2B5EF4-FFF2-40B4-BE49-F238E27FC236}">
                <a16:creationId xmlns="" xmlns:a16="http://schemas.microsoft.com/office/drawing/2014/main" id="{1B4640E6-A05C-4F7B-8E2B-E17318527ED3}"/>
              </a:ext>
            </a:extLst>
          </p:cNvPr>
          <p:cNvSpPr/>
          <p:nvPr/>
        </p:nvSpPr>
        <p:spPr>
          <a:xfrm>
            <a:off x="6130635" y="3020463"/>
            <a:ext cx="4905285" cy="1171777"/>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4">
              <a:defRPr/>
            </a:pPr>
            <a:r>
              <a:rPr lang="en-US" sz="2799" dirty="0">
                <a:solidFill>
                  <a:prstClr val="black"/>
                </a:solidFill>
                <a:latin typeface="Times New Roman"/>
              </a:rPr>
              <a:t>B. </a:t>
            </a:r>
            <a:r>
              <a:rPr lang="en-US" sz="2799" dirty="0" err="1">
                <a:solidFill>
                  <a:prstClr val="black"/>
                </a:solidFill>
                <a:latin typeface="Times New Roman"/>
              </a:rPr>
              <a:t>Gợi</a:t>
            </a:r>
            <a:r>
              <a:rPr lang="en-US" sz="2799" dirty="0">
                <a:solidFill>
                  <a:prstClr val="black"/>
                </a:solidFill>
                <a:latin typeface="Times New Roman"/>
              </a:rPr>
              <a:t> </a:t>
            </a:r>
            <a:r>
              <a:rPr lang="en-US" sz="2799" dirty="0" err="1">
                <a:solidFill>
                  <a:prstClr val="black"/>
                </a:solidFill>
                <a:latin typeface="Times New Roman"/>
              </a:rPr>
              <a:t>ra</a:t>
            </a:r>
            <a:r>
              <a:rPr lang="en-US" sz="2799" dirty="0">
                <a:solidFill>
                  <a:prstClr val="black"/>
                </a:solidFill>
                <a:latin typeface="Times New Roman"/>
              </a:rPr>
              <a:t> </a:t>
            </a:r>
            <a:r>
              <a:rPr lang="en-US" sz="2799" dirty="0" err="1">
                <a:solidFill>
                  <a:prstClr val="black"/>
                </a:solidFill>
                <a:latin typeface="Times New Roman"/>
              </a:rPr>
              <a:t>tình</a:t>
            </a:r>
            <a:r>
              <a:rPr lang="en-US" sz="2799" dirty="0">
                <a:solidFill>
                  <a:prstClr val="black"/>
                </a:solidFill>
                <a:latin typeface="Times New Roman"/>
              </a:rPr>
              <a:t> </a:t>
            </a:r>
            <a:r>
              <a:rPr lang="en-US" sz="2799" dirty="0" err="1">
                <a:solidFill>
                  <a:prstClr val="black"/>
                </a:solidFill>
                <a:latin typeface="Times New Roman"/>
              </a:rPr>
              <a:t>cảnh</a:t>
            </a:r>
            <a:r>
              <a:rPr lang="en-US" sz="2799" dirty="0">
                <a:solidFill>
                  <a:prstClr val="black"/>
                </a:solidFill>
                <a:latin typeface="Times New Roman"/>
              </a:rPr>
              <a:t> </a:t>
            </a:r>
            <a:r>
              <a:rPr lang="en-US" sz="2799" dirty="0" err="1">
                <a:solidFill>
                  <a:prstClr val="black"/>
                </a:solidFill>
                <a:latin typeface="Times New Roman"/>
              </a:rPr>
              <a:t>vắng</a:t>
            </a:r>
            <a:r>
              <a:rPr lang="en-US" sz="2799" dirty="0">
                <a:solidFill>
                  <a:prstClr val="black"/>
                </a:solidFill>
                <a:latin typeface="Times New Roman"/>
              </a:rPr>
              <a:t> </a:t>
            </a:r>
            <a:r>
              <a:rPr lang="en-US" sz="2799" dirty="0" err="1">
                <a:solidFill>
                  <a:prstClr val="black"/>
                </a:solidFill>
                <a:latin typeface="Times New Roman"/>
              </a:rPr>
              <a:t>vẻ</a:t>
            </a:r>
            <a:r>
              <a:rPr lang="en-US" sz="2799" dirty="0">
                <a:solidFill>
                  <a:prstClr val="black"/>
                </a:solidFill>
                <a:latin typeface="Times New Roman"/>
              </a:rPr>
              <a:t> </a:t>
            </a:r>
            <a:r>
              <a:rPr lang="en-US" sz="2799" dirty="0" err="1">
                <a:solidFill>
                  <a:prstClr val="black"/>
                </a:solidFill>
                <a:latin typeface="Times New Roman"/>
              </a:rPr>
              <a:t>của</a:t>
            </a:r>
            <a:r>
              <a:rPr lang="en-US" sz="2799" dirty="0">
                <a:solidFill>
                  <a:prstClr val="black"/>
                </a:solidFill>
                <a:latin typeface="Times New Roman"/>
              </a:rPr>
              <a:t> </a:t>
            </a:r>
            <a:r>
              <a:rPr lang="en-US" sz="2799" dirty="0" err="1">
                <a:solidFill>
                  <a:prstClr val="black"/>
                </a:solidFill>
                <a:latin typeface="Times New Roman"/>
              </a:rPr>
              <a:t>hai</a:t>
            </a:r>
            <a:r>
              <a:rPr lang="en-US" sz="2799" dirty="0">
                <a:solidFill>
                  <a:prstClr val="black"/>
                </a:solidFill>
                <a:latin typeface="Times New Roman"/>
              </a:rPr>
              <a:t> </a:t>
            </a:r>
            <a:r>
              <a:rPr lang="en-US" sz="2799" dirty="0" err="1">
                <a:solidFill>
                  <a:prstClr val="black"/>
                </a:solidFill>
                <a:latin typeface="Times New Roman"/>
              </a:rPr>
              <a:t>bà</a:t>
            </a:r>
            <a:r>
              <a:rPr lang="en-US" sz="2799" dirty="0">
                <a:solidFill>
                  <a:prstClr val="black"/>
                </a:solidFill>
                <a:latin typeface="Times New Roman"/>
              </a:rPr>
              <a:t> </a:t>
            </a:r>
            <a:r>
              <a:rPr lang="en-US" sz="2799" dirty="0" err="1">
                <a:solidFill>
                  <a:prstClr val="black"/>
                </a:solidFill>
                <a:latin typeface="Times New Roman"/>
              </a:rPr>
              <a:t>cháu</a:t>
            </a:r>
            <a:endParaRPr lang="en-SG" sz="2799" dirty="0">
              <a:solidFill>
                <a:prstClr val="black"/>
              </a:solidFill>
              <a:latin typeface="Calibri Light"/>
            </a:endParaRPr>
          </a:p>
        </p:txBody>
      </p:sp>
      <p:sp>
        <p:nvSpPr>
          <p:cNvPr id="22" name="Rectangle 21">
            <a:extLst>
              <a:ext uri="{FF2B5EF4-FFF2-40B4-BE49-F238E27FC236}">
                <a16:creationId xmlns="" xmlns:a16="http://schemas.microsoft.com/office/drawing/2014/main" id="{9B271D7D-76B6-49C3-92B6-3896B4A8D046}"/>
              </a:ext>
            </a:extLst>
          </p:cNvPr>
          <p:cNvSpPr/>
          <p:nvPr/>
        </p:nvSpPr>
        <p:spPr>
          <a:xfrm>
            <a:off x="1111790" y="4514585"/>
            <a:ext cx="4905285" cy="1378348"/>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defRPr/>
            </a:pPr>
            <a:r>
              <a:rPr lang="en-US" sz="2799" dirty="0">
                <a:solidFill>
                  <a:prstClr val="black"/>
                </a:solidFill>
                <a:latin typeface="Times New Roman"/>
              </a:rPr>
              <a:t>C. </a:t>
            </a:r>
            <a:r>
              <a:rPr lang="en-US" sz="2799" dirty="0" err="1">
                <a:solidFill>
                  <a:prstClr val="black"/>
                </a:solidFill>
                <a:latin typeface="Times New Roman"/>
              </a:rPr>
              <a:t>Gợi</a:t>
            </a:r>
            <a:r>
              <a:rPr lang="en-US" sz="2799" dirty="0">
                <a:solidFill>
                  <a:prstClr val="black"/>
                </a:solidFill>
                <a:latin typeface="Times New Roman"/>
              </a:rPr>
              <a:t> </a:t>
            </a:r>
            <a:r>
              <a:rPr lang="en-US" sz="2799" dirty="0" err="1">
                <a:solidFill>
                  <a:prstClr val="black"/>
                </a:solidFill>
                <a:latin typeface="Times New Roman"/>
              </a:rPr>
              <a:t>lên</a:t>
            </a:r>
            <a:r>
              <a:rPr lang="en-US" sz="2799" dirty="0">
                <a:solidFill>
                  <a:prstClr val="black"/>
                </a:solidFill>
                <a:latin typeface="Times New Roman"/>
              </a:rPr>
              <a:t> </a:t>
            </a:r>
            <a:r>
              <a:rPr lang="en-US" sz="2799" dirty="0" err="1">
                <a:solidFill>
                  <a:prstClr val="black"/>
                </a:solidFill>
                <a:latin typeface="Times New Roman"/>
              </a:rPr>
              <a:t>nỗi</a:t>
            </a:r>
            <a:r>
              <a:rPr lang="en-US" sz="2799" dirty="0">
                <a:solidFill>
                  <a:prstClr val="black"/>
                </a:solidFill>
                <a:latin typeface="Times New Roman"/>
              </a:rPr>
              <a:t> </a:t>
            </a:r>
            <a:r>
              <a:rPr lang="en-US" sz="2799" dirty="0" err="1">
                <a:solidFill>
                  <a:prstClr val="black"/>
                </a:solidFill>
                <a:latin typeface="Times New Roman"/>
              </a:rPr>
              <a:t>nhớ</a:t>
            </a:r>
            <a:r>
              <a:rPr lang="en-US" sz="2799" dirty="0">
                <a:solidFill>
                  <a:prstClr val="black"/>
                </a:solidFill>
                <a:latin typeface="Times New Roman"/>
              </a:rPr>
              <a:t> </a:t>
            </a:r>
            <a:r>
              <a:rPr lang="en-US" sz="2799" dirty="0" err="1">
                <a:solidFill>
                  <a:prstClr val="black"/>
                </a:solidFill>
                <a:latin typeface="Times New Roman"/>
              </a:rPr>
              <a:t>mong</a:t>
            </a:r>
            <a:r>
              <a:rPr lang="en-US" sz="2799" dirty="0">
                <a:solidFill>
                  <a:prstClr val="black"/>
                </a:solidFill>
                <a:latin typeface="Times New Roman"/>
              </a:rPr>
              <a:t> </a:t>
            </a:r>
            <a:r>
              <a:rPr lang="en-US" sz="2799" dirty="0" err="1">
                <a:solidFill>
                  <a:prstClr val="black"/>
                </a:solidFill>
                <a:latin typeface="Times New Roman"/>
              </a:rPr>
              <a:t>của</a:t>
            </a:r>
            <a:r>
              <a:rPr lang="en-US" sz="2799" dirty="0">
                <a:solidFill>
                  <a:prstClr val="black"/>
                </a:solidFill>
                <a:latin typeface="Times New Roman"/>
              </a:rPr>
              <a:t> </a:t>
            </a:r>
            <a:r>
              <a:rPr lang="en-US" sz="2799" dirty="0" err="1">
                <a:solidFill>
                  <a:prstClr val="black"/>
                </a:solidFill>
                <a:latin typeface="Times New Roman"/>
              </a:rPr>
              <a:t>hai</a:t>
            </a:r>
            <a:r>
              <a:rPr lang="en-US" sz="2799" dirty="0">
                <a:solidFill>
                  <a:prstClr val="black"/>
                </a:solidFill>
                <a:latin typeface="Times New Roman"/>
              </a:rPr>
              <a:t> </a:t>
            </a:r>
            <a:r>
              <a:rPr lang="en-US" sz="2799" dirty="0" err="1">
                <a:solidFill>
                  <a:prstClr val="black"/>
                </a:solidFill>
                <a:latin typeface="Times New Roman"/>
              </a:rPr>
              <a:t>bà</a:t>
            </a:r>
            <a:r>
              <a:rPr lang="en-US" sz="2799" dirty="0">
                <a:solidFill>
                  <a:prstClr val="black"/>
                </a:solidFill>
                <a:latin typeface="Times New Roman"/>
              </a:rPr>
              <a:t> </a:t>
            </a:r>
            <a:r>
              <a:rPr lang="en-US" sz="2799" dirty="0" err="1">
                <a:solidFill>
                  <a:prstClr val="black"/>
                </a:solidFill>
                <a:latin typeface="Times New Roman"/>
              </a:rPr>
              <a:t>cháu</a:t>
            </a:r>
            <a:endParaRPr lang="vi-VN" sz="2799" dirty="0">
              <a:solidFill>
                <a:prstClr val="black"/>
              </a:solidFill>
              <a:latin typeface="Times New Roman"/>
            </a:endParaRPr>
          </a:p>
        </p:txBody>
      </p:sp>
      <p:sp>
        <p:nvSpPr>
          <p:cNvPr id="23" name="Rectangle 22">
            <a:extLst>
              <a:ext uri="{FF2B5EF4-FFF2-40B4-BE49-F238E27FC236}">
                <a16:creationId xmlns="" xmlns:a16="http://schemas.microsoft.com/office/drawing/2014/main" id="{BF7D330E-51DA-44AC-AFE2-CB840EC1195F}"/>
              </a:ext>
            </a:extLst>
          </p:cNvPr>
          <p:cNvSpPr/>
          <p:nvPr/>
        </p:nvSpPr>
        <p:spPr>
          <a:xfrm>
            <a:off x="6130635" y="4518770"/>
            <a:ext cx="4905285" cy="1378348"/>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defRPr/>
            </a:pPr>
            <a:endParaRPr lang="en-US" sz="2799" dirty="0">
              <a:solidFill>
                <a:prstClr val="black"/>
              </a:solidFill>
              <a:latin typeface="Calibri Light"/>
            </a:endParaRPr>
          </a:p>
          <a:p>
            <a:pPr defTabSz="913600">
              <a:defRPr/>
            </a:pPr>
            <a:r>
              <a:rPr lang="en-US" sz="2799" dirty="0">
                <a:solidFill>
                  <a:prstClr val="black"/>
                </a:solidFill>
                <a:latin typeface="Times New Roman"/>
              </a:rPr>
              <a:t>D. </a:t>
            </a:r>
            <a:r>
              <a:rPr lang="en-US" sz="2799" dirty="0" err="1">
                <a:solidFill>
                  <a:prstClr val="black"/>
                </a:solidFill>
                <a:latin typeface="Times New Roman"/>
              </a:rPr>
              <a:t>Cả</a:t>
            </a:r>
            <a:r>
              <a:rPr lang="en-US" sz="2799" dirty="0">
                <a:solidFill>
                  <a:prstClr val="black"/>
                </a:solidFill>
                <a:latin typeface="Times New Roman"/>
              </a:rPr>
              <a:t> ,C </a:t>
            </a:r>
            <a:r>
              <a:rPr lang="en-US" sz="2799" dirty="0" err="1">
                <a:solidFill>
                  <a:prstClr val="black"/>
                </a:solidFill>
                <a:latin typeface="Times New Roman"/>
              </a:rPr>
              <a:t>đều</a:t>
            </a:r>
            <a:r>
              <a:rPr lang="en-US" sz="2799" dirty="0">
                <a:solidFill>
                  <a:prstClr val="black"/>
                </a:solidFill>
                <a:latin typeface="Times New Roman"/>
              </a:rPr>
              <a:t> </a:t>
            </a:r>
            <a:r>
              <a:rPr lang="en-US" sz="2799" dirty="0" err="1">
                <a:solidFill>
                  <a:prstClr val="black"/>
                </a:solidFill>
                <a:latin typeface="Times New Roman"/>
              </a:rPr>
              <a:t>đúng</a:t>
            </a:r>
            <a:endParaRPr lang="en-SG" sz="2799" dirty="0">
              <a:solidFill>
                <a:prstClr val="black"/>
              </a:solidFill>
              <a:latin typeface="Calibri Light"/>
            </a:endParaRPr>
          </a:p>
          <a:p>
            <a:pPr defTabSz="913600">
              <a:defRPr/>
            </a:pPr>
            <a:endParaRPr lang="vi-VN" sz="2799" dirty="0">
              <a:solidFill>
                <a:prstClr val="black"/>
              </a:solidFill>
              <a:latin typeface="Times New Roman"/>
            </a:endParaRPr>
          </a:p>
        </p:txBody>
      </p:sp>
      <p:pic>
        <p:nvPicPr>
          <p:cNvPr id="24" name="Picture 23">
            <a:extLst>
              <a:ext uri="{FF2B5EF4-FFF2-40B4-BE49-F238E27FC236}">
                <a16:creationId xmlns="" xmlns:a16="http://schemas.microsoft.com/office/drawing/2014/main" id="{DF6F0A83-9052-44DC-AB92-2BE827524B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570" y="3300741"/>
            <a:ext cx="805474" cy="707840"/>
          </a:xfrm>
          <a:prstGeom prst="rect">
            <a:avLst/>
          </a:prstGeom>
        </p:spPr>
      </p:pic>
      <p:pic>
        <p:nvPicPr>
          <p:cNvPr id="25" name="Picture 24">
            <a:extLst>
              <a:ext uri="{FF2B5EF4-FFF2-40B4-BE49-F238E27FC236}">
                <a16:creationId xmlns="" xmlns:a16="http://schemas.microsoft.com/office/drawing/2014/main" id="{145D0896-97E5-42E3-90CA-22BE27BDF2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867" y="4837162"/>
            <a:ext cx="732178" cy="643429"/>
          </a:xfrm>
          <a:prstGeom prst="rect">
            <a:avLst/>
          </a:prstGeom>
        </p:spPr>
      </p:pic>
      <p:pic>
        <p:nvPicPr>
          <p:cNvPr id="26" name="Picture 25">
            <a:extLst>
              <a:ext uri="{FF2B5EF4-FFF2-40B4-BE49-F238E27FC236}">
                <a16:creationId xmlns="" xmlns:a16="http://schemas.microsoft.com/office/drawing/2014/main" id="{552CA021-6CBE-42A2-A7B9-C02F52751B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9956" y="4837025"/>
            <a:ext cx="804494" cy="643595"/>
          </a:xfrm>
          <a:prstGeom prst="rect">
            <a:avLst/>
          </a:prstGeom>
        </p:spPr>
      </p:pic>
      <p:pic>
        <p:nvPicPr>
          <p:cNvPr id="27" name="Picture 26">
            <a:extLst>
              <a:ext uri="{FF2B5EF4-FFF2-40B4-BE49-F238E27FC236}">
                <a16:creationId xmlns="" xmlns:a16="http://schemas.microsoft.com/office/drawing/2014/main" id="{95277369-3A22-461E-B26B-E829721E8A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5988" y="3395287"/>
            <a:ext cx="732366" cy="643595"/>
          </a:xfrm>
          <a:prstGeom prst="rect">
            <a:avLst/>
          </a:prstGeom>
        </p:spPr>
      </p:pic>
    </p:spTree>
    <p:extLst>
      <p:ext uri="{BB962C8B-B14F-4D97-AF65-F5344CB8AC3E}">
        <p14:creationId xmlns:p14="http://schemas.microsoft.com/office/powerpoint/2010/main" val="193841910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6"/>
                                        </p:tgtEl>
                                        <p:attrNameLst>
                                          <p:attrName>fillcolor</p:attrName>
                                        </p:attrNameLst>
                                      </p:cBhvr>
                                      <p:to>
                                        <a:srgbClr val="FFF2CC"/>
                                      </p:to>
                                    </p:animClr>
                                    <p:set>
                                      <p:cBhvr>
                                        <p:cTn id="38" dur="250" fill="hold"/>
                                        <p:tgtEl>
                                          <p:spTgt spid="16"/>
                                        </p:tgtEl>
                                        <p:attrNameLst>
                                          <p:attrName>fill.type</p:attrName>
                                        </p:attrNameLst>
                                      </p:cBhvr>
                                      <p:to>
                                        <p:strVal val="solid"/>
                                      </p:to>
                                    </p:set>
                                    <p:set>
                                      <p:cBhvr>
                                        <p:cTn id="39" dur="250" fill="hold"/>
                                        <p:tgtEl>
                                          <p:spTgt spid="1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24"/>
                                        </p:tgtEl>
                                        <p:attrNameLst>
                                          <p:attrName>style.visibility</p:attrName>
                                        </p:attrNameLst>
                                      </p:cBhvr>
                                      <p:to>
                                        <p:strVal val="visible"/>
                                      </p:to>
                                    </p:set>
                                    <p:anim calcmode="lin" valueType="num">
                                      <p:cBhvr>
                                        <p:cTn id="42" dur="250" fill="hold"/>
                                        <p:tgtEl>
                                          <p:spTgt spid="24"/>
                                        </p:tgtEl>
                                        <p:attrNameLst>
                                          <p:attrName>ppt_w</p:attrName>
                                        </p:attrNameLst>
                                      </p:cBhvr>
                                      <p:tavLst>
                                        <p:tav tm="0">
                                          <p:val>
                                            <p:strVal val="4*#ppt_w"/>
                                          </p:val>
                                        </p:tav>
                                        <p:tav tm="100000">
                                          <p:val>
                                            <p:strVal val="#ppt_w"/>
                                          </p:val>
                                        </p:tav>
                                      </p:tavLst>
                                    </p:anim>
                                    <p:anim calcmode="lin" valueType="num">
                                      <p:cBhvr>
                                        <p:cTn id="43"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6"/>
                                        </p:tgtEl>
                                        <p:attrNameLst>
                                          <p:attrName>fillcolor</p:attrName>
                                        </p:attrNameLst>
                                      </p:cBhvr>
                                      <p:to>
                                        <a:srgbClr val="FFFF00"/>
                                      </p:to>
                                    </p:animClr>
                                    <p:set>
                                      <p:cBhvr>
                                        <p:cTn id="46" dur="250" fill="hold"/>
                                        <p:tgtEl>
                                          <p:spTgt spid="16"/>
                                        </p:tgtEl>
                                        <p:attrNameLst>
                                          <p:attrName>fill.type</p:attrName>
                                        </p:attrNameLst>
                                      </p:cBhvr>
                                      <p:to>
                                        <p:strVal val="solid"/>
                                      </p:to>
                                    </p:set>
                                    <p:set>
                                      <p:cBhvr>
                                        <p:cTn id="47"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1"/>
                                        </p:tgtEl>
                                        <p:attrNameLst>
                                          <p:attrName>fillcolor</p:attrName>
                                        </p:attrNameLst>
                                      </p:cBhvr>
                                      <p:to>
                                        <a:srgbClr val="FFF2CC"/>
                                      </p:to>
                                    </p:animClr>
                                    <p:set>
                                      <p:cBhvr>
                                        <p:cTn id="53" dur="250" fill="hold"/>
                                        <p:tgtEl>
                                          <p:spTgt spid="21"/>
                                        </p:tgtEl>
                                        <p:attrNameLst>
                                          <p:attrName>fill.type</p:attrName>
                                        </p:attrNameLst>
                                      </p:cBhvr>
                                      <p:to>
                                        <p:strVal val="solid"/>
                                      </p:to>
                                    </p:set>
                                    <p:set>
                                      <p:cBhvr>
                                        <p:cTn id="54" dur="25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27"/>
                                        </p:tgtEl>
                                        <p:attrNameLst>
                                          <p:attrName>style.visibility</p:attrName>
                                        </p:attrNameLst>
                                      </p:cBhvr>
                                      <p:to>
                                        <p:strVal val="visible"/>
                                      </p:to>
                                    </p:set>
                                    <p:anim calcmode="lin" valueType="num">
                                      <p:cBhvr>
                                        <p:cTn id="57" dur="250" fill="hold"/>
                                        <p:tgtEl>
                                          <p:spTgt spid="27"/>
                                        </p:tgtEl>
                                        <p:attrNameLst>
                                          <p:attrName>ppt_w</p:attrName>
                                        </p:attrNameLst>
                                      </p:cBhvr>
                                      <p:tavLst>
                                        <p:tav tm="0">
                                          <p:val>
                                            <p:strVal val="4*#ppt_w"/>
                                          </p:val>
                                        </p:tav>
                                        <p:tav tm="100000">
                                          <p:val>
                                            <p:strVal val="#ppt_w"/>
                                          </p:val>
                                        </p:tav>
                                      </p:tavLst>
                                    </p:anim>
                                    <p:anim calcmode="lin" valueType="num">
                                      <p:cBhvr>
                                        <p:cTn id="58"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3" name="Wrong Buzzer.wav"/>
                                        </p:tgtEl>
                                      </p:cMediaNode>
                                    </p:audio>
                                  </p:subTnLst>
                                </p:cTn>
                              </p:par>
                              <p:par>
                                <p:cTn id="59" presetID="1" presetClass="emph" presetSubtype="2" fill="hold" nodeType="withEffect">
                                  <p:stCondLst>
                                    <p:cond delay="1000"/>
                                  </p:stCondLst>
                                  <p:childTnLst>
                                    <p:animClr clrSpc="rgb" dir="cw">
                                      <p:cBhvr>
                                        <p:cTn id="60" dur="250" fill="hold"/>
                                        <p:tgtEl>
                                          <p:spTgt spid="21"/>
                                        </p:tgtEl>
                                        <p:attrNameLst>
                                          <p:attrName>fillcolor</p:attrName>
                                        </p:attrNameLst>
                                      </p:cBhvr>
                                      <p:to>
                                        <a:srgbClr val="FFFF00"/>
                                      </p:to>
                                    </p:animClr>
                                    <p:set>
                                      <p:cBhvr>
                                        <p:cTn id="61" dur="250" fill="hold"/>
                                        <p:tgtEl>
                                          <p:spTgt spid="21"/>
                                        </p:tgtEl>
                                        <p:attrNameLst>
                                          <p:attrName>fill.type</p:attrName>
                                        </p:attrNameLst>
                                      </p:cBhvr>
                                      <p:to>
                                        <p:strVal val="solid"/>
                                      </p:to>
                                    </p:set>
                                    <p:set>
                                      <p:cBhvr>
                                        <p:cTn id="6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2"/>
                                        </p:tgtEl>
                                        <p:attrNameLst>
                                          <p:attrName>fillcolor</p:attrName>
                                        </p:attrNameLst>
                                      </p:cBhvr>
                                      <p:to>
                                        <a:srgbClr val="FFF2CC"/>
                                      </p:to>
                                    </p:animClr>
                                    <p:set>
                                      <p:cBhvr>
                                        <p:cTn id="68" dur="250" fill="hold"/>
                                        <p:tgtEl>
                                          <p:spTgt spid="22"/>
                                        </p:tgtEl>
                                        <p:attrNameLst>
                                          <p:attrName>fill.type</p:attrName>
                                        </p:attrNameLst>
                                      </p:cBhvr>
                                      <p:to>
                                        <p:strVal val="solid"/>
                                      </p:to>
                                    </p:set>
                                    <p:set>
                                      <p:cBhvr>
                                        <p:cTn id="69" dur="250" fill="hold"/>
                                        <p:tgtEl>
                                          <p:spTgt spid="2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50" fill="hold"/>
                                        <p:tgtEl>
                                          <p:spTgt spid="25"/>
                                        </p:tgtEl>
                                        <p:attrNameLst>
                                          <p:attrName>ppt_w</p:attrName>
                                        </p:attrNameLst>
                                      </p:cBhvr>
                                      <p:tavLst>
                                        <p:tav tm="0">
                                          <p:val>
                                            <p:strVal val="4*#ppt_w"/>
                                          </p:val>
                                        </p:tav>
                                        <p:tav tm="100000">
                                          <p:val>
                                            <p:strVal val="#ppt_w"/>
                                          </p:val>
                                        </p:tav>
                                      </p:tavLst>
                                    </p:anim>
                                    <p:anim calcmode="lin" valueType="num">
                                      <p:cBhvr>
                                        <p:cTn id="7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22"/>
                                        </p:tgtEl>
                                        <p:attrNameLst>
                                          <p:attrName>fillcolor</p:attrName>
                                        </p:attrNameLst>
                                      </p:cBhvr>
                                      <p:to>
                                        <a:srgbClr val="FFFF00"/>
                                      </p:to>
                                    </p:animClr>
                                    <p:set>
                                      <p:cBhvr>
                                        <p:cTn id="76" dur="250" fill="hold"/>
                                        <p:tgtEl>
                                          <p:spTgt spid="22"/>
                                        </p:tgtEl>
                                        <p:attrNameLst>
                                          <p:attrName>fill.type</p:attrName>
                                        </p:attrNameLst>
                                      </p:cBhvr>
                                      <p:to>
                                        <p:strVal val="solid"/>
                                      </p:to>
                                    </p:set>
                                    <p:set>
                                      <p:cBhvr>
                                        <p:cTn id="7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8" restart="whenNotActive" fill="hold" evtFilter="cancelBubble" nodeType="interactiveSeq">
                <p:stCondLst>
                  <p:cond evt="onClick" delay="0">
                    <p:tgtEl>
                      <p:spTgt spid="2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3"/>
                                        </p:tgtEl>
                                        <p:attrNameLst>
                                          <p:attrName>fillcolor</p:attrName>
                                        </p:attrNameLst>
                                      </p:cBhvr>
                                      <p:to>
                                        <a:srgbClr val="FFF2CC"/>
                                      </p:to>
                                    </p:animClr>
                                    <p:set>
                                      <p:cBhvr>
                                        <p:cTn id="83" dur="250" fill="hold"/>
                                        <p:tgtEl>
                                          <p:spTgt spid="23"/>
                                        </p:tgtEl>
                                        <p:attrNameLst>
                                          <p:attrName>fill.type</p:attrName>
                                        </p:attrNameLst>
                                      </p:cBhvr>
                                      <p:to>
                                        <p:strVal val="solid"/>
                                      </p:to>
                                    </p:set>
                                    <p:set>
                                      <p:cBhvr>
                                        <p:cTn id="84" dur="250" fill="hold"/>
                                        <p:tgtEl>
                                          <p:spTgt spid="2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26"/>
                                        </p:tgtEl>
                                        <p:attrNameLst>
                                          <p:attrName>style.visibility</p:attrName>
                                        </p:attrNameLst>
                                      </p:cBhvr>
                                      <p:to>
                                        <p:strVal val="visible"/>
                                      </p:to>
                                    </p:set>
                                    <p:anim calcmode="lin" valueType="num">
                                      <p:cBhvr>
                                        <p:cTn id="87" dur="250" fill="hold"/>
                                        <p:tgtEl>
                                          <p:spTgt spid="26"/>
                                        </p:tgtEl>
                                        <p:attrNameLst>
                                          <p:attrName>ppt_w</p:attrName>
                                        </p:attrNameLst>
                                      </p:cBhvr>
                                      <p:tavLst>
                                        <p:tav tm="0">
                                          <p:val>
                                            <p:strVal val="4*#ppt_w"/>
                                          </p:val>
                                        </p:tav>
                                        <p:tav tm="100000">
                                          <p:val>
                                            <p:strVal val="#ppt_w"/>
                                          </p:val>
                                        </p:tav>
                                      </p:tavLst>
                                    </p:anim>
                                    <p:anim calcmode="lin" valueType="num">
                                      <p:cBhvr>
                                        <p:cTn id="88"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Check mark.wav"/>
                                        </p:tgtEl>
                                      </p:cMediaNode>
                                    </p:audio>
                                  </p:subTnLst>
                                </p:cTn>
                              </p:par>
                              <p:par>
                                <p:cTn id="89" presetID="1" presetClass="emph" presetSubtype="2" fill="hold" nodeType="withEffect">
                                  <p:stCondLst>
                                    <p:cond delay="1000"/>
                                  </p:stCondLst>
                                  <p:childTnLst>
                                    <p:animClr clrSpc="rgb" dir="cw">
                                      <p:cBhvr>
                                        <p:cTn id="90" dur="250" fill="hold"/>
                                        <p:tgtEl>
                                          <p:spTgt spid="23"/>
                                        </p:tgtEl>
                                        <p:attrNameLst>
                                          <p:attrName>fillcolor</p:attrName>
                                        </p:attrNameLst>
                                      </p:cBhvr>
                                      <p:to>
                                        <a:srgbClr val="00B050"/>
                                      </p:to>
                                    </p:animClr>
                                    <p:set>
                                      <p:cBhvr>
                                        <p:cTn id="91" dur="250" fill="hold"/>
                                        <p:tgtEl>
                                          <p:spTgt spid="23"/>
                                        </p:tgtEl>
                                        <p:attrNameLst>
                                          <p:attrName>fill.type</p:attrName>
                                        </p:attrNameLst>
                                      </p:cBhvr>
                                      <p:to>
                                        <p:strVal val="solid"/>
                                      </p:to>
                                    </p:set>
                                    <p:set>
                                      <p:cBhvr>
                                        <p:cTn id="92"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5" grpId="0" animBg="1"/>
      <p:bldP spid="16" grpId="0" animBg="1"/>
      <p:bldP spid="21" grpId="0" animBg="1"/>
      <p:bldP spid="22" grpId="0" animBg="1"/>
      <p:bldP spid="23"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7" name="Snip Diagonal Corner Rectangle 3">
            <a:extLst>
              <a:ext uri="{FF2B5EF4-FFF2-40B4-BE49-F238E27FC236}">
                <a16:creationId xmlns="" xmlns:a16="http://schemas.microsoft.com/office/drawing/2014/main" id="{4F50FC35-01AB-44D9-B56D-D5D9247D5363}"/>
              </a:ext>
            </a:extLst>
          </p:cNvPr>
          <p:cNvSpPr/>
          <p:nvPr/>
        </p:nvSpPr>
        <p:spPr>
          <a:xfrm>
            <a:off x="1083114" y="752754"/>
            <a:ext cx="10025835" cy="1524473"/>
          </a:xfrm>
          <a:prstGeom prst="snip2DiagRect">
            <a:avLst>
              <a:gd name="adj1" fmla="val 0"/>
              <a:gd name="adj2" fmla="val 16667"/>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algn="ctr" defTabSz="913807"/>
            <a:r>
              <a:rPr lang="en-BZ" sz="3199" b="1" i="1" dirty="0">
                <a:solidFill>
                  <a:prstClr val="white"/>
                </a:solidFill>
              </a:rPr>
              <a:t>Hai </a:t>
            </a:r>
            <a:r>
              <a:rPr lang="en-BZ" sz="3199" b="1" i="1" dirty="0" err="1">
                <a:solidFill>
                  <a:prstClr val="white"/>
                </a:solidFill>
              </a:rPr>
              <a:t>câu</a:t>
            </a:r>
            <a:r>
              <a:rPr lang="en-BZ" sz="3199" b="1" i="1" dirty="0">
                <a:solidFill>
                  <a:prstClr val="white"/>
                </a:solidFill>
              </a:rPr>
              <a:t> </a:t>
            </a:r>
            <a:r>
              <a:rPr lang="en-BZ" sz="3199" b="1" i="1" dirty="0" err="1">
                <a:solidFill>
                  <a:prstClr val="white"/>
                </a:solidFill>
              </a:rPr>
              <a:t>thơ</a:t>
            </a:r>
            <a:r>
              <a:rPr lang="en-BZ" sz="3199" b="1" i="1" dirty="0">
                <a:solidFill>
                  <a:prstClr val="white"/>
                </a:solidFill>
              </a:rPr>
              <a:t>: “</a:t>
            </a:r>
            <a:r>
              <a:rPr lang="en-BZ" sz="3199" b="1" i="1" dirty="0" err="1">
                <a:solidFill>
                  <a:prstClr val="white"/>
                </a:solidFill>
              </a:rPr>
              <a:t>Năm</a:t>
            </a:r>
            <a:r>
              <a:rPr lang="en-BZ" sz="3199" b="1" i="1" dirty="0">
                <a:solidFill>
                  <a:prstClr val="white"/>
                </a:solidFill>
              </a:rPr>
              <a:t> </a:t>
            </a:r>
            <a:r>
              <a:rPr lang="en-BZ" sz="3199" b="1" i="1" dirty="0" err="1">
                <a:solidFill>
                  <a:prstClr val="white"/>
                </a:solidFill>
              </a:rPr>
              <a:t>ấy</a:t>
            </a:r>
            <a:r>
              <a:rPr lang="en-BZ" sz="3199" b="1" i="1" dirty="0">
                <a:solidFill>
                  <a:prstClr val="white"/>
                </a:solidFill>
              </a:rPr>
              <a:t> </a:t>
            </a:r>
            <a:r>
              <a:rPr lang="en-BZ" sz="3199" b="1" i="1" dirty="0" err="1">
                <a:solidFill>
                  <a:prstClr val="white"/>
                </a:solidFill>
              </a:rPr>
              <a:t>là</a:t>
            </a:r>
            <a:r>
              <a:rPr lang="en-BZ" sz="3199" b="1" i="1" dirty="0">
                <a:solidFill>
                  <a:prstClr val="white"/>
                </a:solidFill>
              </a:rPr>
              <a:t> </a:t>
            </a:r>
            <a:r>
              <a:rPr lang="en-BZ" sz="3199" b="1" i="1" dirty="0" err="1">
                <a:solidFill>
                  <a:prstClr val="white"/>
                </a:solidFill>
              </a:rPr>
              <a:t>năm</a:t>
            </a:r>
            <a:r>
              <a:rPr lang="en-BZ" sz="3199" b="1" i="1" dirty="0">
                <a:solidFill>
                  <a:prstClr val="white"/>
                </a:solidFill>
              </a:rPr>
              <a:t> </a:t>
            </a:r>
            <a:r>
              <a:rPr lang="en-BZ" sz="3199" b="1" i="1" dirty="0" err="1">
                <a:solidFill>
                  <a:prstClr val="white"/>
                </a:solidFill>
              </a:rPr>
              <a:t>đói</a:t>
            </a:r>
            <a:r>
              <a:rPr lang="en-BZ" sz="3199" b="1" i="1" dirty="0">
                <a:solidFill>
                  <a:prstClr val="white"/>
                </a:solidFill>
              </a:rPr>
              <a:t> </a:t>
            </a:r>
            <a:r>
              <a:rPr lang="en-BZ" sz="3199" b="1" i="1" dirty="0" err="1">
                <a:solidFill>
                  <a:prstClr val="white"/>
                </a:solidFill>
              </a:rPr>
              <a:t>mòn</a:t>
            </a:r>
            <a:r>
              <a:rPr lang="en-BZ" sz="3199" b="1" i="1" dirty="0">
                <a:solidFill>
                  <a:prstClr val="white"/>
                </a:solidFill>
              </a:rPr>
              <a:t> </a:t>
            </a:r>
            <a:r>
              <a:rPr lang="en-BZ" sz="3199" b="1" i="1" dirty="0" err="1">
                <a:solidFill>
                  <a:prstClr val="white"/>
                </a:solidFill>
              </a:rPr>
              <a:t>đói</a:t>
            </a:r>
            <a:r>
              <a:rPr lang="en-BZ" sz="3199" b="1" i="1" dirty="0">
                <a:solidFill>
                  <a:prstClr val="white"/>
                </a:solidFill>
              </a:rPr>
              <a:t> </a:t>
            </a:r>
            <a:r>
              <a:rPr lang="en-BZ" sz="3199" b="1" i="1" dirty="0" err="1">
                <a:solidFill>
                  <a:prstClr val="white"/>
                </a:solidFill>
              </a:rPr>
              <a:t>mỏi</a:t>
            </a:r>
            <a:r>
              <a:rPr lang="en-BZ" sz="3199" b="1" i="1" dirty="0">
                <a:solidFill>
                  <a:prstClr val="white"/>
                </a:solidFill>
              </a:rPr>
              <a:t>/ </a:t>
            </a:r>
            <a:r>
              <a:rPr lang="en-BZ" sz="3199" b="1" i="1" dirty="0" err="1">
                <a:solidFill>
                  <a:prstClr val="white"/>
                </a:solidFill>
              </a:rPr>
              <a:t>Bố</a:t>
            </a:r>
            <a:r>
              <a:rPr lang="en-BZ" sz="3199" b="1" i="1" dirty="0">
                <a:solidFill>
                  <a:prstClr val="white"/>
                </a:solidFill>
              </a:rPr>
              <a:t> </a:t>
            </a:r>
            <a:r>
              <a:rPr lang="en-BZ" sz="3199" b="1" i="1" dirty="0" err="1">
                <a:solidFill>
                  <a:prstClr val="white"/>
                </a:solidFill>
              </a:rPr>
              <a:t>đi</a:t>
            </a:r>
            <a:r>
              <a:rPr lang="en-BZ" sz="3199" b="1" i="1" dirty="0">
                <a:solidFill>
                  <a:prstClr val="white"/>
                </a:solidFill>
              </a:rPr>
              <a:t> </a:t>
            </a:r>
            <a:r>
              <a:rPr lang="en-BZ" sz="3199" b="1" i="1" dirty="0" err="1">
                <a:solidFill>
                  <a:prstClr val="white"/>
                </a:solidFill>
              </a:rPr>
              <a:t>đánh</a:t>
            </a:r>
            <a:r>
              <a:rPr lang="en-BZ" sz="3199" b="1" i="1" dirty="0">
                <a:solidFill>
                  <a:prstClr val="white"/>
                </a:solidFill>
              </a:rPr>
              <a:t> </a:t>
            </a:r>
            <a:r>
              <a:rPr lang="en-BZ" sz="3199" b="1" i="1" dirty="0" err="1">
                <a:solidFill>
                  <a:prstClr val="white"/>
                </a:solidFill>
              </a:rPr>
              <a:t>xe</a:t>
            </a:r>
            <a:r>
              <a:rPr lang="en-BZ" sz="3199" b="1" i="1" dirty="0">
                <a:solidFill>
                  <a:prstClr val="white"/>
                </a:solidFill>
              </a:rPr>
              <a:t> </a:t>
            </a:r>
            <a:r>
              <a:rPr lang="en-BZ" sz="3199" b="1" i="1" dirty="0" err="1">
                <a:solidFill>
                  <a:prstClr val="white"/>
                </a:solidFill>
              </a:rPr>
              <a:t>khô</a:t>
            </a:r>
            <a:r>
              <a:rPr lang="en-BZ" sz="3199" b="1" i="1" dirty="0">
                <a:solidFill>
                  <a:prstClr val="white"/>
                </a:solidFill>
              </a:rPr>
              <a:t> </a:t>
            </a:r>
            <a:r>
              <a:rPr lang="en-BZ" sz="3199" b="1" i="1" dirty="0" err="1">
                <a:solidFill>
                  <a:prstClr val="white"/>
                </a:solidFill>
              </a:rPr>
              <a:t>rạc</a:t>
            </a:r>
            <a:r>
              <a:rPr lang="en-BZ" sz="3199" b="1" i="1" dirty="0">
                <a:solidFill>
                  <a:prstClr val="white"/>
                </a:solidFill>
              </a:rPr>
              <a:t> </a:t>
            </a:r>
            <a:r>
              <a:rPr lang="en-BZ" sz="3199" b="1" i="1" dirty="0" err="1">
                <a:solidFill>
                  <a:prstClr val="white"/>
                </a:solidFill>
              </a:rPr>
              <a:t>ngựa</a:t>
            </a:r>
            <a:r>
              <a:rPr lang="en-BZ" sz="3199" b="1" i="1" dirty="0">
                <a:solidFill>
                  <a:prstClr val="white"/>
                </a:solidFill>
              </a:rPr>
              <a:t> </a:t>
            </a:r>
            <a:r>
              <a:rPr lang="en-BZ" sz="3199" b="1" i="1" dirty="0" err="1">
                <a:solidFill>
                  <a:prstClr val="white"/>
                </a:solidFill>
              </a:rPr>
              <a:t>gầy</a:t>
            </a:r>
            <a:r>
              <a:rPr lang="en-BZ" sz="3199" b="1" i="1" dirty="0">
                <a:solidFill>
                  <a:prstClr val="white"/>
                </a:solidFill>
              </a:rPr>
              <a:t>” </a:t>
            </a:r>
            <a:r>
              <a:rPr lang="en-BZ" sz="3199" b="1" i="1" dirty="0" err="1">
                <a:solidFill>
                  <a:prstClr val="white"/>
                </a:solidFill>
              </a:rPr>
              <a:t>nhắc</a:t>
            </a:r>
            <a:r>
              <a:rPr lang="en-BZ" sz="3199" b="1" i="1" dirty="0">
                <a:solidFill>
                  <a:prstClr val="white"/>
                </a:solidFill>
              </a:rPr>
              <a:t> </a:t>
            </a:r>
            <a:r>
              <a:rPr lang="en-BZ" sz="3199" b="1" i="1" dirty="0" err="1">
                <a:solidFill>
                  <a:prstClr val="white"/>
                </a:solidFill>
              </a:rPr>
              <a:t>đến</a:t>
            </a:r>
            <a:r>
              <a:rPr lang="en-BZ" sz="3199" b="1" i="1" dirty="0">
                <a:solidFill>
                  <a:prstClr val="white"/>
                </a:solidFill>
              </a:rPr>
              <a:t> </a:t>
            </a:r>
            <a:r>
              <a:rPr lang="en-BZ" sz="3199" b="1" i="1" dirty="0" err="1">
                <a:solidFill>
                  <a:prstClr val="white"/>
                </a:solidFill>
              </a:rPr>
              <a:t>sự</a:t>
            </a:r>
            <a:r>
              <a:rPr lang="en-BZ" sz="3199" b="1" i="1" dirty="0">
                <a:solidFill>
                  <a:prstClr val="white"/>
                </a:solidFill>
              </a:rPr>
              <a:t> </a:t>
            </a:r>
            <a:r>
              <a:rPr lang="en-BZ" sz="3199" b="1" i="1" dirty="0" err="1">
                <a:solidFill>
                  <a:prstClr val="white"/>
                </a:solidFill>
              </a:rPr>
              <a:t>kiện</a:t>
            </a:r>
            <a:r>
              <a:rPr lang="en-BZ" sz="3199" b="1" i="1" dirty="0">
                <a:solidFill>
                  <a:prstClr val="white"/>
                </a:solidFill>
              </a:rPr>
              <a:t> </a:t>
            </a:r>
            <a:r>
              <a:rPr lang="en-BZ" sz="3199" b="1" i="1" dirty="0" err="1">
                <a:solidFill>
                  <a:prstClr val="white"/>
                </a:solidFill>
              </a:rPr>
              <a:t>nào</a:t>
            </a:r>
            <a:r>
              <a:rPr lang="en-BZ" sz="3199" b="1" i="1" dirty="0">
                <a:solidFill>
                  <a:prstClr val="white"/>
                </a:solidFill>
              </a:rPr>
              <a:t> </a:t>
            </a:r>
            <a:r>
              <a:rPr lang="en-BZ" sz="3199" b="1" i="1" dirty="0" err="1">
                <a:solidFill>
                  <a:prstClr val="white"/>
                </a:solidFill>
              </a:rPr>
              <a:t>trong</a:t>
            </a:r>
            <a:r>
              <a:rPr lang="en-BZ" sz="3199" b="1" i="1" dirty="0">
                <a:solidFill>
                  <a:prstClr val="white"/>
                </a:solidFill>
              </a:rPr>
              <a:t> </a:t>
            </a:r>
            <a:r>
              <a:rPr lang="en-BZ" sz="3199" b="1" i="1" dirty="0" err="1">
                <a:solidFill>
                  <a:prstClr val="white"/>
                </a:solidFill>
              </a:rPr>
              <a:t>lịch</a:t>
            </a:r>
            <a:r>
              <a:rPr lang="en-BZ" sz="3199" b="1" i="1" dirty="0">
                <a:solidFill>
                  <a:prstClr val="white"/>
                </a:solidFill>
              </a:rPr>
              <a:t> </a:t>
            </a:r>
            <a:r>
              <a:rPr lang="en-BZ" sz="3199" b="1" i="1" dirty="0" err="1">
                <a:solidFill>
                  <a:prstClr val="white"/>
                </a:solidFill>
              </a:rPr>
              <a:t>sử</a:t>
            </a:r>
            <a:r>
              <a:rPr lang="en-BZ" sz="3199" b="1" i="1" dirty="0">
                <a:solidFill>
                  <a:prstClr val="white"/>
                </a:solidFill>
              </a:rPr>
              <a:t>?</a:t>
            </a:r>
            <a:endParaRPr lang="en-US" sz="3199" b="1" dirty="0">
              <a:solidFill>
                <a:prstClr val="white"/>
              </a:solidFill>
              <a:cs typeface="Times New Roman" panose="02020603050405020304" pitchFamily="18" charset="0"/>
            </a:endParaRPr>
          </a:p>
        </p:txBody>
      </p:sp>
      <p:sp>
        <p:nvSpPr>
          <p:cNvPr id="18" name="Rectangle 17">
            <a:extLst>
              <a:ext uri="{FF2B5EF4-FFF2-40B4-BE49-F238E27FC236}">
                <a16:creationId xmlns="" xmlns:a16="http://schemas.microsoft.com/office/drawing/2014/main" id="{14A26756-2362-4CD2-AA38-CD31E7A0194A}"/>
              </a:ext>
            </a:extLst>
          </p:cNvPr>
          <p:cNvSpPr/>
          <p:nvPr/>
        </p:nvSpPr>
        <p:spPr>
          <a:xfrm>
            <a:off x="1111790" y="2574452"/>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defRPr/>
            </a:pPr>
            <a:r>
              <a:rPr lang="en-US" sz="3199" dirty="0">
                <a:solidFill>
                  <a:prstClr val="black"/>
                </a:solidFill>
                <a:latin typeface="Times New Roman"/>
              </a:rPr>
              <a:t>A. </a:t>
            </a:r>
            <a:r>
              <a:rPr lang="en-US" sz="3199" dirty="0" err="1">
                <a:solidFill>
                  <a:prstClr val="black"/>
                </a:solidFill>
                <a:latin typeface="Times New Roman"/>
              </a:rPr>
              <a:t>Nạn</a:t>
            </a:r>
            <a:r>
              <a:rPr lang="en-US" sz="3199" dirty="0">
                <a:solidFill>
                  <a:prstClr val="black"/>
                </a:solidFill>
                <a:latin typeface="Times New Roman"/>
              </a:rPr>
              <a:t> </a:t>
            </a:r>
            <a:r>
              <a:rPr lang="en-US" sz="3199" dirty="0" err="1">
                <a:solidFill>
                  <a:prstClr val="black"/>
                </a:solidFill>
                <a:latin typeface="Times New Roman"/>
              </a:rPr>
              <a:t>đói</a:t>
            </a:r>
            <a:r>
              <a:rPr lang="en-US" sz="3199" dirty="0">
                <a:solidFill>
                  <a:prstClr val="black"/>
                </a:solidFill>
                <a:latin typeface="Times New Roman"/>
              </a:rPr>
              <a:t> </a:t>
            </a:r>
            <a:r>
              <a:rPr lang="en-US" sz="3199" dirty="0" err="1">
                <a:solidFill>
                  <a:prstClr val="black"/>
                </a:solidFill>
                <a:latin typeface="Times New Roman"/>
              </a:rPr>
              <a:t>năm</a:t>
            </a:r>
            <a:r>
              <a:rPr lang="en-US" sz="3199" dirty="0">
                <a:solidFill>
                  <a:prstClr val="black"/>
                </a:solidFill>
                <a:latin typeface="Times New Roman"/>
              </a:rPr>
              <a:t> 1945</a:t>
            </a:r>
            <a:endParaRPr lang="vi-VN" sz="3199" dirty="0">
              <a:solidFill>
                <a:prstClr val="black"/>
              </a:solidFill>
              <a:latin typeface="Times New Roman"/>
            </a:endParaRPr>
          </a:p>
        </p:txBody>
      </p:sp>
      <p:sp>
        <p:nvSpPr>
          <p:cNvPr id="19" name="Rectangle 18">
            <a:extLst>
              <a:ext uri="{FF2B5EF4-FFF2-40B4-BE49-F238E27FC236}">
                <a16:creationId xmlns="" xmlns:a16="http://schemas.microsoft.com/office/drawing/2014/main" id="{8E441581-9835-4724-9736-1A541455E81D}"/>
              </a:ext>
            </a:extLst>
          </p:cNvPr>
          <p:cNvSpPr/>
          <p:nvPr/>
        </p:nvSpPr>
        <p:spPr>
          <a:xfrm>
            <a:off x="6130635" y="2578639"/>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defRPr/>
            </a:pPr>
            <a:r>
              <a:rPr lang="en-US" sz="3199" dirty="0">
                <a:solidFill>
                  <a:prstClr val="black"/>
                </a:solidFill>
                <a:latin typeface="Times New Roman"/>
              </a:rPr>
              <a:t>B. </a:t>
            </a:r>
            <a:r>
              <a:rPr lang="en-US" sz="3199" dirty="0" err="1">
                <a:solidFill>
                  <a:prstClr val="black"/>
                </a:solidFill>
                <a:latin typeface="Times New Roman"/>
              </a:rPr>
              <a:t>Ngày</a:t>
            </a:r>
            <a:r>
              <a:rPr lang="en-US" sz="3199" dirty="0">
                <a:solidFill>
                  <a:prstClr val="black"/>
                </a:solidFill>
                <a:latin typeface="Times New Roman"/>
              </a:rPr>
              <a:t> </a:t>
            </a:r>
            <a:r>
              <a:rPr lang="en-US" sz="3199" dirty="0" err="1">
                <a:solidFill>
                  <a:prstClr val="black"/>
                </a:solidFill>
                <a:latin typeface="Times New Roman"/>
              </a:rPr>
              <a:t>tổng</a:t>
            </a:r>
            <a:r>
              <a:rPr lang="en-US" sz="3199" dirty="0">
                <a:solidFill>
                  <a:prstClr val="black"/>
                </a:solidFill>
                <a:latin typeface="Times New Roman"/>
              </a:rPr>
              <a:t> </a:t>
            </a:r>
            <a:r>
              <a:rPr lang="en-US" sz="3199" dirty="0" err="1">
                <a:solidFill>
                  <a:prstClr val="black"/>
                </a:solidFill>
                <a:latin typeface="Times New Roman"/>
              </a:rPr>
              <a:t>khởi</a:t>
            </a:r>
            <a:r>
              <a:rPr lang="en-US" sz="3199" dirty="0">
                <a:solidFill>
                  <a:prstClr val="black"/>
                </a:solidFill>
                <a:latin typeface="Times New Roman"/>
              </a:rPr>
              <a:t> </a:t>
            </a:r>
            <a:r>
              <a:rPr lang="en-US" sz="3199" dirty="0" err="1">
                <a:solidFill>
                  <a:prstClr val="black"/>
                </a:solidFill>
                <a:latin typeface="Times New Roman"/>
              </a:rPr>
              <a:t>nghĩa</a:t>
            </a:r>
            <a:r>
              <a:rPr lang="en-US" sz="3199" dirty="0">
                <a:solidFill>
                  <a:prstClr val="black"/>
                </a:solidFill>
                <a:latin typeface="Times New Roman"/>
              </a:rPr>
              <a:t> </a:t>
            </a:r>
            <a:r>
              <a:rPr lang="en-US" sz="3199" dirty="0" err="1">
                <a:solidFill>
                  <a:prstClr val="black"/>
                </a:solidFill>
                <a:latin typeface="Times New Roman"/>
              </a:rPr>
              <a:t>năm</a:t>
            </a:r>
            <a:r>
              <a:rPr lang="en-US" sz="3199" dirty="0">
                <a:solidFill>
                  <a:prstClr val="black"/>
                </a:solidFill>
                <a:latin typeface="Times New Roman"/>
              </a:rPr>
              <a:t> 1945</a:t>
            </a:r>
            <a:endParaRPr lang="vi-VN" sz="3199" dirty="0">
              <a:solidFill>
                <a:prstClr val="black"/>
              </a:solidFill>
              <a:latin typeface="Times New Roman"/>
            </a:endParaRPr>
          </a:p>
        </p:txBody>
      </p:sp>
      <p:sp>
        <p:nvSpPr>
          <p:cNvPr id="20" name="Rectangle 19">
            <a:extLst>
              <a:ext uri="{FF2B5EF4-FFF2-40B4-BE49-F238E27FC236}">
                <a16:creationId xmlns="" xmlns:a16="http://schemas.microsoft.com/office/drawing/2014/main" id="{526EFB43-979F-4033-AC46-1321A4EBEDA4}"/>
              </a:ext>
            </a:extLst>
          </p:cNvPr>
          <p:cNvSpPr/>
          <p:nvPr/>
        </p:nvSpPr>
        <p:spPr>
          <a:xfrm>
            <a:off x="1111790" y="4179407"/>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defRPr/>
            </a:pPr>
            <a:r>
              <a:rPr lang="en-US" sz="3199" dirty="0">
                <a:solidFill>
                  <a:prstClr val="black"/>
                </a:solidFill>
                <a:latin typeface="Times New Roman"/>
              </a:rPr>
              <a:t>C. </a:t>
            </a:r>
            <a:r>
              <a:rPr lang="en-US" sz="3199" dirty="0" err="1">
                <a:solidFill>
                  <a:prstClr val="black"/>
                </a:solidFill>
                <a:latin typeface="Times New Roman"/>
              </a:rPr>
              <a:t>Ngày</a:t>
            </a:r>
            <a:r>
              <a:rPr lang="en-US" sz="3199" dirty="0">
                <a:solidFill>
                  <a:prstClr val="black"/>
                </a:solidFill>
                <a:latin typeface="Times New Roman"/>
              </a:rPr>
              <a:t> </a:t>
            </a:r>
            <a:r>
              <a:rPr lang="en-US" sz="3199" dirty="0" err="1">
                <a:solidFill>
                  <a:prstClr val="black"/>
                </a:solidFill>
                <a:latin typeface="Times New Roman"/>
              </a:rPr>
              <a:t>kết</a:t>
            </a:r>
            <a:r>
              <a:rPr lang="en-US" sz="3199" dirty="0">
                <a:solidFill>
                  <a:prstClr val="black"/>
                </a:solidFill>
                <a:latin typeface="Times New Roman"/>
              </a:rPr>
              <a:t> </a:t>
            </a:r>
            <a:r>
              <a:rPr lang="en-US" sz="3199" dirty="0" err="1">
                <a:solidFill>
                  <a:prstClr val="black"/>
                </a:solidFill>
                <a:latin typeface="Times New Roman"/>
              </a:rPr>
              <a:t>thúc</a:t>
            </a:r>
            <a:r>
              <a:rPr lang="en-US" sz="3199" dirty="0">
                <a:solidFill>
                  <a:prstClr val="black"/>
                </a:solidFill>
                <a:latin typeface="Times New Roman"/>
              </a:rPr>
              <a:t> </a:t>
            </a:r>
            <a:r>
              <a:rPr lang="en-US" sz="3199" dirty="0" err="1">
                <a:solidFill>
                  <a:prstClr val="black"/>
                </a:solidFill>
                <a:latin typeface="Times New Roman"/>
              </a:rPr>
              <a:t>cuộc</a:t>
            </a:r>
            <a:r>
              <a:rPr lang="en-US" sz="3199" dirty="0">
                <a:solidFill>
                  <a:prstClr val="black"/>
                </a:solidFill>
                <a:latin typeface="Times New Roman"/>
              </a:rPr>
              <a:t> </a:t>
            </a:r>
            <a:r>
              <a:rPr lang="en-US" sz="3199" dirty="0" err="1">
                <a:solidFill>
                  <a:prstClr val="black"/>
                </a:solidFill>
                <a:latin typeface="Times New Roman"/>
              </a:rPr>
              <a:t>kháng</a:t>
            </a:r>
            <a:r>
              <a:rPr lang="en-US" sz="3199" dirty="0">
                <a:solidFill>
                  <a:prstClr val="black"/>
                </a:solidFill>
                <a:latin typeface="Times New Roman"/>
              </a:rPr>
              <a:t> </a:t>
            </a:r>
            <a:r>
              <a:rPr lang="en-US" sz="3199" dirty="0" err="1">
                <a:solidFill>
                  <a:prstClr val="black"/>
                </a:solidFill>
                <a:latin typeface="Times New Roman"/>
              </a:rPr>
              <a:t>chiến</a:t>
            </a:r>
            <a:r>
              <a:rPr lang="en-US" sz="3199" dirty="0">
                <a:solidFill>
                  <a:prstClr val="black"/>
                </a:solidFill>
                <a:latin typeface="Times New Roman"/>
              </a:rPr>
              <a:t> </a:t>
            </a:r>
            <a:r>
              <a:rPr lang="en-US" sz="3199" dirty="0" err="1">
                <a:solidFill>
                  <a:prstClr val="black"/>
                </a:solidFill>
                <a:latin typeface="Times New Roman"/>
              </a:rPr>
              <a:t>chống</a:t>
            </a:r>
            <a:r>
              <a:rPr lang="en-US" sz="3199" dirty="0">
                <a:solidFill>
                  <a:prstClr val="black"/>
                </a:solidFill>
                <a:latin typeface="Times New Roman"/>
              </a:rPr>
              <a:t> </a:t>
            </a:r>
            <a:r>
              <a:rPr lang="en-US" sz="3199" dirty="0" err="1">
                <a:solidFill>
                  <a:prstClr val="black"/>
                </a:solidFill>
                <a:latin typeface="Times New Roman"/>
              </a:rPr>
              <a:t>Pháp</a:t>
            </a:r>
            <a:endParaRPr lang="vi-VN" sz="3199" dirty="0">
              <a:solidFill>
                <a:prstClr val="black"/>
              </a:solidFill>
              <a:latin typeface="Times New Roman"/>
            </a:endParaRPr>
          </a:p>
        </p:txBody>
      </p:sp>
      <p:sp>
        <p:nvSpPr>
          <p:cNvPr id="29" name="Rectangle 28">
            <a:extLst>
              <a:ext uri="{FF2B5EF4-FFF2-40B4-BE49-F238E27FC236}">
                <a16:creationId xmlns="" xmlns:a16="http://schemas.microsoft.com/office/drawing/2014/main" id="{715C44AA-C566-4283-BA0D-C1882099F39F}"/>
              </a:ext>
            </a:extLst>
          </p:cNvPr>
          <p:cNvSpPr/>
          <p:nvPr/>
        </p:nvSpPr>
        <p:spPr>
          <a:xfrm>
            <a:off x="6130635" y="4183595"/>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600">
              <a:defRPr/>
            </a:pPr>
            <a:r>
              <a:rPr lang="en-US" sz="3199" dirty="0">
                <a:solidFill>
                  <a:prstClr val="black"/>
                </a:solidFill>
                <a:latin typeface="Times New Roman"/>
              </a:rPr>
              <a:t>D. </a:t>
            </a:r>
            <a:r>
              <a:rPr lang="en-US" sz="3199" dirty="0" err="1">
                <a:solidFill>
                  <a:prstClr val="black"/>
                </a:solidFill>
                <a:latin typeface="Times New Roman"/>
              </a:rPr>
              <a:t>Ngày</a:t>
            </a:r>
            <a:r>
              <a:rPr lang="en-US" sz="3199" dirty="0">
                <a:solidFill>
                  <a:prstClr val="black"/>
                </a:solidFill>
                <a:latin typeface="Times New Roman"/>
              </a:rPr>
              <a:t> </a:t>
            </a:r>
            <a:r>
              <a:rPr lang="en-US" sz="3199" dirty="0" err="1">
                <a:solidFill>
                  <a:prstClr val="black"/>
                </a:solidFill>
                <a:latin typeface="Times New Roman"/>
              </a:rPr>
              <a:t>giải</a:t>
            </a:r>
            <a:r>
              <a:rPr lang="en-US" sz="3199" dirty="0">
                <a:solidFill>
                  <a:prstClr val="black"/>
                </a:solidFill>
                <a:latin typeface="Times New Roman"/>
              </a:rPr>
              <a:t> </a:t>
            </a:r>
            <a:r>
              <a:rPr lang="en-US" sz="3199" dirty="0" err="1">
                <a:solidFill>
                  <a:prstClr val="black"/>
                </a:solidFill>
                <a:latin typeface="Times New Roman"/>
              </a:rPr>
              <a:t>phóng</a:t>
            </a:r>
            <a:r>
              <a:rPr lang="en-US" sz="3199" dirty="0">
                <a:solidFill>
                  <a:prstClr val="black"/>
                </a:solidFill>
                <a:latin typeface="Times New Roman"/>
              </a:rPr>
              <a:t> </a:t>
            </a:r>
            <a:r>
              <a:rPr lang="en-US" sz="3199" dirty="0" err="1">
                <a:solidFill>
                  <a:prstClr val="black"/>
                </a:solidFill>
                <a:latin typeface="Times New Roman"/>
              </a:rPr>
              <a:t>miền</a:t>
            </a:r>
            <a:r>
              <a:rPr lang="en-US" sz="3199" dirty="0">
                <a:solidFill>
                  <a:prstClr val="black"/>
                </a:solidFill>
                <a:latin typeface="Times New Roman"/>
              </a:rPr>
              <a:t> Nam, </a:t>
            </a:r>
            <a:r>
              <a:rPr lang="en-US" sz="3199" dirty="0" err="1">
                <a:solidFill>
                  <a:prstClr val="black"/>
                </a:solidFill>
                <a:latin typeface="Times New Roman"/>
              </a:rPr>
              <a:t>thống</a:t>
            </a:r>
            <a:r>
              <a:rPr lang="en-US" sz="3199" dirty="0">
                <a:solidFill>
                  <a:prstClr val="black"/>
                </a:solidFill>
                <a:latin typeface="Times New Roman"/>
              </a:rPr>
              <a:t> </a:t>
            </a:r>
            <a:r>
              <a:rPr lang="en-US" sz="3199" dirty="0" err="1">
                <a:solidFill>
                  <a:prstClr val="black"/>
                </a:solidFill>
                <a:latin typeface="Times New Roman"/>
              </a:rPr>
              <a:t>nhất</a:t>
            </a:r>
            <a:r>
              <a:rPr lang="en-US" sz="3199" dirty="0">
                <a:solidFill>
                  <a:prstClr val="black"/>
                </a:solidFill>
                <a:latin typeface="Times New Roman"/>
              </a:rPr>
              <a:t> </a:t>
            </a:r>
            <a:r>
              <a:rPr lang="en-US" sz="3199" dirty="0" err="1">
                <a:solidFill>
                  <a:prstClr val="black"/>
                </a:solidFill>
                <a:latin typeface="Times New Roman"/>
              </a:rPr>
              <a:t>đất</a:t>
            </a:r>
            <a:r>
              <a:rPr lang="en-US" sz="3199" dirty="0">
                <a:solidFill>
                  <a:prstClr val="black"/>
                </a:solidFill>
                <a:latin typeface="Times New Roman"/>
              </a:rPr>
              <a:t> </a:t>
            </a:r>
            <a:r>
              <a:rPr lang="en-US" sz="3199" dirty="0" err="1">
                <a:solidFill>
                  <a:prstClr val="black"/>
                </a:solidFill>
                <a:latin typeface="Times New Roman"/>
              </a:rPr>
              <a:t>nước</a:t>
            </a:r>
            <a:endParaRPr lang="vi-VN" sz="3199" dirty="0">
              <a:solidFill>
                <a:prstClr val="black"/>
              </a:solidFill>
              <a:latin typeface="Times New Roman"/>
            </a:endParaRPr>
          </a:p>
        </p:txBody>
      </p:sp>
      <p:pic>
        <p:nvPicPr>
          <p:cNvPr id="30" name="Picture 29">
            <a:extLst>
              <a:ext uri="{FF2B5EF4-FFF2-40B4-BE49-F238E27FC236}">
                <a16:creationId xmlns="" xmlns:a16="http://schemas.microsoft.com/office/drawing/2014/main" id="{88959631-9262-45CD-970A-64E74D47C06C}"/>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2210" y="2721160"/>
            <a:ext cx="884864" cy="707840"/>
          </a:xfrm>
          <a:prstGeom prst="rect">
            <a:avLst/>
          </a:prstGeom>
        </p:spPr>
      </p:pic>
      <p:pic>
        <p:nvPicPr>
          <p:cNvPr id="31" name="Picture 30">
            <a:extLst>
              <a:ext uri="{FF2B5EF4-FFF2-40B4-BE49-F238E27FC236}">
                <a16:creationId xmlns="" xmlns:a16="http://schemas.microsoft.com/office/drawing/2014/main" id="{67B71372-DB80-4221-B0D2-E5222352BFA1}"/>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755" y="4418749"/>
            <a:ext cx="804288" cy="703871"/>
          </a:xfrm>
          <a:prstGeom prst="rect">
            <a:avLst/>
          </a:prstGeom>
        </p:spPr>
      </p:pic>
      <p:pic>
        <p:nvPicPr>
          <p:cNvPr id="32" name="Picture 31">
            <a:extLst>
              <a:ext uri="{FF2B5EF4-FFF2-40B4-BE49-F238E27FC236}">
                <a16:creationId xmlns="" xmlns:a16="http://schemas.microsoft.com/office/drawing/2014/main" id="{3469E156-8132-4608-9102-B60094DF16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1426" y="4415644"/>
            <a:ext cx="804494" cy="706979"/>
          </a:xfrm>
          <a:prstGeom prst="rect">
            <a:avLst/>
          </a:prstGeom>
        </p:spPr>
      </p:pic>
      <p:pic>
        <p:nvPicPr>
          <p:cNvPr id="33" name="Picture 32">
            <a:extLst>
              <a:ext uri="{FF2B5EF4-FFF2-40B4-BE49-F238E27FC236}">
                <a16:creationId xmlns="" xmlns:a16="http://schemas.microsoft.com/office/drawing/2014/main" id="{E7508412-B94F-4C71-8DC0-6B0F6580F6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1426" y="2878558"/>
            <a:ext cx="804494" cy="706979"/>
          </a:xfrm>
          <a:prstGeom prst="rect">
            <a:avLst/>
          </a:prstGeom>
        </p:spPr>
      </p:pic>
    </p:spTree>
    <p:extLst>
      <p:ext uri="{BB962C8B-B14F-4D97-AF65-F5344CB8AC3E}">
        <p14:creationId xmlns:p14="http://schemas.microsoft.com/office/powerpoint/2010/main" val="268500590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anim calcmode="lin" valueType="num">
                                      <p:cBhvr>
                                        <p:cTn id="31" dur="500" fill="hold"/>
                                        <p:tgtEl>
                                          <p:spTgt spid="29"/>
                                        </p:tgtEl>
                                        <p:attrNameLst>
                                          <p:attrName>ppt_x</p:attrName>
                                        </p:attrNameLst>
                                      </p:cBhvr>
                                      <p:tavLst>
                                        <p:tav tm="0">
                                          <p:val>
                                            <p:strVal val="#ppt_x"/>
                                          </p:val>
                                        </p:tav>
                                        <p:tav tm="100000">
                                          <p:val>
                                            <p:strVal val="#ppt_x"/>
                                          </p:val>
                                        </p:tav>
                                      </p:tavLst>
                                    </p:anim>
                                    <p:anim calcmode="lin" valueType="num">
                                      <p:cBhvr>
                                        <p:cTn id="3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8"/>
                                        </p:tgtEl>
                                        <p:attrNameLst>
                                          <p:attrName>fillcolor</p:attrName>
                                        </p:attrNameLst>
                                      </p:cBhvr>
                                      <p:to>
                                        <a:srgbClr val="FFF2CC"/>
                                      </p:to>
                                    </p:animClr>
                                    <p:set>
                                      <p:cBhvr>
                                        <p:cTn id="38" dur="250" fill="hold"/>
                                        <p:tgtEl>
                                          <p:spTgt spid="18"/>
                                        </p:tgtEl>
                                        <p:attrNameLst>
                                          <p:attrName>fill.type</p:attrName>
                                        </p:attrNameLst>
                                      </p:cBhvr>
                                      <p:to>
                                        <p:strVal val="solid"/>
                                      </p:to>
                                    </p:set>
                                    <p:set>
                                      <p:cBhvr>
                                        <p:cTn id="39" dur="250" fill="hold"/>
                                        <p:tgtEl>
                                          <p:spTgt spid="18"/>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30"/>
                                        </p:tgtEl>
                                        <p:attrNameLst>
                                          <p:attrName>style.visibility</p:attrName>
                                        </p:attrNameLst>
                                      </p:cBhvr>
                                      <p:to>
                                        <p:strVal val="visible"/>
                                      </p:to>
                                    </p:set>
                                    <p:anim calcmode="lin" valueType="num">
                                      <p:cBhvr>
                                        <p:cTn id="42" dur="250" fill="hold"/>
                                        <p:tgtEl>
                                          <p:spTgt spid="30"/>
                                        </p:tgtEl>
                                        <p:attrNameLst>
                                          <p:attrName>ppt_w</p:attrName>
                                        </p:attrNameLst>
                                      </p:cBhvr>
                                      <p:tavLst>
                                        <p:tav tm="0">
                                          <p:val>
                                            <p:strVal val="4*#ppt_w"/>
                                          </p:val>
                                        </p:tav>
                                        <p:tav tm="100000">
                                          <p:val>
                                            <p:strVal val="#ppt_w"/>
                                          </p:val>
                                        </p:tav>
                                      </p:tavLst>
                                    </p:anim>
                                    <p:anim calcmode="lin" valueType="num">
                                      <p:cBhvr>
                                        <p:cTn id="43"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par>
                                <p:cTn id="44" presetID="1" presetClass="emph" presetSubtype="2" fill="hold" nodeType="withEffect">
                                  <p:stCondLst>
                                    <p:cond delay="1000"/>
                                  </p:stCondLst>
                                  <p:childTnLst>
                                    <p:animClr clrSpc="rgb" dir="cw">
                                      <p:cBhvr>
                                        <p:cTn id="45" dur="250" fill="hold"/>
                                        <p:tgtEl>
                                          <p:spTgt spid="18"/>
                                        </p:tgtEl>
                                        <p:attrNameLst>
                                          <p:attrName>fillcolor</p:attrName>
                                        </p:attrNameLst>
                                      </p:cBhvr>
                                      <p:to>
                                        <a:srgbClr val="00B050"/>
                                      </p:to>
                                    </p:animClr>
                                    <p:set>
                                      <p:cBhvr>
                                        <p:cTn id="46" dur="250" fill="hold"/>
                                        <p:tgtEl>
                                          <p:spTgt spid="18"/>
                                        </p:tgtEl>
                                        <p:attrNameLst>
                                          <p:attrName>fill.type</p:attrName>
                                        </p:attrNameLst>
                                      </p:cBhvr>
                                      <p:to>
                                        <p:strVal val="solid"/>
                                      </p:to>
                                    </p:set>
                                    <p:set>
                                      <p:cBhvr>
                                        <p:cTn id="47"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9"/>
                                        </p:tgtEl>
                                        <p:attrNameLst>
                                          <p:attrName>fillcolor</p:attrName>
                                        </p:attrNameLst>
                                      </p:cBhvr>
                                      <p:to>
                                        <a:srgbClr val="FFF2CC"/>
                                      </p:to>
                                    </p:animClr>
                                    <p:set>
                                      <p:cBhvr>
                                        <p:cTn id="53" dur="250" fill="hold"/>
                                        <p:tgtEl>
                                          <p:spTgt spid="19"/>
                                        </p:tgtEl>
                                        <p:attrNameLst>
                                          <p:attrName>fill.type</p:attrName>
                                        </p:attrNameLst>
                                      </p:cBhvr>
                                      <p:to>
                                        <p:strVal val="solid"/>
                                      </p:to>
                                    </p:set>
                                    <p:set>
                                      <p:cBhvr>
                                        <p:cTn id="54" dur="250" fill="hold"/>
                                        <p:tgtEl>
                                          <p:spTgt spid="1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33"/>
                                        </p:tgtEl>
                                        <p:attrNameLst>
                                          <p:attrName>style.visibility</p:attrName>
                                        </p:attrNameLst>
                                      </p:cBhvr>
                                      <p:to>
                                        <p:strVal val="visible"/>
                                      </p:to>
                                    </p:set>
                                    <p:anim calcmode="lin" valueType="num">
                                      <p:cBhvr>
                                        <p:cTn id="57" dur="250" fill="hold"/>
                                        <p:tgtEl>
                                          <p:spTgt spid="33"/>
                                        </p:tgtEl>
                                        <p:attrNameLst>
                                          <p:attrName>ppt_w</p:attrName>
                                        </p:attrNameLst>
                                      </p:cBhvr>
                                      <p:tavLst>
                                        <p:tav tm="0">
                                          <p:val>
                                            <p:strVal val="4*#ppt_w"/>
                                          </p:val>
                                        </p:tav>
                                        <p:tav tm="100000">
                                          <p:val>
                                            <p:strVal val="#ppt_w"/>
                                          </p:val>
                                        </p:tav>
                                      </p:tavLst>
                                    </p:anim>
                                    <p:anim calcmode="lin" valueType="num">
                                      <p:cBhvr>
                                        <p:cTn id="58"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par>
                                <p:cTn id="59" presetID="1" presetClass="emph" presetSubtype="2" fill="hold" nodeType="withEffect">
                                  <p:stCondLst>
                                    <p:cond delay="1000"/>
                                  </p:stCondLst>
                                  <p:childTnLst>
                                    <p:animClr clrSpc="rgb" dir="cw">
                                      <p:cBhvr>
                                        <p:cTn id="60" dur="250" fill="hold"/>
                                        <p:tgtEl>
                                          <p:spTgt spid="19"/>
                                        </p:tgtEl>
                                        <p:attrNameLst>
                                          <p:attrName>fillcolor</p:attrName>
                                        </p:attrNameLst>
                                      </p:cBhvr>
                                      <p:to>
                                        <a:srgbClr val="FFFF00"/>
                                      </p:to>
                                    </p:animClr>
                                    <p:set>
                                      <p:cBhvr>
                                        <p:cTn id="61" dur="250" fill="hold"/>
                                        <p:tgtEl>
                                          <p:spTgt spid="19"/>
                                        </p:tgtEl>
                                        <p:attrNameLst>
                                          <p:attrName>fill.type</p:attrName>
                                        </p:attrNameLst>
                                      </p:cBhvr>
                                      <p:to>
                                        <p:strVal val="solid"/>
                                      </p:to>
                                    </p:set>
                                    <p:set>
                                      <p:cBhvr>
                                        <p:cTn id="62"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0"/>
                                        </p:tgtEl>
                                        <p:attrNameLst>
                                          <p:attrName>fillcolor</p:attrName>
                                        </p:attrNameLst>
                                      </p:cBhvr>
                                      <p:to>
                                        <a:srgbClr val="FFF2CC"/>
                                      </p:to>
                                    </p:animClr>
                                    <p:set>
                                      <p:cBhvr>
                                        <p:cTn id="68" dur="250" fill="hold"/>
                                        <p:tgtEl>
                                          <p:spTgt spid="20"/>
                                        </p:tgtEl>
                                        <p:attrNameLst>
                                          <p:attrName>fill.type</p:attrName>
                                        </p:attrNameLst>
                                      </p:cBhvr>
                                      <p:to>
                                        <p:strVal val="solid"/>
                                      </p:to>
                                    </p:set>
                                    <p:set>
                                      <p:cBhvr>
                                        <p:cTn id="69" dur="250" fill="hold"/>
                                        <p:tgtEl>
                                          <p:spTgt spid="20"/>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31"/>
                                        </p:tgtEl>
                                        <p:attrNameLst>
                                          <p:attrName>style.visibility</p:attrName>
                                        </p:attrNameLst>
                                      </p:cBhvr>
                                      <p:to>
                                        <p:strVal val="visible"/>
                                      </p:to>
                                    </p:set>
                                    <p:anim calcmode="lin" valueType="num">
                                      <p:cBhvr>
                                        <p:cTn id="72" dur="250" fill="hold"/>
                                        <p:tgtEl>
                                          <p:spTgt spid="31"/>
                                        </p:tgtEl>
                                        <p:attrNameLst>
                                          <p:attrName>ppt_w</p:attrName>
                                        </p:attrNameLst>
                                      </p:cBhvr>
                                      <p:tavLst>
                                        <p:tav tm="0">
                                          <p:val>
                                            <p:strVal val="4*#ppt_w"/>
                                          </p:val>
                                        </p:tav>
                                        <p:tav tm="100000">
                                          <p:val>
                                            <p:strVal val="#ppt_w"/>
                                          </p:val>
                                        </p:tav>
                                      </p:tavLst>
                                    </p:anim>
                                    <p:anim calcmode="lin" valueType="num">
                                      <p:cBhvr>
                                        <p:cTn id="73"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par>
                                <p:cTn id="74" presetID="1" presetClass="emph" presetSubtype="2" fill="hold" nodeType="withEffect">
                                  <p:stCondLst>
                                    <p:cond delay="1000"/>
                                  </p:stCondLst>
                                  <p:childTnLst>
                                    <p:animClr clrSpc="rgb" dir="cw">
                                      <p:cBhvr>
                                        <p:cTn id="75" dur="250" fill="hold"/>
                                        <p:tgtEl>
                                          <p:spTgt spid="20"/>
                                        </p:tgtEl>
                                        <p:attrNameLst>
                                          <p:attrName>fillcolor</p:attrName>
                                        </p:attrNameLst>
                                      </p:cBhvr>
                                      <p:to>
                                        <a:srgbClr val="FFFF00"/>
                                      </p:to>
                                    </p:animClr>
                                    <p:set>
                                      <p:cBhvr>
                                        <p:cTn id="76" dur="250" fill="hold"/>
                                        <p:tgtEl>
                                          <p:spTgt spid="20"/>
                                        </p:tgtEl>
                                        <p:attrNameLst>
                                          <p:attrName>fill.type</p:attrName>
                                        </p:attrNameLst>
                                      </p:cBhvr>
                                      <p:to>
                                        <p:strVal val="solid"/>
                                      </p:to>
                                    </p:set>
                                    <p:set>
                                      <p:cBhvr>
                                        <p:cTn id="77"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29"/>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9"/>
                                        </p:tgtEl>
                                        <p:attrNameLst>
                                          <p:attrName>fillcolor</p:attrName>
                                        </p:attrNameLst>
                                      </p:cBhvr>
                                      <p:to>
                                        <a:srgbClr val="FFF2CC"/>
                                      </p:to>
                                    </p:animClr>
                                    <p:set>
                                      <p:cBhvr>
                                        <p:cTn id="83" dur="250" fill="hold"/>
                                        <p:tgtEl>
                                          <p:spTgt spid="29"/>
                                        </p:tgtEl>
                                        <p:attrNameLst>
                                          <p:attrName>fill.type</p:attrName>
                                        </p:attrNameLst>
                                      </p:cBhvr>
                                      <p:to>
                                        <p:strVal val="solid"/>
                                      </p:to>
                                    </p:set>
                                    <p:set>
                                      <p:cBhvr>
                                        <p:cTn id="84" dur="250" fill="hold"/>
                                        <p:tgtEl>
                                          <p:spTgt spid="29"/>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50" fill="hold"/>
                                        <p:tgtEl>
                                          <p:spTgt spid="32"/>
                                        </p:tgtEl>
                                        <p:attrNameLst>
                                          <p:attrName>ppt_w</p:attrName>
                                        </p:attrNameLst>
                                      </p:cBhvr>
                                      <p:tavLst>
                                        <p:tav tm="0">
                                          <p:val>
                                            <p:strVal val="4*#ppt_w"/>
                                          </p:val>
                                        </p:tav>
                                        <p:tav tm="100000">
                                          <p:val>
                                            <p:strVal val="#ppt_w"/>
                                          </p:val>
                                        </p:tav>
                                      </p:tavLst>
                                    </p:anim>
                                    <p:anim calcmode="lin" valueType="num">
                                      <p:cBhvr>
                                        <p:cTn id="88"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par>
                                <p:cTn id="89" presetID="1" presetClass="emph" presetSubtype="2" fill="hold" nodeType="withEffect">
                                  <p:stCondLst>
                                    <p:cond delay="1000"/>
                                  </p:stCondLst>
                                  <p:childTnLst>
                                    <p:animClr clrSpc="rgb" dir="cw">
                                      <p:cBhvr>
                                        <p:cTn id="90" dur="250" fill="hold"/>
                                        <p:tgtEl>
                                          <p:spTgt spid="29"/>
                                        </p:tgtEl>
                                        <p:attrNameLst>
                                          <p:attrName>fillcolor</p:attrName>
                                        </p:attrNameLst>
                                      </p:cBhvr>
                                      <p:to>
                                        <a:srgbClr val="FFFF00"/>
                                      </p:to>
                                    </p:animClr>
                                    <p:set>
                                      <p:cBhvr>
                                        <p:cTn id="91" dur="250" fill="hold"/>
                                        <p:tgtEl>
                                          <p:spTgt spid="29"/>
                                        </p:tgtEl>
                                        <p:attrNameLst>
                                          <p:attrName>fill.type</p:attrName>
                                        </p:attrNameLst>
                                      </p:cBhvr>
                                      <p:to>
                                        <p:strVal val="solid"/>
                                      </p:to>
                                    </p:set>
                                    <p:set>
                                      <p:cBhvr>
                                        <p:cTn id="92" dur="25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7" grpId="0" animBg="1"/>
      <p:bldP spid="18" grpId="0" animBg="1"/>
      <p:bldP spid="19" grpId="0" animBg="1"/>
      <p:bldP spid="20" grpId="0" animBg="1"/>
      <p:bldP spid="29"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7" name="Snip Diagonal Corner Rectangle 3">
            <a:extLst>
              <a:ext uri="{FF2B5EF4-FFF2-40B4-BE49-F238E27FC236}">
                <a16:creationId xmlns="" xmlns:a16="http://schemas.microsoft.com/office/drawing/2014/main" id="{4F50FC35-01AB-44D9-B56D-D5D9247D5363}"/>
              </a:ext>
            </a:extLst>
          </p:cNvPr>
          <p:cNvSpPr/>
          <p:nvPr/>
        </p:nvSpPr>
        <p:spPr>
          <a:xfrm>
            <a:off x="1122984" y="1447353"/>
            <a:ext cx="10025835" cy="1524473"/>
          </a:xfrm>
          <a:prstGeom prst="snip2DiagRect">
            <a:avLst>
              <a:gd name="adj1" fmla="val 0"/>
              <a:gd name="adj2" fmla="val 16667"/>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algn="ctr" defTabSz="913807"/>
            <a:r>
              <a:rPr lang="en-US" sz="3199" b="1" i="1" dirty="0" err="1">
                <a:solidFill>
                  <a:prstClr val="white"/>
                </a:solidFill>
              </a:rPr>
              <a:t>Hãy</a:t>
            </a:r>
            <a:r>
              <a:rPr lang="en-US" sz="3199" b="1" i="1" dirty="0">
                <a:solidFill>
                  <a:prstClr val="white"/>
                </a:solidFill>
              </a:rPr>
              <a:t> </a:t>
            </a:r>
            <a:r>
              <a:rPr lang="en-US" sz="3199" b="1" i="1" dirty="0" err="1">
                <a:solidFill>
                  <a:prstClr val="white"/>
                </a:solidFill>
              </a:rPr>
              <a:t>nêu</a:t>
            </a:r>
            <a:r>
              <a:rPr lang="en-US" sz="3199" b="1" i="1" dirty="0">
                <a:solidFill>
                  <a:prstClr val="white"/>
                </a:solidFill>
              </a:rPr>
              <a:t> </a:t>
            </a:r>
            <a:r>
              <a:rPr lang="en-US" sz="3199" b="1" i="1" dirty="0" err="1">
                <a:solidFill>
                  <a:prstClr val="white"/>
                </a:solidFill>
              </a:rPr>
              <a:t>cảm</a:t>
            </a:r>
            <a:r>
              <a:rPr lang="en-US" sz="3199" b="1" i="1" dirty="0">
                <a:solidFill>
                  <a:prstClr val="white"/>
                </a:solidFill>
              </a:rPr>
              <a:t> </a:t>
            </a:r>
            <a:r>
              <a:rPr lang="en-US" sz="3199" b="1" i="1" dirty="0" err="1">
                <a:solidFill>
                  <a:prstClr val="white"/>
                </a:solidFill>
              </a:rPr>
              <a:t>nhận</a:t>
            </a:r>
            <a:r>
              <a:rPr lang="en-US" sz="3199" b="1" i="1" dirty="0">
                <a:solidFill>
                  <a:prstClr val="white"/>
                </a:solidFill>
              </a:rPr>
              <a:t> </a:t>
            </a:r>
            <a:r>
              <a:rPr lang="en-US" sz="3199" b="1" i="1" dirty="0" err="1">
                <a:solidFill>
                  <a:prstClr val="white"/>
                </a:solidFill>
              </a:rPr>
              <a:t>của</a:t>
            </a:r>
            <a:r>
              <a:rPr lang="en-US" sz="3199" b="1" i="1" dirty="0">
                <a:solidFill>
                  <a:prstClr val="white"/>
                </a:solidFill>
              </a:rPr>
              <a:t> </a:t>
            </a:r>
            <a:r>
              <a:rPr lang="en-US" sz="3199" b="1" i="1" dirty="0" err="1">
                <a:solidFill>
                  <a:prstClr val="white"/>
                </a:solidFill>
              </a:rPr>
              <a:t>em</a:t>
            </a:r>
            <a:r>
              <a:rPr lang="en-US" sz="3199" b="1" i="1" dirty="0">
                <a:solidFill>
                  <a:prstClr val="white"/>
                </a:solidFill>
              </a:rPr>
              <a:t> </a:t>
            </a:r>
            <a:r>
              <a:rPr lang="en-US" sz="3199" b="1" i="1" dirty="0" err="1">
                <a:solidFill>
                  <a:prstClr val="white"/>
                </a:solidFill>
              </a:rPr>
              <a:t>sau</a:t>
            </a:r>
            <a:r>
              <a:rPr lang="en-US" sz="3199" b="1" i="1" dirty="0">
                <a:solidFill>
                  <a:prstClr val="white"/>
                </a:solidFill>
              </a:rPr>
              <a:t> </a:t>
            </a:r>
            <a:r>
              <a:rPr lang="en-US" sz="3199" b="1" i="1" dirty="0" err="1">
                <a:solidFill>
                  <a:prstClr val="white"/>
                </a:solidFill>
              </a:rPr>
              <a:t>khi</a:t>
            </a:r>
            <a:r>
              <a:rPr lang="en-US" sz="3199" b="1" i="1" dirty="0">
                <a:solidFill>
                  <a:prstClr val="white"/>
                </a:solidFill>
              </a:rPr>
              <a:t> </a:t>
            </a:r>
            <a:r>
              <a:rPr lang="en-US" sz="3199" b="1" i="1" dirty="0" err="1">
                <a:solidFill>
                  <a:prstClr val="white"/>
                </a:solidFill>
              </a:rPr>
              <a:t>học</a:t>
            </a:r>
            <a:r>
              <a:rPr lang="en-US" sz="3199" b="1" i="1" dirty="0">
                <a:solidFill>
                  <a:prstClr val="white"/>
                </a:solidFill>
              </a:rPr>
              <a:t> </a:t>
            </a:r>
            <a:r>
              <a:rPr lang="en-US" sz="3199" b="1" i="1" dirty="0" err="1">
                <a:solidFill>
                  <a:prstClr val="white"/>
                </a:solidFill>
              </a:rPr>
              <a:t>xong</a:t>
            </a:r>
            <a:r>
              <a:rPr lang="en-US" sz="3199" b="1" i="1" dirty="0">
                <a:solidFill>
                  <a:prstClr val="white"/>
                </a:solidFill>
              </a:rPr>
              <a:t> </a:t>
            </a:r>
            <a:r>
              <a:rPr lang="en-US" sz="3199" b="1" i="1" dirty="0" err="1">
                <a:solidFill>
                  <a:prstClr val="white"/>
                </a:solidFill>
              </a:rPr>
              <a:t>bài</a:t>
            </a:r>
            <a:r>
              <a:rPr lang="en-US" sz="3199" b="1" i="1" dirty="0">
                <a:solidFill>
                  <a:prstClr val="white"/>
                </a:solidFill>
              </a:rPr>
              <a:t> “</a:t>
            </a:r>
            <a:r>
              <a:rPr lang="en-US" sz="3199" b="1" i="1" dirty="0" err="1">
                <a:solidFill>
                  <a:prstClr val="white"/>
                </a:solidFill>
              </a:rPr>
              <a:t>Bếp</a:t>
            </a:r>
            <a:r>
              <a:rPr lang="en-US" sz="3199" b="1" i="1" dirty="0">
                <a:solidFill>
                  <a:prstClr val="white"/>
                </a:solidFill>
              </a:rPr>
              <a:t> </a:t>
            </a:r>
            <a:r>
              <a:rPr lang="en-US" sz="3199" b="1" i="1" dirty="0" err="1">
                <a:solidFill>
                  <a:prstClr val="white"/>
                </a:solidFill>
              </a:rPr>
              <a:t>lửa</a:t>
            </a:r>
            <a:r>
              <a:rPr lang="en-US" sz="3199" b="1" i="1" dirty="0">
                <a:solidFill>
                  <a:prstClr val="white"/>
                </a:solidFill>
              </a:rPr>
              <a:t>”</a:t>
            </a:r>
            <a:endParaRPr lang="en-US" sz="4399" b="1" i="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4885" y="3948356"/>
            <a:ext cx="3549970" cy="2342980"/>
          </a:xfrm>
          <a:prstGeom prst="rect">
            <a:avLst/>
          </a:prstGeom>
        </p:spPr>
      </p:pic>
      <p:sp>
        <p:nvSpPr>
          <p:cNvPr id="16" name="矩形 32"/>
          <p:cNvSpPr/>
          <p:nvPr/>
        </p:nvSpPr>
        <p:spPr>
          <a:xfrm>
            <a:off x="1625619" y="3694256"/>
            <a:ext cx="2773713" cy="2006062"/>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298" y="3429000"/>
            <a:ext cx="3829329" cy="2876491"/>
          </a:xfrm>
          <a:prstGeom prst="rect">
            <a:avLst/>
          </a:prstGeom>
        </p:spPr>
      </p:pic>
    </p:spTree>
    <p:extLst>
      <p:ext uri="{BB962C8B-B14F-4D97-AF65-F5344CB8AC3E}">
        <p14:creationId xmlns:p14="http://schemas.microsoft.com/office/powerpoint/2010/main" val="67993525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17099" y="-24423"/>
            <a:ext cx="11574901" cy="6857154"/>
          </a:xfrm>
          <a:prstGeom prst="rect">
            <a:avLst/>
          </a:prstGeom>
        </p:spPr>
      </p:pic>
      <p:sp>
        <p:nvSpPr>
          <p:cNvPr id="2" name="Rectangle 1"/>
          <p:cNvSpPr/>
          <p:nvPr/>
        </p:nvSpPr>
        <p:spPr>
          <a:xfrm>
            <a:off x="2082757" y="261155"/>
            <a:ext cx="6094119" cy="953723"/>
          </a:xfrm>
          <a:prstGeom prst="rect">
            <a:avLst/>
          </a:prstGeom>
        </p:spPr>
        <p:txBody>
          <a:bodyPr>
            <a:spAutoFit/>
          </a:bodyPr>
          <a:lstStyle/>
          <a:p>
            <a:pPr defTabSz="914103">
              <a:spcBef>
                <a:spcPct val="0"/>
              </a:spcBef>
            </a:pPr>
            <a:r>
              <a:rPr lang="en-SG" altLang="en-US" sz="1866" i="1" dirty="0">
                <a:solidFill>
                  <a:prstClr val="black"/>
                </a:solidFill>
                <a:latin typeface="Times New Roman" panose="02020603050405020304" pitchFamily="18" charset="0"/>
              </a:rPr>
              <a:t>“</a:t>
            </a:r>
            <a:r>
              <a:rPr lang="en-SG" altLang="en-US" sz="1866" i="1" dirty="0" err="1">
                <a:solidFill>
                  <a:prstClr val="black"/>
                </a:solidFill>
                <a:latin typeface="Times New Roman" panose="02020603050405020304" pitchFamily="18" charset="0"/>
              </a:rPr>
              <a:t>Một</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bếp</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lửa</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chờn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vờn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sương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sớm</a:t>
            </a:r>
            <a:r>
              <a:rPr lang="en-SG" altLang="en-US" sz="1866" i="1" dirty="0">
                <a:solidFill>
                  <a:prstClr val="black"/>
                </a:solidFill>
                <a:latin typeface="Times New Roman" panose="02020603050405020304" pitchFamily="18" charset="0"/>
              </a:rPr>
              <a:t>,</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Một</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bếp</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lửa</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ấp</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iu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nồng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đượm</a:t>
            </a:r>
            <a:r>
              <a:rPr lang="en-SG" altLang="en-US" sz="1866" i="1" dirty="0">
                <a:solidFill>
                  <a:prstClr val="black"/>
                </a:solidFill>
                <a:latin typeface="Times New Roman" panose="02020603050405020304" pitchFamily="18" charset="0"/>
              </a:rPr>
              <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Cháu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thương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biết</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mấy</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nắng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mưa</a:t>
            </a:r>
            <a:r>
              <a:rPr lang="en-SG" altLang="en-US" sz="1866" i="1" dirty="0">
                <a:solidFill>
                  <a:prstClr val="black"/>
                </a:solidFill>
                <a:latin typeface="Times New Roman" panose="02020603050405020304" pitchFamily="18" charset="0"/>
              </a:rPr>
              <a:t>”</a:t>
            </a:r>
          </a:p>
        </p:txBody>
      </p:sp>
      <p:sp>
        <p:nvSpPr>
          <p:cNvPr id="3" name="Rectangle 2"/>
          <p:cNvSpPr/>
          <p:nvPr/>
        </p:nvSpPr>
        <p:spPr>
          <a:xfrm>
            <a:off x="2082757" y="1444430"/>
            <a:ext cx="6094119" cy="4973541"/>
          </a:xfrm>
          <a:prstGeom prst="rect">
            <a:avLst/>
          </a:prstGeom>
        </p:spPr>
        <p:txBody>
          <a:bodyPr>
            <a:spAutoFit/>
          </a:bodyPr>
          <a:lstStyle/>
          <a:p>
            <a:pPr defTabSz="914103">
              <a:spcBef>
                <a:spcPct val="0"/>
              </a:spcBef>
            </a:pPr>
            <a:r>
              <a:rPr lang="en-SG" altLang="en-US" sz="1866" i="1" dirty="0" err="1">
                <a:solidFill>
                  <a:prstClr val="black"/>
                </a:solidFill>
                <a:latin typeface="Times New Roman" panose="02020603050405020304" pitchFamily="18" charset="0"/>
              </a:rPr>
              <a:t>Lên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bốn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tuổi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cháu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đã</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quen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mùi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khói</a:t>
            </a:r>
            <a:r>
              <a:rPr lang="en-SG" altLang="en-US" sz="1866" i="1" dirty="0">
                <a:solidFill>
                  <a:prstClr val="black"/>
                </a:solidFill>
                <a:latin typeface="Times New Roman" panose="02020603050405020304" pitchFamily="18" charset="0"/>
              </a:rPr>
              <a:t>,</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Năm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ấy</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năm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đói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mòn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đói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mỏi</a:t>
            </a:r>
            <a:endParaRPr lang="en-SG" altLang="en-US" sz="1866" i="1" dirty="0">
              <a:solidFill>
                <a:prstClr val="black"/>
              </a:solidFill>
              <a:latin typeface="Times New Roman" panose="02020603050405020304" pitchFamily="18" charset="0"/>
            </a:endParaRPr>
          </a:p>
          <a:p>
            <a:pPr defTabSz="914103">
              <a:spcBef>
                <a:spcPct val="0"/>
              </a:spcBef>
            </a:pPr>
            <a:r>
              <a:rPr lang="en-SG" altLang="en-US" sz="1866" i="1" dirty="0" err="1">
                <a:solidFill>
                  <a:prstClr val="black"/>
                </a:solidFill>
                <a:latin typeface="Times New Roman" panose="02020603050405020304" pitchFamily="18" charset="0"/>
              </a:rPr>
              <a:t>Bố</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đánh</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xe</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khô</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rạc</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ngựa</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gầy</a:t>
            </a:r>
            <a:r>
              <a:rPr lang="en-SG" altLang="en-US" sz="1866" i="1" dirty="0">
                <a:solidFill>
                  <a:prstClr val="black"/>
                </a:solidFill>
                <a:latin typeface="Times New Roman" panose="02020603050405020304" pitchFamily="18" charset="0"/>
              </a:rPr>
              <a:t>.</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Chỉ</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nhớ</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khói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hun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nhèm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mắt</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cháu</a:t>
            </a:r>
            <a:endParaRPr lang="en-SG" altLang="en-US" sz="1866" i="1" dirty="0">
              <a:solidFill>
                <a:prstClr val="black"/>
              </a:solidFill>
              <a:latin typeface="Times New Roman" panose="02020603050405020304" pitchFamily="18" charset="0"/>
            </a:endParaRPr>
          </a:p>
          <a:p>
            <a:pPr defTabSz="914103">
              <a:spcBef>
                <a:spcPct val="0"/>
              </a:spcBef>
            </a:pPr>
            <a:r>
              <a:rPr lang="en-SG" altLang="en-US" sz="1866" i="1" dirty="0" err="1">
                <a:solidFill>
                  <a:prstClr val="black"/>
                </a:solidFill>
                <a:latin typeface="Times New Roman" panose="02020603050405020304" pitchFamily="18" charset="0"/>
              </a:rPr>
              <a:t>Nghĩ</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lại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đến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giờ</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sống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mũi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còn</a:t>
            </a:r>
            <a:r>
              <a:rPr lang="en-SG" altLang="en-US" sz="1866" i="1" dirty="0">
                <a:solidFill>
                  <a:prstClr val="black"/>
                </a:solidFill>
                <a:latin typeface="Times New Roman" panose="02020603050405020304" pitchFamily="18" charset="0"/>
              </a:rPr>
              <a:t> cay !</a:t>
            </a:r>
          </a:p>
          <a:p>
            <a:pPr defTabSz="914103">
              <a:spcBef>
                <a:spcPct val="0"/>
              </a:spcBef>
            </a:pPr>
            <a:endParaRPr lang="en-SG" altLang="en-US" sz="1866" i="1" dirty="0">
              <a:solidFill>
                <a:prstClr val="black"/>
              </a:solidFill>
              <a:latin typeface="Times New Roman" panose="02020603050405020304" pitchFamily="18" charset="0"/>
            </a:endParaRPr>
          </a:p>
          <a:p>
            <a:pPr defTabSz="914103">
              <a:spcBef>
                <a:spcPct val="0"/>
              </a:spcBef>
            </a:pPr>
            <a:r>
              <a:rPr lang="en-SG" altLang="en-US" sz="1866" i="1" dirty="0" err="1">
                <a:solidFill>
                  <a:prstClr val="black"/>
                </a:solidFill>
                <a:latin typeface="Times New Roman" panose="02020603050405020304" pitchFamily="18" charset="0"/>
              </a:rPr>
              <a:t>Tám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năm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ròng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cháu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cùng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nhóm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lửa</a:t>
            </a:r>
            <a:endParaRPr lang="en-SG" altLang="en-US" sz="1866" i="1" dirty="0">
              <a:solidFill>
                <a:prstClr val="black"/>
              </a:solidFill>
              <a:latin typeface="Times New Roman" panose="02020603050405020304" pitchFamily="18" charset="0"/>
            </a:endParaRPr>
          </a:p>
          <a:p>
            <a:pPr defTabSz="914103">
              <a:spcBef>
                <a:spcPct val="0"/>
              </a:spcBef>
            </a:pPr>
            <a:r>
              <a:rPr lang="en-SG" altLang="en-US" sz="1866" i="1" dirty="0" err="1">
                <a:solidFill>
                  <a:prstClr val="black"/>
                </a:solidFill>
                <a:latin typeface="Times New Roman" panose="02020603050405020304" pitchFamily="18" charset="0"/>
              </a:rPr>
              <a:t>Tu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hú</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kêu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trên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những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cánh</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đồng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xa</a:t>
            </a:r>
            <a:r>
              <a:rPr lang="en-SG" altLang="en-US" sz="1866" i="1" dirty="0">
                <a:solidFill>
                  <a:prstClr val="black"/>
                </a:solidFill>
                <a:latin typeface="Times New Roman" panose="02020603050405020304" pitchFamily="18" charset="0"/>
              </a:rPr>
              <a:t>.</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Khi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hú</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kêu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còn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nhớ</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không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bà</a:t>
            </a:r>
            <a:endParaRPr lang="en-SG" altLang="en-US" sz="1866" i="1" dirty="0">
              <a:solidFill>
                <a:prstClr val="black"/>
              </a:solidFill>
              <a:latin typeface="Times New Roman" panose="02020603050405020304" pitchFamily="18" charset="0"/>
            </a:endParaRPr>
          </a:p>
          <a:p>
            <a:pPr defTabSz="914103">
              <a:spcBef>
                <a:spcPct val="0"/>
              </a:spcBef>
            </a:pPr>
            <a:r>
              <a:rPr lang="en-SG" altLang="en-US" sz="1866" i="1" dirty="0" err="1">
                <a:solidFill>
                  <a:prstClr val="black"/>
                </a:solidFill>
                <a:latin typeface="Times New Roman" panose="02020603050405020304" pitchFamily="18" charset="0"/>
              </a:rPr>
              <a:t>Bà</a:t>
            </a:r>
            <a:r>
              <a:rPr lang="en-SG" altLang="en-US" sz="1866" i="1" dirty="0">
                <a:solidFill>
                  <a:prstClr val="black"/>
                </a:solidFill>
                <a:latin typeface="Times New Roman" panose="02020603050405020304" pitchFamily="18" charset="0"/>
              </a:rPr>
              <a:t> hay </a:t>
            </a:r>
            <a:r>
              <a:rPr lang="en-SG" altLang="en-US" sz="1866" i="1" dirty="0" err="1">
                <a:solidFill>
                  <a:prstClr val="black"/>
                </a:solidFill>
                <a:latin typeface="Times New Roman" panose="02020603050405020304" pitchFamily="18" charset="0"/>
              </a:rPr>
              <a:t>kể</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chuyện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những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ngày</a:t>
            </a:r>
            <a:r>
              <a:rPr lang="en-SG" altLang="en-US" sz="1866" i="1" dirty="0">
                <a:solidFill>
                  <a:prstClr val="black"/>
                </a:solidFill>
                <a:latin typeface="Times New Roman" panose="02020603050405020304" pitchFamily="18" charset="0"/>
              </a:rPr>
              <a:t> ở </a:t>
            </a:r>
            <a:r>
              <a:rPr lang="en-SG" altLang="en-US" sz="1866" i="1" dirty="0" err="1">
                <a:solidFill>
                  <a:prstClr val="black"/>
                </a:solidFill>
                <a:latin typeface="Times New Roman" panose="02020603050405020304" pitchFamily="18" charset="0"/>
              </a:rPr>
              <a:t>Huế</a:t>
            </a:r>
            <a:r>
              <a:rPr lang="en-SG" altLang="en-US" sz="1866" i="1" dirty="0">
                <a:solidFill>
                  <a:prstClr val="black"/>
                </a:solidFill>
                <a:latin typeface="Times New Roman" panose="02020603050405020304" pitchFamily="18" charset="0"/>
              </a:rPr>
              <a:t>,</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Tiếng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hú</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sao</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mà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tha</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thiết</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thế</a:t>
            </a:r>
            <a:r>
              <a:rPr lang="en-SG" altLang="en-US" sz="1866" i="1" dirty="0">
                <a:solidFill>
                  <a:prstClr val="black"/>
                </a:solidFill>
                <a:latin typeface="Times New Roman" panose="02020603050405020304" pitchFamily="18" charset="0"/>
              </a:rPr>
              <a:t> !</a:t>
            </a:r>
          </a:p>
          <a:p>
            <a:pPr defTabSz="914103">
              <a:spcBef>
                <a:spcPct val="0"/>
              </a:spcBef>
            </a:pPr>
            <a:r>
              <a:rPr lang="en-SG" altLang="en-US" sz="1866" i="1" dirty="0" err="1">
                <a:solidFill>
                  <a:prstClr val="black"/>
                </a:solidFill>
                <a:latin typeface="Times New Roman" panose="02020603050405020304" pitchFamily="18" charset="0"/>
              </a:rPr>
              <a:t>Mẹ</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cùng</a:t>
            </a:r>
            <a:r>
              <a:rPr lang="en-SG" altLang="en-US" sz="1866" i="1" dirty="0">
                <a:solidFill>
                  <a:prstClr val="black"/>
                </a:solidFill>
                <a:latin typeface="Times New Roman" panose="02020603050405020304" pitchFamily="18" charset="0"/>
              </a:rPr>
              <a:t> cha </a:t>
            </a:r>
            <a:r>
              <a:rPr lang="en-SG" altLang="en-US" sz="1866" i="1" dirty="0" err="1">
                <a:solidFill>
                  <a:prstClr val="black"/>
                </a:solidFill>
                <a:latin typeface="Times New Roman" panose="02020603050405020304" pitchFamily="18" charset="0"/>
              </a:rPr>
              <a:t>công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tác</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bận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không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về</a:t>
            </a:r>
            <a:endParaRPr lang="en-SG" altLang="en-US" sz="1866" i="1" dirty="0">
              <a:solidFill>
                <a:prstClr val="black"/>
              </a:solidFill>
              <a:latin typeface="Times New Roman" panose="02020603050405020304" pitchFamily="18" charset="0"/>
            </a:endParaRPr>
          </a:p>
          <a:p>
            <a:pPr defTabSz="914103">
              <a:spcBef>
                <a:spcPct val="0"/>
              </a:spcBef>
            </a:pPr>
            <a:r>
              <a:rPr lang="en-SG" altLang="en-US" sz="1866" i="1" dirty="0" err="1">
                <a:solidFill>
                  <a:prstClr val="black"/>
                </a:solidFill>
                <a:latin typeface="Times New Roman" panose="02020603050405020304" pitchFamily="18" charset="0"/>
              </a:rPr>
              <a:t>Cháu</a:t>
            </a:r>
            <a:r>
              <a:rPr lang="en-SG" altLang="en-US" sz="1866" i="1" dirty="0">
                <a:solidFill>
                  <a:prstClr val="black"/>
                </a:solidFill>
                <a:latin typeface="Times New Roman" panose="02020603050405020304" pitchFamily="18" charset="0"/>
              </a:rPr>
              <a:t> ở </a:t>
            </a:r>
            <a:r>
              <a:rPr lang="en-SG" altLang="en-US" sz="1866" i="1" dirty="0" err="1">
                <a:solidFill>
                  <a:prstClr val="black"/>
                </a:solidFill>
                <a:latin typeface="Times New Roman" panose="02020603050405020304" pitchFamily="18" charset="0"/>
              </a:rPr>
              <a:t>cùng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bảo</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cháu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nghe</a:t>
            </a:r>
            <a:r>
              <a:rPr lang="en-SG" altLang="en-US" sz="1866" i="1" dirty="0">
                <a:solidFill>
                  <a:prstClr val="black"/>
                </a:solidFill>
                <a:latin typeface="Times New Roman" panose="02020603050405020304" pitchFamily="18" charset="0"/>
              </a:rPr>
              <a:t>,</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Bà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dạy</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cháu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làm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chăm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cháu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học</a:t>
            </a:r>
            <a:r>
              <a:rPr lang="en-SG" altLang="en-US" sz="1866" i="1" dirty="0">
                <a:solidFill>
                  <a:prstClr val="black"/>
                </a:solidFill>
                <a:latin typeface="Times New Roman" panose="02020603050405020304" pitchFamily="18" charset="0"/>
              </a:rPr>
              <a:t>,</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Nhóm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bếp</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lửa</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nghĩ</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thương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khó</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nhọc</a:t>
            </a:r>
            <a:r>
              <a:rPr lang="en-SG" altLang="en-US" sz="1866" i="1" dirty="0">
                <a:solidFill>
                  <a:prstClr val="black"/>
                </a:solidFill>
                <a:latin typeface="Times New Roman" panose="02020603050405020304" pitchFamily="18" charset="0"/>
              </a:rPr>
              <a:t>,</a:t>
            </a:r>
          </a:p>
          <a:p>
            <a:pPr defTabSz="914103">
              <a:spcBef>
                <a:spcPct val="0"/>
              </a:spcBef>
            </a:pPr>
            <a:r>
              <a:rPr lang="en-SG" altLang="en-US" sz="1866" i="1" dirty="0" err="1">
                <a:solidFill>
                  <a:prstClr val="black"/>
                </a:solidFill>
                <a:latin typeface="Times New Roman" panose="02020603050405020304" pitchFamily="18" charset="0"/>
              </a:rPr>
              <a:t>Tu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hú</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ơi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chẳng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đến</a:t>
            </a:r>
            <a:r>
              <a:rPr lang="en-SG" altLang="en-US" sz="1866" i="1" dirty="0">
                <a:solidFill>
                  <a:prstClr val="black"/>
                </a:solidFill>
                <a:latin typeface="Times New Roman" panose="02020603050405020304" pitchFamily="18" charset="0"/>
              </a:rPr>
              <a:t> ở </a:t>
            </a:r>
            <a:r>
              <a:rPr lang="en-SG" altLang="en-US" sz="1866" i="1" dirty="0" err="1">
                <a:solidFill>
                  <a:prstClr val="black"/>
                </a:solidFill>
                <a:latin typeface="Times New Roman" panose="02020603050405020304" pitchFamily="18" charset="0"/>
              </a:rPr>
              <a:t>cùng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bà</a:t>
            </a:r>
            <a:r>
              <a:rPr lang="en-SG" altLang="en-US" sz="1866" i="1" dirty="0">
                <a:solidFill>
                  <a:prstClr val="black"/>
                </a:solidFill>
                <a:latin typeface="Times New Roman" panose="02020603050405020304" pitchFamily="18" charset="0"/>
              </a:rPr>
              <a:t>,</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Kêu</a:t>
            </a:r>
            <a:r>
              <a:rPr lang="en-SG" altLang="en-US" sz="1866" i="1" dirty="0">
                <a:solidFill>
                  <a:prstClr val="black"/>
                </a:solidFill>
                <a:latin typeface="Times New Roman" panose="02020603050405020304" pitchFamily="18" charset="0"/>
              </a:rPr>
              <a:t> chi </a:t>
            </a:r>
            <a:r>
              <a:rPr lang="en-SG" altLang="en-US" sz="1866" i="1" dirty="0" err="1">
                <a:solidFill>
                  <a:prstClr val="black"/>
                </a:solidFill>
                <a:latin typeface="Times New Roman" panose="02020603050405020304" pitchFamily="18" charset="0"/>
              </a:rPr>
              <a:t>hoài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trên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những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cánh</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đồng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xa</a:t>
            </a:r>
            <a:r>
              <a:rPr lang="en-SG" altLang="en-US" sz="1866" i="1" dirty="0">
                <a:solidFill>
                  <a:prstClr val="black"/>
                </a:solidFill>
                <a:latin typeface="Times New Roman" panose="02020603050405020304" pitchFamily="18" charset="0"/>
              </a:rPr>
              <a:t>?</a:t>
            </a:r>
          </a:p>
        </p:txBody>
      </p:sp>
      <p:sp>
        <p:nvSpPr>
          <p:cNvPr id="7" name="Rectangle 6"/>
          <p:cNvSpPr/>
          <p:nvPr/>
        </p:nvSpPr>
        <p:spPr>
          <a:xfrm>
            <a:off x="6576524" y="-48845"/>
            <a:ext cx="6094119" cy="2389372"/>
          </a:xfrm>
          <a:prstGeom prst="rect">
            <a:avLst/>
          </a:prstGeom>
        </p:spPr>
        <p:txBody>
          <a:bodyPr>
            <a:spAutoFit/>
          </a:bodyPr>
          <a:lstStyle/>
          <a:p>
            <a:pPr defTabSz="914103">
              <a:spcBef>
                <a:spcPct val="0"/>
              </a:spcBef>
            </a:pPr>
            <a:r>
              <a:rPr lang="en-SG" altLang="en-US" sz="1866" i="1" dirty="0" err="1">
                <a:solidFill>
                  <a:prstClr val="black"/>
                </a:solidFill>
                <a:latin typeface="Times New Roman" panose="02020603050405020304" pitchFamily="18" charset="0"/>
              </a:rPr>
              <a:t>Năm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giặc</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đốt</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làng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cháy</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tàn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cháy</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rụi</a:t>
            </a:r>
            <a:r>
              <a:rPr lang="en-SG" altLang="en-US" sz="1866" i="1" dirty="0">
                <a:solidFill>
                  <a:prstClr val="black"/>
                </a:solidFill>
                <a:latin typeface="Times New Roman" panose="02020603050405020304" pitchFamily="18" charset="0"/>
              </a:rPr>
              <a:t>,</a:t>
            </a:r>
          </a:p>
          <a:p>
            <a:pPr defTabSz="914103">
              <a:spcBef>
                <a:spcPct val="0"/>
              </a:spcBef>
            </a:pPr>
            <a:r>
              <a:rPr lang="en-SG" altLang="en-US" sz="1866" i="1" dirty="0" err="1">
                <a:solidFill>
                  <a:prstClr val="black"/>
                </a:solidFill>
                <a:latin typeface="Times New Roman" panose="02020603050405020304" pitchFamily="18" charset="0"/>
              </a:rPr>
              <a:t>Hàng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xóm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bốn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bên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trở</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về</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lầm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lụi</a:t>
            </a:r>
            <a:endParaRPr lang="en-SG" altLang="en-US" sz="1866" i="1" dirty="0">
              <a:solidFill>
                <a:prstClr val="black"/>
              </a:solidFill>
              <a:latin typeface="Times New Roman" panose="02020603050405020304" pitchFamily="18" charset="0"/>
            </a:endParaRPr>
          </a:p>
          <a:p>
            <a:pPr defTabSz="914103">
              <a:spcBef>
                <a:spcPct val="0"/>
              </a:spcBef>
            </a:pPr>
            <a:r>
              <a:rPr lang="en-SG" altLang="en-US" sz="1866" i="1" dirty="0" err="1">
                <a:solidFill>
                  <a:prstClr val="black"/>
                </a:solidFill>
                <a:latin typeface="Times New Roman" panose="02020603050405020304" pitchFamily="18" charset="0"/>
              </a:rPr>
              <a:t>Đỡ</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đần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dựng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lại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túp</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lều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tranh</a:t>
            </a:r>
            <a:r>
              <a:rPr lang="en-SG" altLang="en-US" sz="1866" i="1" dirty="0">
                <a:solidFill>
                  <a:prstClr val="black"/>
                </a:solidFill>
                <a:latin typeface="Times New Roman" panose="02020603050405020304" pitchFamily="18" charset="0"/>
              </a:rPr>
              <a:t>.</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Vẫn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vững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lòng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dặn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cháu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đinh</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ninh</a:t>
            </a:r>
            <a:r>
              <a:rPr lang="en-SG" altLang="en-US" sz="1866" i="1" dirty="0">
                <a:solidFill>
                  <a:prstClr val="black"/>
                </a:solidFill>
                <a:latin typeface="Times New Roman" panose="02020603050405020304" pitchFamily="18" charset="0"/>
              </a:rPr>
              <a:t>:</a:t>
            </a:r>
            <a:br>
              <a:rPr lang="en-SG" altLang="en-US" sz="1866" i="1" dirty="0">
                <a:solidFill>
                  <a:prstClr val="black"/>
                </a:solidFill>
                <a:latin typeface="Times New Roman" panose="02020603050405020304" pitchFamily="18" charset="0"/>
              </a:rPr>
            </a:br>
            <a:r>
              <a:rPr lang="en-SG" altLang="en-US" sz="1866" i="1" dirty="0">
                <a:solidFill>
                  <a:prstClr val="black"/>
                </a:solidFill>
                <a:latin typeface="Times New Roman" panose="02020603050405020304" pitchFamily="18" charset="0"/>
              </a:rPr>
              <a:t>“</a:t>
            </a:r>
            <a:r>
              <a:rPr lang="en-SG" altLang="en-US" sz="1866" i="1" dirty="0" err="1">
                <a:solidFill>
                  <a:prstClr val="black"/>
                </a:solidFill>
                <a:latin typeface="Times New Roman" panose="02020603050405020304" pitchFamily="18" charset="0"/>
              </a:rPr>
              <a:t>Bố</a:t>
            </a:r>
            <a:r>
              <a:rPr lang="en-SG" altLang="en-US" sz="1866" i="1" dirty="0">
                <a:solidFill>
                  <a:prstClr val="black"/>
                </a:solidFill>
                <a:latin typeface="Times New Roman" panose="02020603050405020304" pitchFamily="18" charset="0"/>
              </a:rPr>
              <a:t> ở </a:t>
            </a:r>
            <a:r>
              <a:rPr lang="en-SG" altLang="en-US" sz="1866" i="1" dirty="0" err="1">
                <a:solidFill>
                  <a:prstClr val="black"/>
                </a:solidFill>
                <a:latin typeface="Times New Roman" panose="02020603050405020304" pitchFamily="18" charset="0"/>
              </a:rPr>
              <a:t>chiến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khu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bố</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còn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việc</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bố</a:t>
            </a:r>
            <a:r>
              <a:rPr lang="en-SG" altLang="en-US" sz="1866" i="1" dirty="0">
                <a:solidFill>
                  <a:prstClr val="black"/>
                </a:solidFill>
                <a:latin typeface="Times New Roman" panose="02020603050405020304" pitchFamily="18" charset="0"/>
              </a:rPr>
              <a:t>,</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Mày</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có</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viết</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thư</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chớ</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kể</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này</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kể</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nọ</a:t>
            </a:r>
            <a:r>
              <a:rPr lang="en-SG" altLang="en-US" sz="1866" i="1" dirty="0">
                <a:solidFill>
                  <a:prstClr val="black"/>
                </a:solidFill>
                <a:latin typeface="Times New Roman" panose="02020603050405020304" pitchFamily="18" charset="0"/>
              </a:rPr>
              <a:t>,</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Cứ</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bảo</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nhà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vẫn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được</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bình</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yên</a:t>
            </a:r>
            <a:r>
              <a:rPr lang="en-SG" altLang="en-US" sz="1866" i="1" dirty="0">
                <a:solidFill>
                  <a:prstClr val="black"/>
                </a:solidFill>
                <a:latin typeface="Times New Roman" panose="02020603050405020304" pitchFamily="18" charset="0"/>
              </a:rPr>
              <a:t> !”.</a:t>
            </a:r>
          </a:p>
          <a:p>
            <a:pPr defTabSz="914103">
              <a:spcBef>
                <a:spcPct val="0"/>
              </a:spcBef>
            </a:pPr>
            <a:endParaRPr lang="en-SG" altLang="en-US" sz="1866" i="1" dirty="0">
              <a:solidFill>
                <a:prstClr val="black"/>
              </a:solidFill>
              <a:latin typeface="Times New Roman" panose="02020603050405020304" pitchFamily="18" charset="0"/>
            </a:endParaRPr>
          </a:p>
        </p:txBody>
      </p:sp>
      <p:sp>
        <p:nvSpPr>
          <p:cNvPr id="9" name="Rectangle 8"/>
          <p:cNvSpPr/>
          <p:nvPr/>
        </p:nvSpPr>
        <p:spPr>
          <a:xfrm>
            <a:off x="6663903" y="3130228"/>
            <a:ext cx="6094119" cy="2389372"/>
          </a:xfrm>
          <a:prstGeom prst="rect">
            <a:avLst/>
          </a:prstGeom>
        </p:spPr>
        <p:txBody>
          <a:bodyPr>
            <a:spAutoFit/>
          </a:bodyPr>
          <a:lstStyle/>
          <a:p>
            <a:pPr defTabSz="914103">
              <a:spcBef>
                <a:spcPct val="0"/>
              </a:spcBef>
            </a:pPr>
            <a:r>
              <a:rPr lang="en-SG" altLang="en-US" sz="1866" i="1" dirty="0" err="1">
                <a:solidFill>
                  <a:prstClr val="black"/>
                </a:solidFill>
                <a:latin typeface="Times New Roman" panose="02020603050405020304" pitchFamily="18" charset="0"/>
              </a:rPr>
              <a:t>Lận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đận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đời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biết</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mấy</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nắng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mưa</a:t>
            </a:r>
            <a:r>
              <a:rPr lang="en-SG" altLang="en-US" sz="1866" i="1" dirty="0">
                <a:solidFill>
                  <a:prstClr val="black"/>
                </a:solidFill>
                <a:latin typeface="Times New Roman" panose="02020603050405020304" pitchFamily="18" charset="0"/>
              </a:rPr>
              <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Mấy</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chục</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năm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rồi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đến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tận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bây</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giờ</a:t>
            </a:r>
            <a:r>
              <a:rPr lang="en-SG" altLang="en-US" sz="1866" i="1" dirty="0">
                <a:solidFill>
                  <a:prstClr val="black"/>
                </a:solidFill>
                <a:latin typeface="Times New Roman" panose="02020603050405020304" pitchFamily="18" charset="0"/>
              </a:rPr>
              <a:t>,</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Bà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vẫn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giữ</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thói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quen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dậy</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sớm</a:t>
            </a:r>
            <a:endParaRPr lang="en-SG" altLang="en-US" sz="1866" i="1" dirty="0">
              <a:solidFill>
                <a:prstClr val="black"/>
              </a:solidFill>
              <a:latin typeface="Times New Roman" panose="02020603050405020304" pitchFamily="18" charset="0"/>
            </a:endParaRPr>
          </a:p>
          <a:p>
            <a:pPr defTabSz="914103">
              <a:spcBef>
                <a:spcPct val="0"/>
              </a:spcBef>
            </a:pPr>
            <a:r>
              <a:rPr lang="en-SG" altLang="en-US" sz="1866" i="1" dirty="0" err="1">
                <a:solidFill>
                  <a:prstClr val="black"/>
                </a:solidFill>
                <a:latin typeface="Times New Roman" panose="02020603050405020304" pitchFamily="18" charset="0"/>
              </a:rPr>
              <a:t>Nhóm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bếp</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lửa</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ấp</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iu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nồng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đượm</a:t>
            </a:r>
            <a:endParaRPr lang="en-SG" altLang="en-US" sz="1866" i="1" dirty="0">
              <a:solidFill>
                <a:prstClr val="black"/>
              </a:solidFill>
              <a:latin typeface="Times New Roman" panose="02020603050405020304" pitchFamily="18" charset="0"/>
            </a:endParaRPr>
          </a:p>
          <a:p>
            <a:pPr defTabSz="914103">
              <a:spcBef>
                <a:spcPct val="0"/>
              </a:spcBef>
            </a:pPr>
            <a:r>
              <a:rPr lang="en-SG" altLang="en-US" sz="1866" i="1" dirty="0" err="1">
                <a:solidFill>
                  <a:prstClr val="black"/>
                </a:solidFill>
                <a:latin typeface="Times New Roman" panose="02020603050405020304" pitchFamily="18" charset="0"/>
              </a:rPr>
              <a:t>Nhóm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niềm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yêu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thương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khoai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sắn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ngọt</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bùi</a:t>
            </a:r>
            <a:r>
              <a:rPr lang="en-SG" altLang="en-US" sz="1866" i="1" dirty="0">
                <a:solidFill>
                  <a:prstClr val="black"/>
                </a:solidFill>
                <a:latin typeface="Times New Roman" panose="02020603050405020304" pitchFamily="18" charset="0"/>
              </a:rPr>
              <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Nhóm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nồi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xôi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gạo</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mới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sẻ</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chung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vui</a:t>
            </a:r>
            <a:r>
              <a:rPr lang="en-SG" altLang="en-US" sz="1866" i="1" dirty="0">
                <a:solidFill>
                  <a:prstClr val="black"/>
                </a:solidFill>
                <a:latin typeface="Times New Roman" panose="02020603050405020304" pitchFamily="18" charset="0"/>
              </a:rPr>
              <a:t>,</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Nhóm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dậy</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cả</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những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tâm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tình</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tuổi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nhỏ</a:t>
            </a:r>
            <a:endParaRPr lang="en-SG" altLang="en-US" sz="1866" i="1" dirty="0">
              <a:solidFill>
                <a:prstClr val="black"/>
              </a:solidFill>
              <a:latin typeface="Times New Roman" panose="02020603050405020304" pitchFamily="18" charset="0"/>
            </a:endParaRPr>
          </a:p>
          <a:p>
            <a:pPr defTabSz="914103">
              <a:spcBef>
                <a:spcPct val="0"/>
              </a:spcBef>
            </a:pPr>
            <a:r>
              <a:rPr lang="en-SG" altLang="en-US" sz="1866" i="1" dirty="0" err="1">
                <a:solidFill>
                  <a:prstClr val="black"/>
                </a:solidFill>
                <a:latin typeface="Times New Roman" panose="02020603050405020304" pitchFamily="18" charset="0"/>
              </a:rPr>
              <a:t>Ôi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kì</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lạ</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và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thiêng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liêng</a:t>
            </a:r>
            <a:r>
              <a:rPr lang="en-SG" altLang="en-US" sz="1866" i="1" dirty="0">
                <a:solidFill>
                  <a:prstClr val="black"/>
                </a:solidFill>
                <a:latin typeface="Times New Roman" panose="02020603050405020304" pitchFamily="18" charset="0"/>
              </a:rPr>
              <a:t> – </a:t>
            </a:r>
            <a:r>
              <a:rPr lang="en-SG" altLang="en-US" sz="1866" i="1" dirty="0" err="1">
                <a:solidFill>
                  <a:prstClr val="black"/>
                </a:solidFill>
                <a:latin typeface="Times New Roman" panose="02020603050405020304" pitchFamily="18" charset="0"/>
              </a:rPr>
              <a:t>bếp</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lửa</a:t>
            </a:r>
            <a:r>
              <a:rPr lang="en-SG" altLang="en-US" sz="1866" i="1" dirty="0">
                <a:solidFill>
                  <a:prstClr val="black"/>
                </a:solidFill>
                <a:latin typeface="Times New Roman" panose="02020603050405020304" pitchFamily="18" charset="0"/>
              </a:rPr>
              <a:t>!</a:t>
            </a:r>
          </a:p>
        </p:txBody>
      </p:sp>
      <p:sp>
        <p:nvSpPr>
          <p:cNvPr id="10" name="Rectangle 9"/>
          <p:cNvSpPr/>
          <p:nvPr/>
        </p:nvSpPr>
        <p:spPr>
          <a:xfrm>
            <a:off x="6665937" y="5579904"/>
            <a:ext cx="6094119" cy="1240853"/>
          </a:xfrm>
          <a:prstGeom prst="rect">
            <a:avLst/>
          </a:prstGeom>
        </p:spPr>
        <p:txBody>
          <a:bodyPr>
            <a:spAutoFit/>
          </a:bodyPr>
          <a:lstStyle/>
          <a:p>
            <a:pPr defTabSz="914103">
              <a:spcBef>
                <a:spcPct val="0"/>
              </a:spcBef>
            </a:pPr>
            <a:r>
              <a:rPr lang="en-SG" altLang="en-US" sz="1866" i="1" dirty="0" err="1">
                <a:solidFill>
                  <a:prstClr val="black"/>
                </a:solidFill>
                <a:latin typeface="Times New Roman" panose="02020603050405020304" pitchFamily="18" charset="0"/>
              </a:rPr>
              <a:t>Giờ</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cháu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đã</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đi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xa</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có</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ngọn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khói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trăm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tàu</a:t>
            </a:r>
            <a:r>
              <a:rPr lang="en-SG" altLang="en-US" sz="1866" i="1" dirty="0">
                <a:solidFill>
                  <a:prstClr val="black"/>
                </a:solidFill>
                <a:latin typeface="Times New Roman" panose="02020603050405020304" pitchFamily="18" charset="0"/>
              </a:rPr>
              <a:t>,</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Có</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lửa</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trăm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nhà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niềm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vui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trăm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ngả</a:t>
            </a:r>
            <a:r>
              <a:rPr lang="en-SG" altLang="en-US" sz="1866" i="1" dirty="0">
                <a:solidFill>
                  <a:prstClr val="black"/>
                </a:solidFill>
                <a:latin typeface="Times New Roman" panose="02020603050405020304" pitchFamily="18" charset="0"/>
              </a:rPr>
              <a:t>,</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Nhưng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vẫn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chẳng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bao</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giờ</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quên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nhắc</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nhở</a:t>
            </a:r>
            <a:r>
              <a:rPr lang="en-SG" altLang="en-US" sz="1866" i="1" dirty="0">
                <a:solidFill>
                  <a:prstClr val="black"/>
                </a:solidFill>
                <a:latin typeface="Times New Roman" panose="02020603050405020304" pitchFamily="18" charset="0"/>
              </a:rPr>
              <a:t>:</a:t>
            </a:r>
            <a:br>
              <a:rPr lang="en-SG" altLang="en-US" sz="1866" i="1" dirty="0">
                <a:solidFill>
                  <a:prstClr val="black"/>
                </a:solidFill>
                <a:latin typeface="Times New Roman" panose="02020603050405020304" pitchFamily="18" charset="0"/>
              </a:rPr>
            </a:b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Sớm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mai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này</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nhóm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bếp</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lên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chưa</a:t>
            </a:r>
            <a:r>
              <a:rPr lang="en-SG" altLang="en-US" sz="1866" i="1" dirty="0">
                <a:solidFill>
                  <a:prstClr val="black"/>
                </a:solidFill>
                <a:latin typeface="Times New Roman" panose="02020603050405020304" pitchFamily="18" charset="0"/>
              </a:rPr>
              <a:t>?...</a:t>
            </a:r>
          </a:p>
        </p:txBody>
      </p:sp>
      <p:sp>
        <p:nvSpPr>
          <p:cNvPr id="11" name="Rectangle 10"/>
          <p:cNvSpPr/>
          <p:nvPr/>
        </p:nvSpPr>
        <p:spPr>
          <a:xfrm>
            <a:off x="6613516" y="2112895"/>
            <a:ext cx="6094119" cy="1240853"/>
          </a:xfrm>
          <a:prstGeom prst="rect">
            <a:avLst/>
          </a:prstGeom>
        </p:spPr>
        <p:txBody>
          <a:bodyPr>
            <a:spAutoFit/>
          </a:bodyPr>
          <a:lstStyle/>
          <a:p>
            <a:pPr defTabSz="914103">
              <a:spcBef>
                <a:spcPct val="0"/>
              </a:spcBef>
            </a:pPr>
            <a:r>
              <a:rPr lang="en-SG" altLang="en-US" sz="1866" i="1" dirty="0" err="1">
                <a:solidFill>
                  <a:prstClr val="black"/>
                </a:solidFill>
                <a:latin typeface="Times New Roman" panose="02020603050405020304" pitchFamily="18" charset="0"/>
              </a:rPr>
              <a:t>Rồi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sớm</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rồi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chiều</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lại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bếp</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lửa</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nhen</a:t>
            </a:r>
            <a:r>
              <a:rPr lang="en-SG" altLang="en-US" sz="1866" i="1" dirty="0">
                <a:solidFill>
                  <a:prstClr val="black"/>
                </a:solidFill>
                <a:latin typeface="Times New Roman" panose="02020603050405020304" pitchFamily="18" charset="0"/>
              </a:rPr>
              <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Một</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ngọn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lửa</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lòng</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bà</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luôn</a:t>
            </a:r>
            <a:r>
              <a:rPr lang="en-SG" altLang="en-US" sz="1866" i="1" dirty="0">
                <a:solidFill>
                  <a:prstClr val="black"/>
                </a:solidFill>
                <a:latin typeface="Times New Roman" panose="02020603050405020304" pitchFamily="18" charset="0"/>
              </a:rPr>
              <a:t> ủ </a:t>
            </a:r>
            <a:r>
              <a:rPr lang="en-SG" altLang="en-US" sz="1866" i="1" dirty="0" err="1">
                <a:solidFill>
                  <a:prstClr val="black"/>
                </a:solidFill>
                <a:latin typeface="Times New Roman" panose="02020603050405020304" pitchFamily="18" charset="0"/>
              </a:rPr>
              <a:t>sẵn</a:t>
            </a:r>
            <a:r>
              <a:rPr lang="en-SG" altLang="en-US" sz="1866" i="1" dirty="0">
                <a:solidFill>
                  <a:prstClr val="black"/>
                </a:solidFill>
                <a:latin typeface="Times New Roman" panose="02020603050405020304" pitchFamily="18" charset="0"/>
              </a:rPr>
              <a:t>,</a:t>
            </a:r>
            <a:br>
              <a:rPr lang="en-SG" altLang="en-US" sz="1866" i="1" dirty="0">
                <a:solidFill>
                  <a:prstClr val="black"/>
                </a:solidFill>
                <a:latin typeface="Times New Roman" panose="02020603050405020304" pitchFamily="18" charset="0"/>
              </a:rPr>
            </a:br>
            <a:r>
              <a:rPr lang="en-SG" altLang="en-US" sz="1866" i="1" dirty="0" err="1">
                <a:solidFill>
                  <a:prstClr val="black"/>
                </a:solidFill>
                <a:latin typeface="Times New Roman" panose="02020603050405020304" pitchFamily="18" charset="0"/>
              </a:rPr>
              <a:t>Một</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ngọn</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lửa</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chứa</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niềm</a:t>
            </a:r>
            <a:r>
              <a:rPr lang="en-SG" altLang="en-US" sz="1866" i="1" dirty="0">
                <a:solidFill>
                  <a:prstClr val="black"/>
                </a:solidFill>
                <a:latin typeface="Times New Roman" panose="02020603050405020304" pitchFamily="18" charset="0"/>
              </a:rPr>
              <a:t> tin </a:t>
            </a:r>
            <a:r>
              <a:rPr lang="en-SG" altLang="en-US" sz="1866" i="1" dirty="0" err="1">
                <a:solidFill>
                  <a:prstClr val="black"/>
                </a:solidFill>
                <a:latin typeface="Times New Roman" panose="02020603050405020304" pitchFamily="18" charset="0"/>
              </a:rPr>
              <a:t>dai</a:t>
            </a:r>
            <a:r>
              <a:rPr lang="en-SG" altLang="en-US" sz="1866" i="1" dirty="0">
                <a:solidFill>
                  <a:prstClr val="black"/>
                </a:solidFill>
                <a:latin typeface="Times New Roman" panose="02020603050405020304" pitchFamily="18" charset="0"/>
              </a:rPr>
              <a:t> </a:t>
            </a:r>
            <a:r>
              <a:rPr lang="en-SG" altLang="en-US" sz="1866" i="1" dirty="0" err="1">
                <a:solidFill>
                  <a:prstClr val="black"/>
                </a:solidFill>
                <a:latin typeface="Times New Roman" panose="02020603050405020304" pitchFamily="18" charset="0"/>
              </a:rPr>
              <a:t>dẳng</a:t>
            </a:r>
            <a:r>
              <a:rPr lang="en-SG" altLang="en-US" sz="1866" i="1" dirty="0">
                <a:solidFill>
                  <a:prstClr val="black"/>
                </a:solidFill>
                <a:latin typeface="Times New Roman" panose="02020603050405020304" pitchFamily="18" charset="0"/>
              </a:rPr>
              <a:t>…</a:t>
            </a:r>
            <a:br>
              <a:rPr lang="en-SG" altLang="en-US" sz="1866" i="1" dirty="0">
                <a:solidFill>
                  <a:prstClr val="black"/>
                </a:solidFill>
                <a:latin typeface="Times New Roman" panose="02020603050405020304" pitchFamily="18" charset="0"/>
              </a:rPr>
            </a:br>
            <a:endParaRPr lang="en-SG" altLang="en-US" sz="1866" i="1" dirty="0">
              <a:solidFill>
                <a:prstClr val="black"/>
              </a:solidFill>
              <a:latin typeface="Times New Roman" panose="02020603050405020304" pitchFamily="18" charset="0"/>
            </a:endParaRPr>
          </a:p>
        </p:txBody>
      </p:sp>
      <p:sp>
        <p:nvSpPr>
          <p:cNvPr id="13" name="Rectangle 12"/>
          <p:cNvSpPr/>
          <p:nvPr/>
        </p:nvSpPr>
        <p:spPr>
          <a:xfrm>
            <a:off x="1881" y="-48845"/>
            <a:ext cx="1840774" cy="6905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rot="16200000">
            <a:off x="-2754280" y="2044248"/>
            <a:ext cx="8310040" cy="2619000"/>
          </a:xfrm>
          <a:prstGeom prst="rect">
            <a:avLst/>
          </a:prstGeom>
        </p:spPr>
      </p:pic>
    </p:spTree>
    <p:extLst>
      <p:ext uri="{BB962C8B-B14F-4D97-AF65-F5344CB8AC3E}">
        <p14:creationId xmlns:p14="http://schemas.microsoft.com/office/powerpoint/2010/main" val="230352249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58" y="1880932"/>
            <a:ext cx="6065726" cy="400337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3915" y="4119960"/>
            <a:ext cx="4531478" cy="3224885"/>
          </a:xfrm>
          <a:prstGeom prst="rect">
            <a:avLst/>
          </a:prstGeom>
        </p:spPr>
      </p:pic>
      <p:pic>
        <p:nvPicPr>
          <p:cNvPr id="3" name="Picture 2"/>
          <p:cNvPicPr>
            <a:picLocks noChangeAspect="1"/>
          </p:cNvPicPr>
          <p:nvPr/>
        </p:nvPicPr>
        <p:blipFill>
          <a:blip r:embed="rId5"/>
          <a:stretch>
            <a:fillRect/>
          </a:stretch>
        </p:blipFill>
        <p:spPr>
          <a:xfrm>
            <a:off x="-1956602" y="-479"/>
            <a:ext cx="6096851" cy="3429479"/>
          </a:xfrm>
          <a:prstGeom prst="rect">
            <a:avLst/>
          </a:prstGeom>
        </p:spPr>
      </p:pic>
      <p:pic>
        <p:nvPicPr>
          <p:cNvPr id="14"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15" name="Group 14"/>
          <p:cNvGrpSpPr/>
          <p:nvPr/>
        </p:nvGrpSpPr>
        <p:grpSpPr>
          <a:xfrm>
            <a:off x="6321085" y="163559"/>
            <a:ext cx="4880316" cy="461665"/>
            <a:chOff x="-178462" y="1828800"/>
            <a:chExt cx="10163775" cy="923316"/>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7" name="TextBox 16"/>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7" y="1828800"/>
              <a:ext cx="7917576"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9" name="Group 18"/>
          <p:cNvGrpSpPr/>
          <p:nvPr/>
        </p:nvGrpSpPr>
        <p:grpSpPr>
          <a:xfrm>
            <a:off x="6730239" y="658918"/>
            <a:ext cx="5776087" cy="496647"/>
            <a:chOff x="644526" y="2766774"/>
            <a:chExt cx="11553677" cy="993289"/>
          </a:xfrm>
        </p:grpSpPr>
        <p:sp>
          <p:nvSpPr>
            <p:cNvPr id="20" name="TextBox 19"/>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2" name="TextBox 21"/>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4" name="Rectangle 3"/>
          <p:cNvSpPr/>
          <p:nvPr/>
        </p:nvSpPr>
        <p:spPr>
          <a:xfrm>
            <a:off x="6439017" y="2703567"/>
            <a:ext cx="5564861" cy="3323987"/>
          </a:xfrm>
          <a:prstGeom prst="rect">
            <a:avLst/>
          </a:prstGeom>
        </p:spPr>
        <p:txBody>
          <a:bodyPr wrap="square">
            <a:spAutoFit/>
          </a:bodyPr>
          <a:lstStyle/>
          <a:p>
            <a:pPr algn="just">
              <a:lnSpc>
                <a:spcPct val="150000"/>
              </a:lnSpc>
            </a:pP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Năm</a:t>
            </a:r>
            <a:r>
              <a:rPr lang="en-US" sz="2800" i="1" dirty="0" smtClean="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1963,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t>
            </a:r>
            <a:r>
              <a:rPr lang="vi-VN" sz="2800" i="1" dirty="0">
                <a:latin typeface="Times New Roman" panose="02020603050405020304" pitchFamily="18" charset="0"/>
                <a:cs typeface="Times New Roman" panose="02020603050405020304" pitchFamily="18" charset="0"/>
              </a:rPr>
              <a:t>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luật</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Liên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Xô</a:t>
            </a:r>
            <a:endParaRPr lang="en-US" sz="2800" i="1" dirty="0">
              <a:latin typeface="Times New Roman" panose="02020603050405020304" pitchFamily="18" charset="0"/>
              <a:cs typeface="Times New Roman" panose="02020603050405020304" pitchFamily="18" charset="0"/>
            </a:endParaRPr>
          </a:p>
          <a:p>
            <a:pPr algn="just">
              <a:lnSpc>
                <a:spcPct val="150000"/>
              </a:lnSpc>
            </a:pP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Bài</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t>
            </a:r>
            <a:r>
              <a:rPr lang="vi-VN" sz="2800" i="1" dirty="0">
                <a:latin typeface="Times New Roman" panose="02020603050405020304" pitchFamily="18" charset="0"/>
                <a:cs typeface="Times New Roman" panose="02020603050405020304" pitchFamily="18" charset="0"/>
              </a:rPr>
              <a:t>ơ</a:t>
            </a:r>
            <a:r>
              <a:rPr lang="en-US" sz="2800" i="1" dirty="0">
                <a:latin typeface="Times New Roman" panose="02020603050405020304" pitchFamily="18" charset="0"/>
                <a:cs typeface="Times New Roman" panose="02020603050405020304" pitchFamily="18" charset="0"/>
              </a:rPr>
              <a:t> đ</a:t>
            </a:r>
            <a:r>
              <a:rPr lang="vi-VN" sz="2800" i="1" dirty="0">
                <a:latin typeface="Times New Roman" panose="02020603050405020304" pitchFamily="18" charset="0"/>
                <a:cs typeface="Times New Roman" panose="02020603050405020304" pitchFamily="18" charset="0"/>
              </a:rPr>
              <a:t>ư</a:t>
            </a:r>
            <a:r>
              <a:rPr lang="en-US" sz="2800" i="1" dirty="0" err="1">
                <a:latin typeface="Times New Roman" panose="02020603050405020304" pitchFamily="18" charset="0"/>
                <a:cs typeface="Times New Roman" panose="02020603050405020304" pitchFamily="18" charset="0"/>
              </a:rPr>
              <a:t>ợc</a:t>
            </a:r>
            <a:r>
              <a:rPr lang="en-US" sz="2800" i="1" dirty="0">
                <a:latin typeface="Times New Roman" panose="02020603050405020304" pitchFamily="18" charset="0"/>
                <a:cs typeface="Times New Roman" panose="02020603050405020304" pitchFamily="18" charset="0"/>
              </a:rPr>
              <a:t> in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tập</a:t>
            </a:r>
            <a:r>
              <a:rPr lang="en-US" sz="2800" i="1" dirty="0">
                <a:latin typeface="Times New Roman" panose="02020603050405020304" pitchFamily="18" charset="0"/>
                <a:cs typeface="Times New Roman" panose="02020603050405020304" pitchFamily="18" charset="0"/>
              </a:rPr>
              <a:t> “H</a:t>
            </a:r>
            <a:r>
              <a:rPr lang="vi-VN" sz="2800" i="1" dirty="0">
                <a:latin typeface="Times New Roman" panose="02020603050405020304" pitchFamily="18" charset="0"/>
                <a:cs typeface="Times New Roman" panose="02020603050405020304" pitchFamily="18" charset="0"/>
              </a:rPr>
              <a:t>ư</a:t>
            </a:r>
            <a:r>
              <a:rPr lang="en-US" sz="2800" i="1" dirty="0" err="1">
                <a:latin typeface="Times New Roman" panose="02020603050405020304" pitchFamily="18" charset="0"/>
                <a:cs typeface="Times New Roman" panose="02020603050405020304" pitchFamily="18" charset="0"/>
              </a:rPr>
              <a:t>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cây</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Bếp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t>
            </a:r>
            <a:r>
              <a:rPr lang="vi-VN" sz="2800" i="1" dirty="0">
                <a:latin typeface="Times New Roman" panose="02020603050405020304" pitchFamily="18" charset="0"/>
                <a:cs typeface="Times New Roman" panose="02020603050405020304" pitchFamily="18" charset="0"/>
              </a:rPr>
              <a:t>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tay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L</a:t>
            </a:r>
            <a:r>
              <a:rPr lang="vi-VN" sz="2800" i="1" dirty="0">
                <a:latin typeface="Times New Roman" panose="02020603050405020304" pitchFamily="18" charset="0"/>
                <a:cs typeface="Times New Roman" panose="02020603050405020304" pitchFamily="18" charset="0"/>
              </a:rPr>
              <a:t>ư</a:t>
            </a:r>
            <a:r>
              <a:rPr lang="en-US" sz="2800" i="1" dirty="0">
                <a:latin typeface="Times New Roman" panose="02020603050405020304" pitchFamily="18" charset="0"/>
                <a:cs typeface="Times New Roman" panose="02020603050405020304" pitchFamily="18" charset="0"/>
              </a:rPr>
              <a:t>u </a:t>
            </a:r>
            <a:r>
              <a:rPr lang="en-US" sz="2800" i="1" dirty="0" err="1">
                <a:latin typeface="Times New Roman" panose="02020603050405020304" pitchFamily="18" charset="0"/>
                <a:cs typeface="Times New Roman" panose="02020603050405020304" pitchFamily="18" charset="0"/>
              </a:rPr>
              <a:t>Quang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Vũ</a:t>
            </a:r>
            <a:r>
              <a:rPr lang="en-US" sz="2800" i="1" dirty="0">
                <a:latin typeface="Times New Roman" panose="02020603050405020304" pitchFamily="18" charset="0"/>
                <a:cs typeface="Times New Roman" panose="02020603050405020304" pitchFamily="18" charset="0"/>
              </a:rPr>
              <a:t>.</a:t>
            </a:r>
          </a:p>
        </p:txBody>
      </p:sp>
      <p:sp>
        <p:nvSpPr>
          <p:cNvPr id="24" name="Rectangle 23"/>
          <p:cNvSpPr/>
          <p:nvPr/>
        </p:nvSpPr>
        <p:spPr>
          <a:xfrm>
            <a:off x="7266711" y="1560234"/>
            <a:ext cx="3550322" cy="738664"/>
          </a:xfrm>
          <a:prstGeom prst="rect">
            <a:avLst/>
          </a:prstGeom>
          <a:solidFill>
            <a:schemeClr val="accent5">
              <a:lumMod val="20000"/>
              <a:lumOff val="80000"/>
            </a:schemeClr>
          </a:solidFill>
        </p:spPr>
        <p:txBody>
          <a:bodyPr wrap="square">
            <a:spAutoFit/>
          </a:bodyPr>
          <a:lstStyle/>
          <a:p>
            <a:pPr algn="just">
              <a:lnSpc>
                <a:spcPct val="150000"/>
              </a:lnSpc>
            </a:pPr>
            <a:r>
              <a:rPr lang="en-US" sz="2800" b="1" i="1" dirty="0">
                <a:solidFill>
                  <a:srgbClr val="002060"/>
                </a:solidFill>
                <a:latin typeface="Times New Roman" panose="02020603050405020304" pitchFamily="18" charset="0"/>
                <a:cs typeface="Times New Roman" panose="02020603050405020304" pitchFamily="18" charset="0"/>
              </a:rPr>
              <a:t>a. </a:t>
            </a:r>
            <a:r>
              <a:rPr lang="en-US" sz="2800" b="1" i="1" dirty="0" err="1">
                <a:solidFill>
                  <a:srgbClr val="002060"/>
                </a:solidFill>
                <a:latin typeface="Times New Roman" panose="02020603050405020304" pitchFamily="18" charset="0"/>
                <a:cs typeface="Times New Roman" panose="02020603050405020304" pitchFamily="18" charset="0"/>
              </a:rPr>
              <a:t>Hoàn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cảnh</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sáng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tác</a:t>
            </a:r>
            <a:endParaRPr lang="en-US" sz="28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203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a:extLst>
              <a:ext uri="{FF2B5EF4-FFF2-40B4-BE49-F238E27FC236}">
                <a16:creationId xmlns:a16="http://schemas.microsoft.com/office/drawing/2014/main" xmlns=""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3567205" y="0"/>
            <a:ext cx="8624795" cy="6858000"/>
          </a:xfrm>
          <a:prstGeom prst="rect">
            <a:avLst/>
          </a:prstGeom>
          <a:ln>
            <a:noFill/>
          </a:ln>
          <a:effectLst>
            <a:outerShdw blurRad="190500" algn="tl" rotWithShape="0">
              <a:srgbClr val="000000">
                <a:alpha val="70000"/>
              </a:srgbClr>
            </a:outerShdw>
          </a:effectLst>
        </p:spPr>
      </p:pic>
      <p:sp>
        <p:nvSpPr>
          <p:cNvPr id="73" name="Rectangle 72">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Rectangle 1"/>
          <p:cNvSpPr>
            <a:spLocks noChangeArrowheads="1"/>
          </p:cNvSpPr>
          <p:nvPr/>
        </p:nvSpPr>
        <p:spPr bwMode="auto">
          <a:xfrm>
            <a:off x="491104" y="443396"/>
            <a:ext cx="5383224"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2000" dirty="0">
                <a:latin typeface="Times New Roman" pitchFamily="18" charset="0"/>
                <a:cs typeface="Times New Roman" pitchFamily="18" charset="0"/>
              </a:rPr>
              <a:t>       </a:t>
            </a:r>
            <a:r>
              <a:rPr lang="en-US" sz="2800" i="1" dirty="0">
                <a:latin typeface="Times New Roman" pitchFamily="18" charset="0"/>
                <a:cs typeface="Times New Roman" pitchFamily="18" charset="0"/>
              </a:rPr>
              <a:t>“</a:t>
            </a:r>
            <a:r>
              <a:rPr lang="en-US" sz="2800" i="1" dirty="0" err="1">
                <a:latin typeface="Times New Roman" pitchFamily="18" charset="0"/>
                <a:cs typeface="Times New Roman" pitchFamily="18" charset="0"/>
              </a:rPr>
              <a:t>Tôi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viết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bài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Bếp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lửa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năm</a:t>
            </a:r>
            <a:r>
              <a:rPr lang="en-US" sz="2800" i="1" dirty="0">
                <a:latin typeface="Times New Roman" pitchFamily="18" charset="0"/>
                <a:cs typeface="Times New Roman" pitchFamily="18" charset="0"/>
              </a:rPr>
              <a:t> 1963, </a:t>
            </a:r>
            <a:r>
              <a:rPr lang="en-US" sz="2800" i="1" dirty="0" err="1">
                <a:latin typeface="Times New Roman" pitchFamily="18" charset="0"/>
                <a:cs typeface="Times New Roman" pitchFamily="18" charset="0"/>
              </a:rPr>
              <a:t>lúc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đang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học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năm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thứ</a:t>
            </a:r>
            <a:r>
              <a:rPr lang="en-US" sz="2800" i="1" dirty="0">
                <a:latin typeface="Times New Roman" pitchFamily="18" charset="0"/>
                <a:cs typeface="Times New Roman" pitchFamily="18" charset="0"/>
              </a:rPr>
              <a:t> 2 </a:t>
            </a:r>
            <a:r>
              <a:rPr lang="en-US" sz="2800" i="1" dirty="0" err="1">
                <a:latin typeface="Times New Roman" pitchFamily="18" charset="0"/>
                <a:cs typeface="Times New Roman" pitchFamily="18" charset="0"/>
              </a:rPr>
              <a:t>đại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học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Tổng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hợp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Quốc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Kiew</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Ukraina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Mùa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đông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nước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rất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lạnh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phải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đốt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lò</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để</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sưởi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Ngồi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sưởi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lửa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tôi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bỗng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nhớ</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đến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bếp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lửa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quê</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nhà</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nhớ</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bà</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tôi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nhớ</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người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nhóm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bếp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Xa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bà</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xa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đình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khi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đã</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trưởng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thành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tức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là</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có</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độ</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lùi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xa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để</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nhớ</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và</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suy</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ngẫm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những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trị</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tinh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thần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nên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bài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viết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rất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nhanh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Viết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Bếp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lửa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tôi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chỉ</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muốn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giãi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bày</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tâm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trạng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thật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của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lòng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mình</a:t>
            </a:r>
            <a:r>
              <a:rPr lang="en-US" sz="2800" i="1" dirty="0">
                <a:latin typeface="Times New Roman" pitchFamily="18" charset="0"/>
                <a:cs typeface="Times New Roman" pitchFamily="18" charset="0"/>
              </a:rPr>
              <a:t>.”</a:t>
            </a:r>
          </a:p>
        </p:txBody>
      </p:sp>
    </p:spTree>
    <p:extLst>
      <p:ext uri="{BB962C8B-B14F-4D97-AF65-F5344CB8AC3E}">
        <p14:creationId xmlns:p14="http://schemas.microsoft.com/office/powerpoint/2010/main" val="31391329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strVal val="#ppt_w*0.70"/>
                                          </p:val>
                                        </p:tav>
                                        <p:tav tm="100000">
                                          <p:val>
                                            <p:strVal val="#ppt_w"/>
                                          </p:val>
                                        </p:tav>
                                      </p:tavLst>
                                    </p:anim>
                                    <p:anim calcmode="lin" valueType="num">
                                      <p:cBhvr>
                                        <p:cTn id="8" dur="1000" fill="hold"/>
                                        <p:tgtEl>
                                          <p:spTgt spid="32"/>
                                        </p:tgtEl>
                                        <p:attrNameLst>
                                          <p:attrName>ppt_h</p:attrName>
                                        </p:attrNameLst>
                                      </p:cBhvr>
                                      <p:tavLst>
                                        <p:tav tm="0">
                                          <p:val>
                                            <p:strVal val="#ppt_h"/>
                                          </p:val>
                                        </p:tav>
                                        <p:tav tm="100000">
                                          <p:val>
                                            <p:strVal val="#ppt_h"/>
                                          </p:val>
                                        </p:tav>
                                      </p:tavLst>
                                    </p:anim>
                                    <p:animEffect transition="in" filter="fade">
                                      <p:cBhvr>
                                        <p:cTn id="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op 9 Bài văn phân tích hình tượng người bà trong &amp;quot;Bếp lửa&amp;quot; của Bằng Việt  hay nhất - Toplist.vn">
            <a:extLst>
              <a:ext uri="{FF2B5EF4-FFF2-40B4-BE49-F238E27FC236}">
                <a16:creationId xmlns:a16="http://schemas.microsoft.com/office/drawing/2014/main" xmlns="" id="{C8CFE059-D04F-4A24-BCF6-916473672A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8" r="-1" b="-1"/>
          <a:stretch/>
        </p:blipFill>
        <p:spPr bwMode="auto">
          <a:xfrm flipH="1">
            <a:off x="5957454" y="7"/>
            <a:ext cx="6234545" cy="6857993"/>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96982" y="246687"/>
            <a:ext cx="4880316" cy="461665"/>
            <a:chOff x="-178462" y="1828800"/>
            <a:chExt cx="10163775" cy="923316"/>
          </a:xfrm>
        </p:grpSpPr>
        <p:sp>
          <p:nvSpPr>
            <p:cNvPr id="9" name="Round Same Side Corner Rectangle 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0" name="TextBox 9"/>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2067737" y="1828800"/>
              <a:ext cx="7917576"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4" name="Group 13"/>
          <p:cNvGrpSpPr/>
          <p:nvPr/>
        </p:nvGrpSpPr>
        <p:grpSpPr>
          <a:xfrm>
            <a:off x="312172" y="742046"/>
            <a:ext cx="5776087" cy="496647"/>
            <a:chOff x="644526" y="2766774"/>
            <a:chExt cx="11553677" cy="993289"/>
          </a:xfrm>
        </p:grpSpPr>
        <p:sp>
          <p:nvSpPr>
            <p:cNvPr id="15" name="TextBox 14"/>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Rounded Rectangle 1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7" name="TextBox 16"/>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Rectangle 17"/>
          <p:cNvSpPr/>
          <p:nvPr/>
        </p:nvSpPr>
        <p:spPr>
          <a:xfrm>
            <a:off x="945626" y="1684925"/>
            <a:ext cx="3550322" cy="661207"/>
          </a:xfrm>
          <a:prstGeom prst="rect">
            <a:avLst/>
          </a:prstGeom>
          <a:solidFill>
            <a:schemeClr val="accent5">
              <a:lumMod val="20000"/>
              <a:lumOff val="80000"/>
            </a:schemeClr>
          </a:solidFill>
        </p:spPr>
        <p:txBody>
          <a:bodyPr wrap="square">
            <a:spAutoFit/>
          </a:bodyPr>
          <a:lstStyle/>
          <a:p>
            <a:pPr algn="just">
              <a:lnSpc>
                <a:spcPct val="150000"/>
              </a:lnSpc>
            </a:pPr>
            <a:r>
              <a:rPr lang="en-US" sz="2800" b="1" i="1" dirty="0" smtClean="0">
                <a:solidFill>
                  <a:srgbClr val="002060"/>
                </a:solidFill>
                <a:latin typeface="Times New Roman" panose="02020603050405020304" pitchFamily="18" charset="0"/>
                <a:cs typeface="Times New Roman" panose="02020603050405020304" pitchFamily="18" charset="0"/>
              </a:rPr>
              <a:t>b. </a:t>
            </a:r>
            <a:r>
              <a:rPr lang="en-US" sz="2800" b="1" i="1" dirty="0" err="1" smtClean="0">
                <a:solidFill>
                  <a:srgbClr val="002060"/>
                </a:solidFill>
                <a:latin typeface="Times New Roman" panose="02020603050405020304" pitchFamily="18" charset="0"/>
                <a:cs typeface="Times New Roman" panose="02020603050405020304" pitchFamily="18" charset="0"/>
              </a:rPr>
              <a:t>Thể</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thơ</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và</a:t>
            </a:r>
            <a:r>
              <a:rPr lang="en-US" sz="2800" b="1" i="1" dirty="0" smtClean="0">
                <a:solidFill>
                  <a:srgbClr val="002060"/>
                </a:solidFill>
                <a:latin typeface="Times New Roman" panose="02020603050405020304" pitchFamily="18" charset="0"/>
                <a:cs typeface="Times New Roman" panose="02020603050405020304" pitchFamily="18" charset="0"/>
              </a:rPr>
              <a:t> PTBĐ</a:t>
            </a:r>
            <a:endParaRPr lang="en-US" sz="2800" b="1" i="1" dirty="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1858" y="2615409"/>
            <a:ext cx="5246628" cy="2677656"/>
          </a:xfrm>
          <a:prstGeom prst="rect">
            <a:avLst/>
          </a:prstGeom>
        </p:spPr>
        <p:txBody>
          <a:bodyPr wrap="square">
            <a:spAutoFit/>
          </a:bodyPr>
          <a:lstStyle/>
          <a:p>
            <a:pPr algn="just">
              <a:lnSpc>
                <a:spcPct val="150000"/>
              </a:lnSpc>
            </a:pP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Thể</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a:t>
            </a:r>
            <a:r>
              <a:rPr lang="vi-VN" sz="2800" b="1" i="1" dirty="0">
                <a:latin typeface="Times New Roman" panose="02020603050405020304" pitchFamily="18" charset="0"/>
                <a:cs typeface="Times New Roman" panose="02020603050405020304" pitchFamily="18" charset="0"/>
              </a:rPr>
              <a:t>ơ</a:t>
            </a:r>
            <a:r>
              <a:rPr lang="en-US" sz="2800" b="1"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chữ</a:t>
            </a:r>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chín</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chữ</a:t>
            </a:r>
            <a:r>
              <a:rPr lang="en-US" sz="2800" i="1" dirty="0">
                <a:latin typeface="Times New Roman" panose="02020603050405020304" pitchFamily="18" charset="0"/>
                <a:cs typeface="Times New Roman" panose="02020603050405020304" pitchFamily="18" charset="0"/>
              </a:rPr>
              <a:t> </a:t>
            </a:r>
          </a:p>
          <a:p>
            <a:pPr algn="just">
              <a:lnSpc>
                <a:spcPct val="150000"/>
              </a:lnSpc>
            </a:pP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a:t>
            </a:r>
            <a:r>
              <a:rPr lang="vi-VN" sz="2800" b="1" i="1" dirty="0">
                <a:latin typeface="Times New Roman" panose="02020603050405020304" pitchFamily="18" charset="0"/>
                <a:cs typeface="Times New Roman" panose="02020603050405020304" pitchFamily="18" charset="0"/>
              </a:rPr>
              <a:t>ư</a:t>
            </a:r>
            <a:r>
              <a:rPr lang="en-US" sz="2800" b="1" i="1" dirty="0" err="1">
                <a:latin typeface="Times New Roman" panose="02020603050405020304" pitchFamily="18" charset="0"/>
                <a:cs typeface="Times New Roman" panose="02020603050405020304" pitchFamily="18" charset="0"/>
              </a:rPr>
              <a:t>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thức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biểu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đạt</a:t>
            </a:r>
            <a:r>
              <a:rPr lang="en-US" sz="2800" b="1"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biểu</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luận</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833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down)">
                                      <p:cBhvr>
                                        <p:cTn id="19" dur="580">
                                          <p:stCondLst>
                                            <p:cond delay="0"/>
                                          </p:stCondLst>
                                        </p:cTn>
                                        <p:tgtEl>
                                          <p:spTgt spid="2">
                                            <p:txEl>
                                              <p:pRg st="1" end="1"/>
                                            </p:txEl>
                                          </p:spTgt>
                                        </p:tgtEl>
                                      </p:cBhvr>
                                    </p:animEffect>
                                    <p:anim calcmode="lin" valueType="num">
                                      <p:cBhvr>
                                        <p:cTn id="20" dur="1822" tmFilter="0,0; 0.14,0.36; 0.43,0.73; 0.71,0.91; 1.0,1.0">
                                          <p:stCondLst>
                                            <p:cond delay="0"/>
                                          </p:stCondLst>
                                        </p:cTn>
                                        <p:tgtEl>
                                          <p:spTgt spid="2">
                                            <p:txEl>
                                              <p:pRg st="1" end="1"/>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xEl>
                                              <p:pRg st="1" end="1"/>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xEl>
                                              <p:pRg st="1" end="1"/>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xEl>
                                              <p:pRg st="1" end="1"/>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xEl>
                                              <p:pRg st="1" end="1"/>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xEl>
                                              <p:pRg st="1" end="1"/>
                                            </p:txEl>
                                          </p:spTgt>
                                        </p:tgtEl>
                                      </p:cBhvr>
                                      <p:to x="100000" y="60000"/>
                                    </p:animScale>
                                    <p:animScale>
                                      <p:cBhvr>
                                        <p:cTn id="26" dur="166" decel="50000">
                                          <p:stCondLst>
                                            <p:cond delay="676"/>
                                          </p:stCondLst>
                                        </p:cTn>
                                        <p:tgtEl>
                                          <p:spTgt spid="2">
                                            <p:txEl>
                                              <p:pRg st="1" end="1"/>
                                            </p:txEl>
                                          </p:spTgt>
                                        </p:tgtEl>
                                      </p:cBhvr>
                                      <p:to x="100000" y="100000"/>
                                    </p:animScale>
                                    <p:animScale>
                                      <p:cBhvr>
                                        <p:cTn id="27" dur="26">
                                          <p:stCondLst>
                                            <p:cond delay="1312"/>
                                          </p:stCondLst>
                                        </p:cTn>
                                        <p:tgtEl>
                                          <p:spTgt spid="2">
                                            <p:txEl>
                                              <p:pRg st="1" end="1"/>
                                            </p:txEl>
                                          </p:spTgt>
                                        </p:tgtEl>
                                      </p:cBhvr>
                                      <p:to x="100000" y="80000"/>
                                    </p:animScale>
                                    <p:animScale>
                                      <p:cBhvr>
                                        <p:cTn id="28" dur="166" decel="50000">
                                          <p:stCondLst>
                                            <p:cond delay="1338"/>
                                          </p:stCondLst>
                                        </p:cTn>
                                        <p:tgtEl>
                                          <p:spTgt spid="2">
                                            <p:txEl>
                                              <p:pRg st="1" end="1"/>
                                            </p:txEl>
                                          </p:spTgt>
                                        </p:tgtEl>
                                      </p:cBhvr>
                                      <p:to x="100000" y="100000"/>
                                    </p:animScale>
                                    <p:animScale>
                                      <p:cBhvr>
                                        <p:cTn id="29" dur="26">
                                          <p:stCondLst>
                                            <p:cond delay="1642"/>
                                          </p:stCondLst>
                                        </p:cTn>
                                        <p:tgtEl>
                                          <p:spTgt spid="2">
                                            <p:txEl>
                                              <p:pRg st="1" end="1"/>
                                            </p:txEl>
                                          </p:spTgt>
                                        </p:tgtEl>
                                      </p:cBhvr>
                                      <p:to x="100000" y="90000"/>
                                    </p:animScale>
                                    <p:animScale>
                                      <p:cBhvr>
                                        <p:cTn id="30" dur="166" decel="50000">
                                          <p:stCondLst>
                                            <p:cond delay="1668"/>
                                          </p:stCondLst>
                                        </p:cTn>
                                        <p:tgtEl>
                                          <p:spTgt spid="2">
                                            <p:txEl>
                                              <p:pRg st="1" end="1"/>
                                            </p:txEl>
                                          </p:spTgt>
                                        </p:tgtEl>
                                      </p:cBhvr>
                                      <p:to x="100000" y="100000"/>
                                    </p:animScale>
                                    <p:animScale>
                                      <p:cBhvr>
                                        <p:cTn id="31" dur="26">
                                          <p:stCondLst>
                                            <p:cond delay="1808"/>
                                          </p:stCondLst>
                                        </p:cTn>
                                        <p:tgtEl>
                                          <p:spTgt spid="2">
                                            <p:txEl>
                                              <p:pRg st="1" end="1"/>
                                            </p:txEl>
                                          </p:spTgt>
                                        </p:tgtEl>
                                      </p:cBhvr>
                                      <p:to x="100000" y="95000"/>
                                    </p:animScale>
                                    <p:animScale>
                                      <p:cBhvr>
                                        <p:cTn id="32" dur="166" decel="50000">
                                          <p:stCondLst>
                                            <p:cond delay="1834"/>
                                          </p:stCondLst>
                                        </p:cTn>
                                        <p:tgtEl>
                                          <p:spTgt spid="2">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6982" y="246687"/>
            <a:ext cx="4880316" cy="461665"/>
            <a:chOff x="-178462" y="1828800"/>
            <a:chExt cx="10163775" cy="923316"/>
          </a:xfrm>
        </p:grpSpPr>
        <p:sp>
          <p:nvSpPr>
            <p:cNvPr id="9" name="Round Same Side Corner Rectangle 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0" name="TextBox 9"/>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2067737" y="1828800"/>
              <a:ext cx="7917576"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2" name="Group 11"/>
          <p:cNvGrpSpPr/>
          <p:nvPr/>
        </p:nvGrpSpPr>
        <p:grpSpPr>
          <a:xfrm>
            <a:off x="312172" y="742046"/>
            <a:ext cx="5776087" cy="496647"/>
            <a:chOff x="644526" y="2766774"/>
            <a:chExt cx="11553677" cy="993289"/>
          </a:xfrm>
        </p:grpSpPr>
        <p:sp>
          <p:nvSpPr>
            <p:cNvPr id="13" name="TextBox 12"/>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1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5" name="TextBox 14"/>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7786255" y="0"/>
            <a:ext cx="4398856" cy="2318880"/>
          </a:xfrm>
          <a:prstGeom prst="rect">
            <a:avLst/>
          </a:prstGeom>
        </p:spPr>
      </p:pic>
      <p:sp>
        <p:nvSpPr>
          <p:cNvPr id="17" name="Rectangle 16"/>
          <p:cNvSpPr/>
          <p:nvPr/>
        </p:nvSpPr>
        <p:spPr>
          <a:xfrm>
            <a:off x="3515689" y="1328498"/>
            <a:ext cx="3550322" cy="661207"/>
          </a:xfrm>
          <a:prstGeom prst="rect">
            <a:avLst/>
          </a:prstGeom>
          <a:solidFill>
            <a:schemeClr val="accent1">
              <a:lumMod val="50000"/>
            </a:schemeClr>
          </a:solidFill>
        </p:spPr>
        <p:txBody>
          <a:bodyPr wrap="square">
            <a:spAutoFit/>
          </a:bodyPr>
          <a:lstStyle/>
          <a:p>
            <a:pPr algn="just">
              <a:lnSpc>
                <a:spcPct val="150000"/>
              </a:lnSpc>
            </a:pPr>
            <a:r>
              <a:rPr lang="en-US" sz="2800" b="1" i="1" dirty="0" smtClean="0">
                <a:solidFill>
                  <a:schemeClr val="bg1"/>
                </a:solidFill>
                <a:latin typeface="Times New Roman" panose="02020603050405020304" pitchFamily="18" charset="0"/>
                <a:cs typeface="Times New Roman" panose="02020603050405020304" pitchFamily="18" charset="0"/>
              </a:rPr>
              <a:t>Ý NGHĨA NHAN ĐỀ</a:t>
            </a:r>
            <a:endParaRPr lang="en-US" sz="2800" b="1" i="1" dirty="0">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2172" y="2145267"/>
            <a:ext cx="11872939" cy="4401205"/>
          </a:xfrm>
          <a:prstGeom prst="rect">
            <a:avLst/>
          </a:prstGeom>
        </p:spPr>
        <p:txBody>
          <a:bodyPr wrap="square">
            <a:spAutoFit/>
          </a:bodyPr>
          <a:lstStyle/>
          <a:p>
            <a:pPr algn="just">
              <a:spcBef>
                <a:spcPct val="0"/>
              </a:spcBef>
              <a:buFontTx/>
              <a:buChar char="-"/>
            </a:pPr>
            <a:r>
              <a:rPr lang="en-US" sz="2800" b="1" i="1" dirty="0" err="1">
                <a:latin typeface="Times New Roman" panose="02020603050405020304" pitchFamily="18" charset="0"/>
                <a:cs typeface="Times New Roman" panose="02020603050405020304" pitchFamily="18" charset="0"/>
              </a:rPr>
              <a:t>Trước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hết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đây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một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bếp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lửa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quen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gũi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a:t>
            </a:r>
          </a:p>
          <a:p>
            <a:pPr algn="just">
              <a:spcBef>
                <a:spcPct val="0"/>
              </a:spcBef>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Bếp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lửa</a:t>
            </a:r>
            <a:r>
              <a:rPr lang="en-US" sz="2800"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biểu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tượng</a:t>
            </a:r>
            <a:r>
              <a:rPr lang="en-US" sz="2800" b="1"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giàu</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p>
          <a:p>
            <a:pPr algn="just">
              <a:spcBef>
                <a:spcPct val="0"/>
              </a:spcBef>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Bếp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sóc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của</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nghèo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trưởng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lớn</a:t>
            </a:r>
            <a:r>
              <a:rPr lang="en-US" sz="2800" i="1" dirty="0">
                <a:latin typeface="Times New Roman" panose="02020603050405020304" pitchFamily="18" charset="0"/>
                <a:cs typeface="Times New Roman" panose="02020603050405020304" pitchFamily="18" charset="0"/>
              </a:rPr>
              <a:t>.</a:t>
            </a:r>
          </a:p>
          <a:p>
            <a:pPr algn="just">
              <a:spcBef>
                <a:spcPct val="0"/>
              </a:spcBef>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Bếp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a:t>
            </a:r>
            <a:r>
              <a:rPr lang="en-US" sz="2800" i="1" dirty="0">
                <a:latin typeface="Times New Roman" panose="02020603050405020304" pitchFamily="18" charset="0"/>
                <a:cs typeface="Times New Roman" panose="02020603050405020304" pitchFamily="18" charset="0"/>
              </a:rPr>
              <a:t>. Song </a:t>
            </a:r>
            <a:r>
              <a:rPr lang="en-US" sz="2800" i="1" dirty="0" err="1">
                <a:latin typeface="Times New Roman" panose="02020603050405020304" pitchFamily="18" charset="0"/>
                <a:cs typeface="Times New Roman" panose="02020603050405020304" pitchFamily="18" charset="0"/>
              </a:rPr>
              <a:t>bà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nhóm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bếp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chính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nhóm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niềm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vui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niềm</a:t>
            </a:r>
            <a:r>
              <a:rPr lang="en-US" sz="2800" i="1" dirty="0">
                <a:latin typeface="Times New Roman" panose="02020603050405020304" pitchFamily="18" charset="0"/>
                <a:cs typeface="Times New Roman" panose="02020603050405020304" pitchFamily="18" charset="0"/>
              </a:rPr>
              <a:t> tin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hi </a:t>
            </a:r>
            <a:r>
              <a:rPr lang="en-US" sz="2800" i="1" dirty="0" err="1">
                <a:latin typeface="Times New Roman" panose="02020603050405020304" pitchFamily="18" charset="0"/>
                <a:cs typeface="Times New Roman" panose="02020603050405020304" pitchFamily="18" charset="0"/>
              </a:rPr>
              <a:t>vọng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trước</a:t>
            </a:r>
            <a:r>
              <a:rPr lang="en-US" sz="2800" i="1" dirty="0">
                <a:latin typeface="Times New Roman" panose="02020603050405020304" pitchFamily="18" charset="0"/>
                <a:cs typeface="Times New Roman" panose="02020603050405020304" pitchFamily="18" charset="0"/>
              </a:rPr>
              <a:t>.</a:t>
            </a:r>
          </a:p>
          <a:p>
            <a:pPr algn="just">
              <a:spcBef>
                <a:spcPct val="0"/>
              </a:spcBef>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Bếp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còn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tượng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cội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nâng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suốt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đời</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21727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7398</TotalTime>
  <Words>2980</Words>
  <Application>Microsoft Office PowerPoint</Application>
  <PresentationFormat>Custom</PresentationFormat>
  <Paragraphs>360</Paragraphs>
  <Slides>49</Slides>
  <Notes>36</Notes>
  <HiddenSlides>0</HiddenSlides>
  <MMClips>0</MMClips>
  <ScaleCrop>false</ScaleCrop>
  <HeadingPairs>
    <vt:vector size="4" baseType="variant">
      <vt:variant>
        <vt:lpstr>Theme</vt:lpstr>
      </vt:variant>
      <vt:variant>
        <vt:i4>16</vt:i4>
      </vt:variant>
      <vt:variant>
        <vt:lpstr>Slide Titles</vt:lpstr>
      </vt:variant>
      <vt:variant>
        <vt:i4>49</vt:i4>
      </vt:variant>
    </vt:vector>
  </HeadingPairs>
  <TitlesOfParts>
    <vt:vector size="65" baseType="lpstr">
      <vt:lpstr>3_Office Theme</vt:lpstr>
      <vt:lpstr>6_Office Theme</vt:lpstr>
      <vt:lpstr>4_Office Theme</vt:lpstr>
      <vt:lpstr>https://www.freeppt7.com</vt:lpstr>
      <vt:lpstr>2_Office Theme</vt:lpstr>
      <vt:lpstr>https://freeppt7.com</vt:lpstr>
      <vt:lpstr>7_Office Theme</vt:lpstr>
      <vt:lpstr>3_Default Design</vt:lpstr>
      <vt:lpstr>Default Design</vt:lpstr>
      <vt:lpstr>Office Theme</vt:lpstr>
      <vt:lpstr>Office 主题</vt:lpstr>
      <vt:lpstr>5_Office Theme</vt:lpstr>
      <vt:lpstr>8_Office Theme</vt:lpstr>
      <vt:lpstr>9_Office Theme</vt:lpstr>
      <vt:lpstr>10_Office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3059</cp:revision>
  <dcterms:created xsi:type="dcterms:W3CDTF">2022-02-10T03:12:31Z</dcterms:created>
  <dcterms:modified xsi:type="dcterms:W3CDTF">2022-11-22T22:19:49Z</dcterms:modified>
</cp:coreProperties>
</file>