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0"/>
  </p:notesMasterIdLst>
  <p:sldIdLst>
    <p:sldId id="396" r:id="rId2"/>
    <p:sldId id="402" r:id="rId3"/>
    <p:sldId id="421" r:id="rId4"/>
    <p:sldId id="257" r:id="rId5"/>
    <p:sldId id="349" r:id="rId6"/>
    <p:sldId id="347" r:id="rId7"/>
    <p:sldId id="398" r:id="rId8"/>
    <p:sldId id="411" r:id="rId9"/>
    <p:sldId id="278" r:id="rId10"/>
    <p:sldId id="417" r:id="rId11"/>
    <p:sldId id="410" r:id="rId12"/>
    <p:sldId id="408" r:id="rId13"/>
    <p:sldId id="415" r:id="rId14"/>
    <p:sldId id="401" r:id="rId15"/>
    <p:sldId id="400" r:id="rId16"/>
    <p:sldId id="412" r:id="rId17"/>
    <p:sldId id="419" r:id="rId18"/>
    <p:sldId id="41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84" autoAdjust="0"/>
    <p:restoredTop sz="94660"/>
  </p:normalViewPr>
  <p:slideViewPr>
    <p:cSldViewPr snapToGrid="0">
      <p:cViewPr varScale="1">
        <p:scale>
          <a:sx n="82" d="100"/>
          <a:sy n="82" d="100"/>
        </p:scale>
        <p:origin x="7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CA58A-ABE2-46BA-82CD-9B4E0EB30F52}"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824065-6B37-4B0D-A6E1-9D079AEEEB22}" type="slidenum">
              <a:rPr lang="en-US" smtClean="0"/>
              <a:t>‹#›</a:t>
            </a:fld>
            <a:endParaRPr lang="en-US"/>
          </a:p>
        </p:txBody>
      </p:sp>
    </p:spTree>
    <p:extLst>
      <p:ext uri="{BB962C8B-B14F-4D97-AF65-F5344CB8AC3E}">
        <p14:creationId xmlns:p14="http://schemas.microsoft.com/office/powerpoint/2010/main" val="2934293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F405-BEAA-7A1B-E46B-80839ADABF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AB5C46-ECAE-AEA7-3818-58E908A7C3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D05F5B-405D-1BEC-A791-96A8E00B289C}"/>
              </a:ext>
            </a:extLst>
          </p:cNvPr>
          <p:cNvSpPr>
            <a:spLocks noGrp="1"/>
          </p:cNvSpPr>
          <p:nvPr>
            <p:ph type="dt" sz="half" idx="10"/>
          </p:nvPr>
        </p:nvSpPr>
        <p:spPr/>
        <p:txBody>
          <a:bodyPr/>
          <a:lstStyle/>
          <a:p>
            <a:fld id="{E785B34A-84CD-4194-AF2B-E5A41AF1C684}" type="datetimeFigureOut">
              <a:rPr lang="en-US" smtClean="0"/>
              <a:t>11/1/2023</a:t>
            </a:fld>
            <a:endParaRPr lang="en-US"/>
          </a:p>
        </p:txBody>
      </p:sp>
      <p:sp>
        <p:nvSpPr>
          <p:cNvPr id="5" name="Footer Placeholder 4">
            <a:extLst>
              <a:ext uri="{FF2B5EF4-FFF2-40B4-BE49-F238E27FC236}">
                <a16:creationId xmlns:a16="http://schemas.microsoft.com/office/drawing/2014/main" id="{45D96BC8-EBDA-AAEE-36A1-5093BD7A1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0DDA35-6814-4AD8-8352-73E7C7BDFF89}"/>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830663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A4271-423D-F3C0-C7CB-06D5DFED0C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3F07FA-66BE-41C8-2774-F7CBF5C450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0F87A-A5AB-7EA9-D883-C052E214B5CE}"/>
              </a:ext>
            </a:extLst>
          </p:cNvPr>
          <p:cNvSpPr>
            <a:spLocks noGrp="1"/>
          </p:cNvSpPr>
          <p:nvPr>
            <p:ph type="dt" sz="half" idx="10"/>
          </p:nvPr>
        </p:nvSpPr>
        <p:spPr/>
        <p:txBody>
          <a:bodyPr/>
          <a:lstStyle/>
          <a:p>
            <a:fld id="{E785B34A-84CD-4194-AF2B-E5A41AF1C684}" type="datetimeFigureOut">
              <a:rPr lang="en-US" smtClean="0"/>
              <a:t>11/1/2023</a:t>
            </a:fld>
            <a:endParaRPr lang="en-US"/>
          </a:p>
        </p:txBody>
      </p:sp>
      <p:sp>
        <p:nvSpPr>
          <p:cNvPr id="5" name="Footer Placeholder 4">
            <a:extLst>
              <a:ext uri="{FF2B5EF4-FFF2-40B4-BE49-F238E27FC236}">
                <a16:creationId xmlns:a16="http://schemas.microsoft.com/office/drawing/2014/main" id="{4662B229-4E20-7E56-9A82-D6B1B2D56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8D22A-4016-59D9-0E59-A59920E6ADC9}"/>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3627410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C629FB-428B-CA10-405B-671184A239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BC40F8-0772-5566-13A2-FFFCB02641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42AC4-A5BF-F676-8280-F800EF5F2177}"/>
              </a:ext>
            </a:extLst>
          </p:cNvPr>
          <p:cNvSpPr>
            <a:spLocks noGrp="1"/>
          </p:cNvSpPr>
          <p:nvPr>
            <p:ph type="dt" sz="half" idx="10"/>
          </p:nvPr>
        </p:nvSpPr>
        <p:spPr/>
        <p:txBody>
          <a:bodyPr/>
          <a:lstStyle/>
          <a:p>
            <a:fld id="{E785B34A-84CD-4194-AF2B-E5A41AF1C684}" type="datetimeFigureOut">
              <a:rPr lang="en-US" smtClean="0"/>
              <a:t>11/1/2023</a:t>
            </a:fld>
            <a:endParaRPr lang="en-US"/>
          </a:p>
        </p:txBody>
      </p:sp>
      <p:sp>
        <p:nvSpPr>
          <p:cNvPr id="5" name="Footer Placeholder 4">
            <a:extLst>
              <a:ext uri="{FF2B5EF4-FFF2-40B4-BE49-F238E27FC236}">
                <a16:creationId xmlns:a16="http://schemas.microsoft.com/office/drawing/2014/main" id="{F39D4B5F-88B2-198C-5195-35D12140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C342C-8D2A-E04E-1DC6-76FC65C3F090}"/>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156581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64C0-F9A1-18C5-B7F3-255349A9DD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9D9347-17CF-89A1-0E9E-0CBA2FE261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136B3-0A76-940B-7908-0B473E8FB844}"/>
              </a:ext>
            </a:extLst>
          </p:cNvPr>
          <p:cNvSpPr>
            <a:spLocks noGrp="1"/>
          </p:cNvSpPr>
          <p:nvPr>
            <p:ph type="dt" sz="half" idx="10"/>
          </p:nvPr>
        </p:nvSpPr>
        <p:spPr/>
        <p:txBody>
          <a:bodyPr/>
          <a:lstStyle/>
          <a:p>
            <a:fld id="{E785B34A-84CD-4194-AF2B-E5A41AF1C684}" type="datetimeFigureOut">
              <a:rPr lang="en-US" smtClean="0"/>
              <a:t>11/1/2023</a:t>
            </a:fld>
            <a:endParaRPr lang="en-US"/>
          </a:p>
        </p:txBody>
      </p:sp>
      <p:sp>
        <p:nvSpPr>
          <p:cNvPr id="5" name="Footer Placeholder 4">
            <a:extLst>
              <a:ext uri="{FF2B5EF4-FFF2-40B4-BE49-F238E27FC236}">
                <a16:creationId xmlns:a16="http://schemas.microsoft.com/office/drawing/2014/main" id="{CE3D2EB1-4C20-6F24-7F04-BB1129130B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3FF269-A533-F77D-5908-9C6012816BF0}"/>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125881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1D68A-BE07-572A-B12D-0DD4D7C4E6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CDF127-5730-005D-E9AB-B28DB0E934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0DC7D8-1A28-39AF-9E00-FE75DDB63F9F}"/>
              </a:ext>
            </a:extLst>
          </p:cNvPr>
          <p:cNvSpPr>
            <a:spLocks noGrp="1"/>
          </p:cNvSpPr>
          <p:nvPr>
            <p:ph type="dt" sz="half" idx="10"/>
          </p:nvPr>
        </p:nvSpPr>
        <p:spPr/>
        <p:txBody>
          <a:bodyPr/>
          <a:lstStyle/>
          <a:p>
            <a:fld id="{E785B34A-84CD-4194-AF2B-E5A41AF1C684}" type="datetimeFigureOut">
              <a:rPr lang="en-US" smtClean="0"/>
              <a:t>11/1/2023</a:t>
            </a:fld>
            <a:endParaRPr lang="en-US"/>
          </a:p>
        </p:txBody>
      </p:sp>
      <p:sp>
        <p:nvSpPr>
          <p:cNvPr id="5" name="Footer Placeholder 4">
            <a:extLst>
              <a:ext uri="{FF2B5EF4-FFF2-40B4-BE49-F238E27FC236}">
                <a16:creationId xmlns:a16="http://schemas.microsoft.com/office/drawing/2014/main" id="{DCAC971B-FAF7-A00D-A20D-37251CF28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F23232-3C43-C52A-325C-28DC187D186E}"/>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96737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F689D-7646-AC2D-D1AF-B60DF9AFE5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705834-BD0C-9BE8-7013-E5887A3312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FBADF3-085A-725E-F472-D0B3F9E40D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B2F1AF-1FE6-5B88-3440-F8CF4B09608A}"/>
              </a:ext>
            </a:extLst>
          </p:cNvPr>
          <p:cNvSpPr>
            <a:spLocks noGrp="1"/>
          </p:cNvSpPr>
          <p:nvPr>
            <p:ph type="dt" sz="half" idx="10"/>
          </p:nvPr>
        </p:nvSpPr>
        <p:spPr/>
        <p:txBody>
          <a:bodyPr/>
          <a:lstStyle/>
          <a:p>
            <a:fld id="{E785B34A-84CD-4194-AF2B-E5A41AF1C684}" type="datetimeFigureOut">
              <a:rPr lang="en-US" smtClean="0"/>
              <a:t>11/1/2023</a:t>
            </a:fld>
            <a:endParaRPr lang="en-US"/>
          </a:p>
        </p:txBody>
      </p:sp>
      <p:sp>
        <p:nvSpPr>
          <p:cNvPr id="6" name="Footer Placeholder 5">
            <a:extLst>
              <a:ext uri="{FF2B5EF4-FFF2-40B4-BE49-F238E27FC236}">
                <a16:creationId xmlns:a16="http://schemas.microsoft.com/office/drawing/2014/main" id="{24978289-E397-A8AF-704E-A5137AECAA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F94E14-74F6-2679-24B1-8F8ABAE28626}"/>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900387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7E76F-ADEB-2467-6D9D-170531E969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009686-E972-3B7D-4096-A8DBD13DE1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E52EA5-D070-B7B0-1AC0-C699FE5E11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9795E5-ECB7-F93D-AB3A-C5461B7D23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5A999D-B819-23FF-E5D6-E864404CF4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2C5A64-3CC8-4055-95CD-2CAF415685B4}"/>
              </a:ext>
            </a:extLst>
          </p:cNvPr>
          <p:cNvSpPr>
            <a:spLocks noGrp="1"/>
          </p:cNvSpPr>
          <p:nvPr>
            <p:ph type="dt" sz="half" idx="10"/>
          </p:nvPr>
        </p:nvSpPr>
        <p:spPr/>
        <p:txBody>
          <a:bodyPr/>
          <a:lstStyle/>
          <a:p>
            <a:fld id="{E785B34A-84CD-4194-AF2B-E5A41AF1C684}" type="datetimeFigureOut">
              <a:rPr lang="en-US" smtClean="0"/>
              <a:t>11/1/2023</a:t>
            </a:fld>
            <a:endParaRPr lang="en-US"/>
          </a:p>
        </p:txBody>
      </p:sp>
      <p:sp>
        <p:nvSpPr>
          <p:cNvPr id="8" name="Footer Placeholder 7">
            <a:extLst>
              <a:ext uri="{FF2B5EF4-FFF2-40B4-BE49-F238E27FC236}">
                <a16:creationId xmlns:a16="http://schemas.microsoft.com/office/drawing/2014/main" id="{70ED53B0-1F46-33E2-09C2-81301C64BB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5E0100-2DEC-B089-A8F3-6F22C35966F2}"/>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6543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BBC41-684E-2D6B-3F2D-5379A3D32A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54389D-DCEF-D59E-EA23-D3F98E4F9C6F}"/>
              </a:ext>
            </a:extLst>
          </p:cNvPr>
          <p:cNvSpPr>
            <a:spLocks noGrp="1"/>
          </p:cNvSpPr>
          <p:nvPr>
            <p:ph type="dt" sz="half" idx="10"/>
          </p:nvPr>
        </p:nvSpPr>
        <p:spPr/>
        <p:txBody>
          <a:bodyPr/>
          <a:lstStyle/>
          <a:p>
            <a:fld id="{E785B34A-84CD-4194-AF2B-E5A41AF1C684}" type="datetimeFigureOut">
              <a:rPr lang="en-US" smtClean="0"/>
              <a:t>11/1/2023</a:t>
            </a:fld>
            <a:endParaRPr lang="en-US"/>
          </a:p>
        </p:txBody>
      </p:sp>
      <p:sp>
        <p:nvSpPr>
          <p:cNvPr id="4" name="Footer Placeholder 3">
            <a:extLst>
              <a:ext uri="{FF2B5EF4-FFF2-40B4-BE49-F238E27FC236}">
                <a16:creationId xmlns:a16="http://schemas.microsoft.com/office/drawing/2014/main" id="{58E3C424-45AE-AF70-FBB9-29575F6C3D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580AD3-7BE4-07DC-83F6-372A16E8F3F5}"/>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959686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3D49F-909B-FE63-91F3-59ECD7355FAF}"/>
              </a:ext>
            </a:extLst>
          </p:cNvPr>
          <p:cNvSpPr>
            <a:spLocks noGrp="1"/>
          </p:cNvSpPr>
          <p:nvPr>
            <p:ph type="dt" sz="half" idx="10"/>
          </p:nvPr>
        </p:nvSpPr>
        <p:spPr/>
        <p:txBody>
          <a:bodyPr/>
          <a:lstStyle/>
          <a:p>
            <a:fld id="{E785B34A-84CD-4194-AF2B-E5A41AF1C684}" type="datetimeFigureOut">
              <a:rPr lang="en-US" smtClean="0"/>
              <a:t>11/1/2023</a:t>
            </a:fld>
            <a:endParaRPr lang="en-US"/>
          </a:p>
        </p:txBody>
      </p:sp>
      <p:sp>
        <p:nvSpPr>
          <p:cNvPr id="3" name="Footer Placeholder 2">
            <a:extLst>
              <a:ext uri="{FF2B5EF4-FFF2-40B4-BE49-F238E27FC236}">
                <a16:creationId xmlns:a16="http://schemas.microsoft.com/office/drawing/2014/main" id="{A0E08A45-7710-331A-CD4B-8D11158C4C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BBB801-1750-A7F9-895B-B2C85AE5C267}"/>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3697620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2EF7-B50A-CC07-F3C8-E257FDFB6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A03BF8-F9E9-B579-F82B-A9A83F6223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AC2D0-A4BD-EE2F-9F9A-C57A50BF6A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23A6F-3891-E55D-25D7-7C2A91ACADF1}"/>
              </a:ext>
            </a:extLst>
          </p:cNvPr>
          <p:cNvSpPr>
            <a:spLocks noGrp="1"/>
          </p:cNvSpPr>
          <p:nvPr>
            <p:ph type="dt" sz="half" idx="10"/>
          </p:nvPr>
        </p:nvSpPr>
        <p:spPr/>
        <p:txBody>
          <a:bodyPr/>
          <a:lstStyle/>
          <a:p>
            <a:fld id="{E785B34A-84CD-4194-AF2B-E5A41AF1C684}" type="datetimeFigureOut">
              <a:rPr lang="en-US" smtClean="0"/>
              <a:t>11/1/2023</a:t>
            </a:fld>
            <a:endParaRPr lang="en-US"/>
          </a:p>
        </p:txBody>
      </p:sp>
      <p:sp>
        <p:nvSpPr>
          <p:cNvPr id="6" name="Footer Placeholder 5">
            <a:extLst>
              <a:ext uri="{FF2B5EF4-FFF2-40B4-BE49-F238E27FC236}">
                <a16:creationId xmlns:a16="http://schemas.microsoft.com/office/drawing/2014/main" id="{663A6DFC-2227-160C-1A6B-DC11324C68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427F79-4DF5-EB64-8053-4668A5A01801}"/>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18707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C030-ED7A-F86A-275B-F4A5E811BA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9F2C90-A190-3498-0883-97E4FC21C7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5190C5-ECCC-F432-E2C7-7A459E0984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1322E-2434-FDCC-DE69-09FBAA36A4C5}"/>
              </a:ext>
            </a:extLst>
          </p:cNvPr>
          <p:cNvSpPr>
            <a:spLocks noGrp="1"/>
          </p:cNvSpPr>
          <p:nvPr>
            <p:ph type="dt" sz="half" idx="10"/>
          </p:nvPr>
        </p:nvSpPr>
        <p:spPr/>
        <p:txBody>
          <a:bodyPr/>
          <a:lstStyle/>
          <a:p>
            <a:fld id="{E785B34A-84CD-4194-AF2B-E5A41AF1C684}" type="datetimeFigureOut">
              <a:rPr lang="en-US" smtClean="0"/>
              <a:t>11/1/2023</a:t>
            </a:fld>
            <a:endParaRPr lang="en-US"/>
          </a:p>
        </p:txBody>
      </p:sp>
      <p:sp>
        <p:nvSpPr>
          <p:cNvPr id="6" name="Footer Placeholder 5">
            <a:extLst>
              <a:ext uri="{FF2B5EF4-FFF2-40B4-BE49-F238E27FC236}">
                <a16:creationId xmlns:a16="http://schemas.microsoft.com/office/drawing/2014/main" id="{369BD2E1-CF70-E343-A44B-725F8EAAA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E9E06-4AD2-F64C-D678-8625326EE884}"/>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976575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6031C9-B666-8CFC-949D-544F7CAA08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993A28-884B-69DE-3FFA-0636BD138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5681B-E834-C163-7B20-B7060FF7A8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5B34A-84CD-4194-AF2B-E5A41AF1C684}" type="datetimeFigureOut">
              <a:rPr lang="en-US" smtClean="0"/>
              <a:t>11/1/2023</a:t>
            </a:fld>
            <a:endParaRPr lang="en-US"/>
          </a:p>
        </p:txBody>
      </p:sp>
      <p:sp>
        <p:nvSpPr>
          <p:cNvPr id="5" name="Footer Placeholder 4">
            <a:extLst>
              <a:ext uri="{FF2B5EF4-FFF2-40B4-BE49-F238E27FC236}">
                <a16:creationId xmlns:a16="http://schemas.microsoft.com/office/drawing/2014/main" id="{1279CD2C-01EF-71BC-AB3E-114A9E360F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E56D9E-E332-9FAA-49ED-7A87BAF491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5CA67-02DE-498E-9DB1-A5B59E9A51D9}" type="slidenum">
              <a:rPr lang="en-US" smtClean="0"/>
              <a:t>‹#›</a:t>
            </a:fld>
            <a:endParaRPr lang="en-US"/>
          </a:p>
        </p:txBody>
      </p:sp>
    </p:spTree>
    <p:extLst>
      <p:ext uri="{BB962C8B-B14F-4D97-AF65-F5344CB8AC3E}">
        <p14:creationId xmlns:p14="http://schemas.microsoft.com/office/powerpoint/2010/main" val="1642834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3.xml"/><Relationship Id="rId5" Type="http://schemas.openxmlformats.org/officeDocument/2006/relationships/slide" Target="slide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272;&#204;NH%20HO&#192;/GI&#193;O%20&#193;N/GIAO-AN-&#272;T-HO&#193;/VO%20THUAT%201/MPEGAV/AVSEQ01.DAT"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06346-80F9-F8E5-6B41-33BDDA0F30F7}"/>
              </a:ext>
            </a:extLst>
          </p:cNvPr>
          <p:cNvSpPr>
            <a:spLocks noGrp="1"/>
          </p:cNvSpPr>
          <p:nvPr>
            <p:ph type="title"/>
          </p:nvPr>
        </p:nvSpPr>
        <p:spPr>
          <a:xfrm>
            <a:off x="838200" y="0"/>
            <a:ext cx="10515600" cy="1325563"/>
          </a:xfrm>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KHỞI ĐỘNG</a:t>
            </a:r>
          </a:p>
        </p:txBody>
      </p:sp>
      <p:sp>
        <p:nvSpPr>
          <p:cNvPr id="3" name="Content Placeholder 2">
            <a:extLst>
              <a:ext uri="{FF2B5EF4-FFF2-40B4-BE49-F238E27FC236}">
                <a16:creationId xmlns:a16="http://schemas.microsoft.com/office/drawing/2014/main" id="{AA9DBB0C-344E-D11C-F373-DBB40AB513B7}"/>
              </a:ext>
            </a:extLst>
          </p:cNvPr>
          <p:cNvSpPr>
            <a:spLocks noGrp="1"/>
          </p:cNvSpPr>
          <p:nvPr>
            <p:ph idx="1"/>
          </p:nvPr>
        </p:nvSpPr>
        <p:spPr>
          <a:xfrm>
            <a:off x="541176" y="1247127"/>
            <a:ext cx="10840614" cy="1869297"/>
          </a:xfrm>
        </p:spPr>
        <p:txBody>
          <a:bodyPr>
            <a:noAutofit/>
          </a:bodyPr>
          <a:lstStyle/>
          <a:p>
            <a:pPr marL="0" indent="0" algn="ctr">
              <a:buNone/>
            </a:pPr>
            <a:r>
              <a:rPr lang="en-US" sz="3200" b="1" dirty="0">
                <a:solidFill>
                  <a:srgbClr val="FF0000"/>
                </a:solidFill>
                <a:latin typeface="Times New Roman" panose="02020603050405020304" pitchFamily="18" charset="0"/>
                <a:cs typeface="Times New Roman" panose="02020603050405020304" pitchFamily="18" charset="0"/>
              </a:rPr>
              <a:t>TRÒ CHƠI: CHUYỀN MẬT THƯ</a:t>
            </a:r>
          </a:p>
          <a:p>
            <a:pPr marL="0" indent="0">
              <a:buNone/>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a:t>
            </a:r>
          </a:p>
          <a:p>
            <a:pPr marL="0" indent="0">
              <a:buNone/>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thưởng</a:t>
            </a:r>
            <a:r>
              <a:rPr lang="en-US" sz="3200" dirty="0">
                <a:latin typeface="Times New Roman" panose="02020603050405020304" pitchFamily="18" charset="0"/>
                <a:cs typeface="Times New Roman" panose="02020603050405020304" pitchFamily="18" charset="0"/>
              </a:rPr>
              <a:t>.</a:t>
            </a:r>
          </a:p>
        </p:txBody>
      </p:sp>
      <p:pic>
        <p:nvPicPr>
          <p:cNvPr id="7" name="Nhac-Chuong-Ban-Than-Oi-Tiktok">
            <a:hlinkClick r:id="" action="ppaction://media"/>
            <a:extLst>
              <a:ext uri="{FF2B5EF4-FFF2-40B4-BE49-F238E27FC236}">
                <a16:creationId xmlns:a16="http://schemas.microsoft.com/office/drawing/2014/main" id="{8C8930C1-0E18-56BE-AF25-4235628177F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23758" y="5622925"/>
            <a:ext cx="487363" cy="487363"/>
          </a:xfrm>
          <a:prstGeom prst="rect">
            <a:avLst/>
          </a:prstGeom>
        </p:spPr>
      </p:pic>
      <p:sp>
        <p:nvSpPr>
          <p:cNvPr id="4" name="Arrow: Right 3">
            <a:hlinkClick r:id="rId5" action="ppaction://hlinksldjump"/>
            <a:extLst>
              <a:ext uri="{FF2B5EF4-FFF2-40B4-BE49-F238E27FC236}">
                <a16:creationId xmlns:a16="http://schemas.microsoft.com/office/drawing/2014/main" id="{1100EE1F-E6D6-208C-1627-3EFBBE3492CF}"/>
              </a:ext>
            </a:extLst>
          </p:cNvPr>
          <p:cNvSpPr/>
          <p:nvPr/>
        </p:nvSpPr>
        <p:spPr>
          <a:xfrm>
            <a:off x="4646644" y="5505060"/>
            <a:ext cx="1996751" cy="802433"/>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MẬT THƯ 1</a:t>
            </a:r>
          </a:p>
        </p:txBody>
      </p:sp>
      <p:sp>
        <p:nvSpPr>
          <p:cNvPr id="5" name="Arrow: Right 4">
            <a:hlinkClick r:id="rId6" action="ppaction://hlinksldjump"/>
            <a:extLst>
              <a:ext uri="{FF2B5EF4-FFF2-40B4-BE49-F238E27FC236}">
                <a16:creationId xmlns:a16="http://schemas.microsoft.com/office/drawing/2014/main" id="{9083F91D-D1A7-B3FE-324D-46133957D000}"/>
              </a:ext>
            </a:extLst>
          </p:cNvPr>
          <p:cNvSpPr/>
          <p:nvPr/>
        </p:nvSpPr>
        <p:spPr>
          <a:xfrm>
            <a:off x="7075713" y="5505060"/>
            <a:ext cx="1996751" cy="802433"/>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MẬT THƯ 2</a:t>
            </a:r>
          </a:p>
        </p:txBody>
      </p:sp>
    </p:spTree>
    <p:extLst>
      <p:ext uri="{BB962C8B-B14F-4D97-AF65-F5344CB8AC3E}">
        <p14:creationId xmlns:p14="http://schemas.microsoft.com/office/powerpoint/2010/main" val="152887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7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609B9-637F-A270-51F6-41BAC06383E3}"/>
              </a:ext>
            </a:extLst>
          </p:cNvPr>
          <p:cNvSpPr>
            <a:spLocks noGrp="1"/>
          </p:cNvSpPr>
          <p:nvPr>
            <p:ph type="title"/>
          </p:nvPr>
        </p:nvSpPr>
        <p:spPr>
          <a:xfrm>
            <a:off x="595604" y="1660849"/>
            <a:ext cx="10515600" cy="4189445"/>
          </a:xfrm>
        </p:spPr>
        <p:txBody>
          <a:bodyPr>
            <a:noAutofit/>
          </a:bodyPr>
          <a:lstStyle/>
          <a:p>
            <a:pPr>
              <a:lnSpc>
                <a:spcPct val="150000"/>
              </a:lnSpc>
            </a:pPr>
            <a:r>
              <a:rPr lang="en-US" sz="4000" dirty="0">
                <a:latin typeface="Times New Roman" panose="02020603050405020304" pitchFamily="18" charset="0"/>
                <a:cs typeface="Times New Roman" panose="02020603050405020304" pitchFamily="18" charset="0"/>
              </a:rPr>
              <a:t>Cho PTHH: </a:t>
            </a:r>
            <a:r>
              <a:rPr lang="en-US" sz="4000" dirty="0">
                <a:solidFill>
                  <a:srgbClr val="FF0000"/>
                </a:solidFill>
                <a:latin typeface="Times New Roman" panose="02020603050405020304" pitchFamily="18" charset="0"/>
                <a:cs typeface="Times New Roman" panose="02020603050405020304" pitchFamily="18" charset="0"/>
              </a:rPr>
              <a:t>A + B → C + D + E</a:t>
            </a:r>
            <a:br>
              <a:rPr lang="en-US" sz="4000" dirty="0">
                <a:solidFill>
                  <a:srgbClr val="FF0000"/>
                </a:solidFill>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(Cho </a:t>
            </a:r>
            <a:r>
              <a:rPr lang="en-US" sz="4000" dirty="0" err="1">
                <a:solidFill>
                  <a:srgbClr val="FF0000"/>
                </a:solidFill>
                <a:latin typeface="Times New Roman" panose="02020603050405020304" pitchFamily="18" charset="0"/>
                <a:cs typeface="Times New Roman" panose="02020603050405020304" pitchFamily="18" charset="0"/>
              </a:rPr>
              <a:t>biết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khối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lượng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các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chất</a:t>
            </a:r>
            <a:r>
              <a:rPr lang="en-US" sz="4000" dirty="0">
                <a:solidFill>
                  <a:srgbClr val="FF0000"/>
                </a:solidFill>
                <a:latin typeface="Times New Roman" panose="02020603050405020304" pitchFamily="18" charset="0"/>
                <a:cs typeface="Times New Roman" panose="02020603050405020304" pitchFamily="18" charset="0"/>
              </a:rPr>
              <a:t> A, C, D, E)</a:t>
            </a:r>
            <a:br>
              <a:rPr lang="en-US" sz="4000" dirty="0">
                <a:latin typeface="Times New Roman" panose="02020603050405020304" pitchFamily="18" charset="0"/>
                <a:cs typeface="Times New Roman" panose="02020603050405020304" pitchFamily="18" charset="0"/>
              </a:rPr>
            </a:br>
            <a:r>
              <a:rPr lang="en-US" sz="4000" dirty="0" err="1">
                <a:latin typeface="Times New Roman" panose="02020603050405020304" pitchFamily="18" charset="0"/>
                <a:cs typeface="Times New Roman" panose="02020603050405020304" pitchFamily="18" charset="0"/>
              </a:rPr>
              <a:t>Áp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ĐLBTKL ta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a:t>
            </a:r>
            <a:br>
              <a:rPr lang="en-US" sz="4000" dirty="0">
                <a:latin typeface="Times New Roman" panose="02020603050405020304" pitchFamily="18" charset="0"/>
                <a:cs typeface="Times New Roman" panose="02020603050405020304" pitchFamily="18" charset="0"/>
              </a:rPr>
            </a:br>
            <a:r>
              <a:rPr lang="en-US" sz="4000" dirty="0" err="1">
                <a:latin typeface="Times New Roman" panose="02020603050405020304" pitchFamily="18" charset="0"/>
                <a:cs typeface="Times New Roman" panose="02020603050405020304" pitchFamily="18" charset="0"/>
              </a:rPr>
              <a:t>m</a:t>
            </a:r>
            <a:r>
              <a:rPr lang="en-US" sz="4000" baseline="-25000" dirty="0" err="1">
                <a:latin typeface="Times New Roman" panose="02020603050405020304" pitchFamily="18" charset="0"/>
                <a:cs typeface="Times New Roman" panose="02020603050405020304" pitchFamily="18" charset="0"/>
              </a:rPr>
              <a:t>B</a:t>
            </a:r>
            <a:r>
              <a:rPr lang="en-US" sz="4000" dirty="0">
                <a:latin typeface="Times New Roman" panose="02020603050405020304" pitchFamily="18" charset="0"/>
                <a:cs typeface="Times New Roman" panose="02020603050405020304" pitchFamily="18" charset="0"/>
              </a:rPr>
              <a:t>=</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Cá</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nhân-bảng</a:t>
            </a:r>
            <a:r>
              <a:rPr lang="en-US" sz="4000" dirty="0">
                <a:solidFill>
                  <a:srgbClr val="FF0000"/>
                </a:solidFill>
                <a:latin typeface="Times New Roman" panose="02020603050405020304" pitchFamily="18" charset="0"/>
                <a:cs typeface="Times New Roman" panose="02020603050405020304" pitchFamily="18" charset="0"/>
              </a:rPr>
              <a:t> con</a:t>
            </a:r>
          </a:p>
        </p:txBody>
      </p:sp>
    </p:spTree>
    <p:extLst>
      <p:ext uri="{BB962C8B-B14F-4D97-AF65-F5344CB8AC3E}">
        <p14:creationId xmlns:p14="http://schemas.microsoft.com/office/powerpoint/2010/main" val="1097059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609B9-637F-A270-51F6-41BAC06383E3}"/>
              </a:ext>
            </a:extLst>
          </p:cNvPr>
          <p:cNvSpPr>
            <a:spLocks noGrp="1"/>
          </p:cNvSpPr>
          <p:nvPr>
            <p:ph type="title"/>
          </p:nvPr>
        </p:nvSpPr>
        <p:spPr>
          <a:xfrm>
            <a:off x="595604" y="1660849"/>
            <a:ext cx="10515600" cy="4189445"/>
          </a:xfrm>
        </p:spPr>
        <p:txBody>
          <a:bodyPr>
            <a:noAutofit/>
          </a:bodyPr>
          <a:lstStyle/>
          <a:p>
            <a:pPr>
              <a:lnSpc>
                <a:spcPct val="150000"/>
              </a:lnSpc>
            </a:pPr>
            <a:r>
              <a:rPr lang="en-US" sz="4000" dirty="0">
                <a:latin typeface="Times New Roman" panose="02020603050405020304" pitchFamily="18" charset="0"/>
                <a:cs typeface="Times New Roman" panose="02020603050405020304" pitchFamily="18" charset="0"/>
              </a:rPr>
              <a:t>Cho PTHH: </a:t>
            </a:r>
            <a:r>
              <a:rPr lang="en-US" sz="4000" dirty="0">
                <a:solidFill>
                  <a:srgbClr val="FF0000"/>
                </a:solidFill>
                <a:latin typeface="Times New Roman" panose="02020603050405020304" pitchFamily="18" charset="0"/>
                <a:cs typeface="Times New Roman" panose="02020603050405020304" pitchFamily="18" charset="0"/>
              </a:rPr>
              <a:t>A + B → C + D + E</a:t>
            </a:r>
            <a:br>
              <a:rPr lang="en-US" sz="4000" dirty="0">
                <a:solidFill>
                  <a:srgbClr val="FF0000"/>
                </a:solidFill>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(Cho </a:t>
            </a:r>
            <a:r>
              <a:rPr lang="en-US" sz="4000" dirty="0" err="1">
                <a:solidFill>
                  <a:srgbClr val="FF0000"/>
                </a:solidFill>
                <a:latin typeface="Times New Roman" panose="02020603050405020304" pitchFamily="18" charset="0"/>
                <a:cs typeface="Times New Roman" panose="02020603050405020304" pitchFamily="18" charset="0"/>
              </a:rPr>
              <a:t>biết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khối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lượng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các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chất</a:t>
            </a:r>
            <a:r>
              <a:rPr lang="en-US" sz="4000" dirty="0">
                <a:solidFill>
                  <a:srgbClr val="FF0000"/>
                </a:solidFill>
                <a:latin typeface="Times New Roman" panose="02020603050405020304" pitchFamily="18" charset="0"/>
                <a:cs typeface="Times New Roman" panose="02020603050405020304" pitchFamily="18" charset="0"/>
              </a:rPr>
              <a:t> A, C, D, E)</a:t>
            </a:r>
            <a:br>
              <a:rPr lang="en-US" sz="4000" dirty="0">
                <a:latin typeface="Times New Roman" panose="02020603050405020304" pitchFamily="18" charset="0"/>
                <a:cs typeface="Times New Roman" panose="02020603050405020304" pitchFamily="18" charset="0"/>
              </a:rPr>
            </a:br>
            <a:r>
              <a:rPr lang="en-US" sz="4000" dirty="0" err="1">
                <a:latin typeface="Times New Roman" panose="02020603050405020304" pitchFamily="18" charset="0"/>
                <a:cs typeface="Times New Roman" panose="02020603050405020304" pitchFamily="18" charset="0"/>
              </a:rPr>
              <a:t>Áp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ĐLBTKL ta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a:t>
            </a:r>
            <a:br>
              <a:rPr lang="en-US" sz="4000" dirty="0">
                <a:latin typeface="Times New Roman" panose="02020603050405020304" pitchFamily="18" charset="0"/>
                <a:cs typeface="Times New Roman" panose="02020603050405020304" pitchFamily="18" charset="0"/>
              </a:rPr>
            </a:br>
            <a:r>
              <a:rPr lang="en-US" sz="4000" dirty="0" err="1">
                <a:latin typeface="Times New Roman" panose="02020603050405020304" pitchFamily="18" charset="0"/>
                <a:cs typeface="Times New Roman" panose="02020603050405020304" pitchFamily="18" charset="0"/>
              </a:rPr>
              <a:t>m</a:t>
            </a:r>
            <a:r>
              <a:rPr lang="en-US" sz="4000" baseline="-25000" dirty="0" err="1">
                <a:latin typeface="Times New Roman" panose="02020603050405020304" pitchFamily="18" charset="0"/>
                <a:cs typeface="Times New Roman" panose="02020603050405020304" pitchFamily="18" charset="0"/>
              </a:rPr>
              <a:t>B</a:t>
            </a:r>
            <a:r>
              <a:rPr lang="en-US" sz="4000" dirty="0">
                <a:latin typeface="Times New Roman" panose="02020603050405020304" pitchFamily="18" charset="0"/>
                <a:cs typeface="Times New Roman" panose="02020603050405020304" pitchFamily="18" charset="0"/>
              </a:rPr>
              <a:t>=</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Cá</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nhân-bảng</a:t>
            </a:r>
            <a:r>
              <a:rPr lang="en-US" sz="4000" dirty="0">
                <a:solidFill>
                  <a:srgbClr val="FF0000"/>
                </a:solidFill>
                <a:latin typeface="Times New Roman" panose="02020603050405020304" pitchFamily="18" charset="0"/>
                <a:cs typeface="Times New Roman" panose="02020603050405020304" pitchFamily="18" charset="0"/>
              </a:rPr>
              <a:t> con</a:t>
            </a:r>
          </a:p>
        </p:txBody>
      </p:sp>
      <p:sp>
        <p:nvSpPr>
          <p:cNvPr id="4" name="Rounded Rectangle 4">
            <a:extLst>
              <a:ext uri="{FF2B5EF4-FFF2-40B4-BE49-F238E27FC236}">
                <a16:creationId xmlns:a16="http://schemas.microsoft.com/office/drawing/2014/main" id="{99A4DF0E-FC2D-D193-D091-39BFA8618EAA}"/>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30</a:t>
            </a:r>
          </a:p>
        </p:txBody>
      </p:sp>
      <p:sp>
        <p:nvSpPr>
          <p:cNvPr id="5" name="Rounded Rectangle 5">
            <a:extLst>
              <a:ext uri="{FF2B5EF4-FFF2-40B4-BE49-F238E27FC236}">
                <a16:creationId xmlns:a16="http://schemas.microsoft.com/office/drawing/2014/main" id="{C7ADFF55-98B4-B300-0BA0-DF62679BF0CF}"/>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29</a:t>
            </a:r>
          </a:p>
        </p:txBody>
      </p:sp>
      <p:sp>
        <p:nvSpPr>
          <p:cNvPr id="6" name="Rounded Rectangle 6">
            <a:extLst>
              <a:ext uri="{FF2B5EF4-FFF2-40B4-BE49-F238E27FC236}">
                <a16:creationId xmlns:a16="http://schemas.microsoft.com/office/drawing/2014/main" id="{5C01FCEB-3DF4-0644-624F-AF69F6D790DC}"/>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28</a:t>
            </a:r>
          </a:p>
        </p:txBody>
      </p:sp>
      <p:sp>
        <p:nvSpPr>
          <p:cNvPr id="7" name="Rounded Rectangle 7">
            <a:extLst>
              <a:ext uri="{FF2B5EF4-FFF2-40B4-BE49-F238E27FC236}">
                <a16:creationId xmlns:a16="http://schemas.microsoft.com/office/drawing/2014/main" id="{E0D97300-B0BA-58CC-8075-9B1D3112C9F4}"/>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
        <p:nvSpPr>
          <p:cNvPr id="8" name="Rounded Rectangle 8">
            <a:extLst>
              <a:ext uri="{FF2B5EF4-FFF2-40B4-BE49-F238E27FC236}">
                <a16:creationId xmlns:a16="http://schemas.microsoft.com/office/drawing/2014/main" id="{5A81B38C-45D4-1DF4-104C-FE9D32766BEA}"/>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26</a:t>
            </a:r>
          </a:p>
        </p:txBody>
      </p:sp>
      <p:sp>
        <p:nvSpPr>
          <p:cNvPr id="9" name="Rounded Rectangle 9">
            <a:extLst>
              <a:ext uri="{FF2B5EF4-FFF2-40B4-BE49-F238E27FC236}">
                <a16:creationId xmlns:a16="http://schemas.microsoft.com/office/drawing/2014/main" id="{A23714D9-138F-BE73-CBCA-29423666EA4F}"/>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25</a:t>
            </a:r>
          </a:p>
        </p:txBody>
      </p:sp>
      <p:sp>
        <p:nvSpPr>
          <p:cNvPr id="10" name="Rounded Rectangle 10">
            <a:extLst>
              <a:ext uri="{FF2B5EF4-FFF2-40B4-BE49-F238E27FC236}">
                <a16:creationId xmlns:a16="http://schemas.microsoft.com/office/drawing/2014/main" id="{EF9C076C-DF0C-6DAF-C561-DF30FFEB37BB}"/>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24</a:t>
            </a:r>
          </a:p>
        </p:txBody>
      </p:sp>
      <p:sp>
        <p:nvSpPr>
          <p:cNvPr id="11" name="Rounded Rectangle 11">
            <a:extLst>
              <a:ext uri="{FF2B5EF4-FFF2-40B4-BE49-F238E27FC236}">
                <a16:creationId xmlns:a16="http://schemas.microsoft.com/office/drawing/2014/main" id="{9407B1F6-F49F-AF54-EAED-52B9B7132CCE}"/>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23</a:t>
            </a:r>
          </a:p>
        </p:txBody>
      </p:sp>
      <p:sp>
        <p:nvSpPr>
          <p:cNvPr id="12" name="Rounded Rectangle 12">
            <a:extLst>
              <a:ext uri="{FF2B5EF4-FFF2-40B4-BE49-F238E27FC236}">
                <a16:creationId xmlns:a16="http://schemas.microsoft.com/office/drawing/2014/main" id="{0E3CB259-AE5B-6F02-9F60-6A6D04292AE5}"/>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22</a:t>
            </a:r>
          </a:p>
        </p:txBody>
      </p:sp>
      <p:sp>
        <p:nvSpPr>
          <p:cNvPr id="13" name="Rounded Rectangle 13">
            <a:extLst>
              <a:ext uri="{FF2B5EF4-FFF2-40B4-BE49-F238E27FC236}">
                <a16:creationId xmlns:a16="http://schemas.microsoft.com/office/drawing/2014/main" id="{DD356B05-9EE3-BF45-E99A-33906E653227}"/>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21</a:t>
            </a:r>
          </a:p>
        </p:txBody>
      </p:sp>
      <p:sp>
        <p:nvSpPr>
          <p:cNvPr id="14" name="Rounded Rectangle 14">
            <a:extLst>
              <a:ext uri="{FF2B5EF4-FFF2-40B4-BE49-F238E27FC236}">
                <a16:creationId xmlns:a16="http://schemas.microsoft.com/office/drawing/2014/main" id="{D4AE1466-94DF-884F-7844-D7486F2C07CC}"/>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15" name="Rounded Rectangle 15">
            <a:extLst>
              <a:ext uri="{FF2B5EF4-FFF2-40B4-BE49-F238E27FC236}">
                <a16:creationId xmlns:a16="http://schemas.microsoft.com/office/drawing/2014/main" id="{84B99D92-30B5-0864-2606-50BA33E94C68}"/>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16" name="Rounded Rectangle 16">
            <a:extLst>
              <a:ext uri="{FF2B5EF4-FFF2-40B4-BE49-F238E27FC236}">
                <a16:creationId xmlns:a16="http://schemas.microsoft.com/office/drawing/2014/main" id="{C741477C-4790-2383-8856-274B8303CFB0}"/>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17" name="Rounded Rectangle 17">
            <a:extLst>
              <a:ext uri="{FF2B5EF4-FFF2-40B4-BE49-F238E27FC236}">
                <a16:creationId xmlns:a16="http://schemas.microsoft.com/office/drawing/2014/main" id="{7085B7BE-0D55-3098-9AA4-423F7D574944}"/>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18" name="Rounded Rectangle 18">
            <a:extLst>
              <a:ext uri="{FF2B5EF4-FFF2-40B4-BE49-F238E27FC236}">
                <a16:creationId xmlns:a16="http://schemas.microsoft.com/office/drawing/2014/main" id="{6BCAB53D-55EE-87BA-CA51-7932772A188B}"/>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19" name="Rounded Rectangle 19">
            <a:extLst>
              <a:ext uri="{FF2B5EF4-FFF2-40B4-BE49-F238E27FC236}">
                <a16:creationId xmlns:a16="http://schemas.microsoft.com/office/drawing/2014/main" id="{AF7CF5A0-6E9B-4AA0-227E-61E6F140BFFA}"/>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20" name="Rounded Rectangle 20">
            <a:extLst>
              <a:ext uri="{FF2B5EF4-FFF2-40B4-BE49-F238E27FC236}">
                <a16:creationId xmlns:a16="http://schemas.microsoft.com/office/drawing/2014/main" id="{997244F7-FE36-66DF-3D9C-56C796A6E541}"/>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21" name="Rounded Rectangle 21">
            <a:extLst>
              <a:ext uri="{FF2B5EF4-FFF2-40B4-BE49-F238E27FC236}">
                <a16:creationId xmlns:a16="http://schemas.microsoft.com/office/drawing/2014/main" id="{7864A7BC-4DF3-A18B-11C4-3E3E762B67EE}"/>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22" name="Rounded Rectangle 22">
            <a:extLst>
              <a:ext uri="{FF2B5EF4-FFF2-40B4-BE49-F238E27FC236}">
                <a16:creationId xmlns:a16="http://schemas.microsoft.com/office/drawing/2014/main" id="{8693D552-E8DC-FBC4-DBD5-526229936AC4}"/>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23" name="Rounded Rectangle 23">
            <a:extLst>
              <a:ext uri="{FF2B5EF4-FFF2-40B4-BE49-F238E27FC236}">
                <a16:creationId xmlns:a16="http://schemas.microsoft.com/office/drawing/2014/main" id="{2B3C5D62-DF81-F81A-B228-24466AB72186}"/>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24" name="Rounded Rectangle 24">
            <a:extLst>
              <a:ext uri="{FF2B5EF4-FFF2-40B4-BE49-F238E27FC236}">
                <a16:creationId xmlns:a16="http://schemas.microsoft.com/office/drawing/2014/main" id="{7EF88A92-D3E5-37F5-88DB-91295417DCBE}"/>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5" name="Rounded Rectangle 25">
            <a:extLst>
              <a:ext uri="{FF2B5EF4-FFF2-40B4-BE49-F238E27FC236}">
                <a16:creationId xmlns:a16="http://schemas.microsoft.com/office/drawing/2014/main" id="{7F78FA03-777D-B533-603D-B0F264E302A3}"/>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6" name="Rounded Rectangle 26">
            <a:extLst>
              <a:ext uri="{FF2B5EF4-FFF2-40B4-BE49-F238E27FC236}">
                <a16:creationId xmlns:a16="http://schemas.microsoft.com/office/drawing/2014/main" id="{45176A29-9071-FC3B-D2AE-0F509960C938}"/>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7" name="Rounded Rectangle 27">
            <a:extLst>
              <a:ext uri="{FF2B5EF4-FFF2-40B4-BE49-F238E27FC236}">
                <a16:creationId xmlns:a16="http://schemas.microsoft.com/office/drawing/2014/main" id="{1DAD0A05-0AD3-FCF5-7801-9B3FCB948813}"/>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28" name="Rounded Rectangle 28">
            <a:extLst>
              <a:ext uri="{FF2B5EF4-FFF2-40B4-BE49-F238E27FC236}">
                <a16:creationId xmlns:a16="http://schemas.microsoft.com/office/drawing/2014/main" id="{C63915E6-C391-7222-0CD5-974A543D08C2}"/>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29" name="Rounded Rectangle 29">
            <a:extLst>
              <a:ext uri="{FF2B5EF4-FFF2-40B4-BE49-F238E27FC236}">
                <a16:creationId xmlns:a16="http://schemas.microsoft.com/office/drawing/2014/main" id="{24989870-43C0-CE20-0544-E39FF215CCB1}"/>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30" name="Rounded Rectangle 30">
            <a:extLst>
              <a:ext uri="{FF2B5EF4-FFF2-40B4-BE49-F238E27FC236}">
                <a16:creationId xmlns:a16="http://schemas.microsoft.com/office/drawing/2014/main" id="{EAC6B049-C7FF-12B4-1810-2346CAC5302D}"/>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31" name="Rounded Rectangle 31">
            <a:extLst>
              <a:ext uri="{FF2B5EF4-FFF2-40B4-BE49-F238E27FC236}">
                <a16:creationId xmlns:a16="http://schemas.microsoft.com/office/drawing/2014/main" id="{C5CAB08A-3C6E-EBE4-2D7B-ADCAFB3665AB}"/>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2" name="Rounded Rectangle 32">
            <a:extLst>
              <a:ext uri="{FF2B5EF4-FFF2-40B4-BE49-F238E27FC236}">
                <a16:creationId xmlns:a16="http://schemas.microsoft.com/office/drawing/2014/main" id="{DFFC6A28-7181-10C0-FBD6-CAF4BC85368B}"/>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3" name="Rounded Rectangle 33">
            <a:extLst>
              <a:ext uri="{FF2B5EF4-FFF2-40B4-BE49-F238E27FC236}">
                <a16:creationId xmlns:a16="http://schemas.microsoft.com/office/drawing/2014/main" id="{C6826EFB-9D88-2EED-9AA5-EB204854A8AC}"/>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4" name="Rounded Rectangle 34">
            <a:extLst>
              <a:ext uri="{FF2B5EF4-FFF2-40B4-BE49-F238E27FC236}">
                <a16:creationId xmlns:a16="http://schemas.microsoft.com/office/drawing/2014/main" id="{CE8BCAFA-30B3-879D-09B4-A7D0B5AE4EFE}"/>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spTree>
    <p:extLst>
      <p:ext uri="{BB962C8B-B14F-4D97-AF65-F5344CB8AC3E}">
        <p14:creationId xmlns:p14="http://schemas.microsoft.com/office/powerpoint/2010/main" val="245480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4"/>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5"/>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6"/>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7"/>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8"/>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9"/>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10"/>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11"/>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12"/>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13"/>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14"/>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15"/>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16"/>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17"/>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18"/>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19"/>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20"/>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21"/>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22"/>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23"/>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24"/>
                                        </p:tgtEl>
                                        <p:attrNameLst>
                                          <p:attrName>style.visibility</p:attrName>
                                        </p:attrNameLst>
                                      </p:cBhvr>
                                      <p:to>
                                        <p:strVal val="visible"/>
                                      </p:to>
                                    </p:set>
                                  </p:child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25"/>
                                        </p:tgtEl>
                                        <p:attrNameLst>
                                          <p:attrName>style.visibility</p:attrName>
                                        </p:attrNameLst>
                                      </p:cBhvr>
                                      <p:to>
                                        <p:strVal val="visible"/>
                                      </p:to>
                                    </p:set>
                                  </p:child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26"/>
                                        </p:tgtEl>
                                        <p:attrNameLst>
                                          <p:attrName>style.visibility</p:attrName>
                                        </p:attrNameLst>
                                      </p:cBhvr>
                                      <p:to>
                                        <p:strVal val="visible"/>
                                      </p:to>
                                    </p:set>
                                  </p:child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27"/>
                                        </p:tgtEl>
                                        <p:attrNameLst>
                                          <p:attrName>style.visibility</p:attrName>
                                        </p:attrNameLst>
                                      </p:cBhvr>
                                      <p:to>
                                        <p:strVal val="visible"/>
                                      </p:to>
                                    </p:set>
                                  </p:child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28"/>
                                        </p:tgtEl>
                                        <p:attrNameLst>
                                          <p:attrName>style.visibility</p:attrName>
                                        </p:attrNameLst>
                                      </p:cBhvr>
                                      <p:to>
                                        <p:strVal val="visible"/>
                                      </p:to>
                                    </p:set>
                                  </p:child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29"/>
                                        </p:tgtEl>
                                        <p:attrNameLst>
                                          <p:attrName>style.visibility</p:attrName>
                                        </p:attrNameLst>
                                      </p:cBhvr>
                                      <p:to>
                                        <p:strVal val="visible"/>
                                      </p:to>
                                    </p:set>
                                  </p:child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30"/>
                                        </p:tgtEl>
                                        <p:attrNameLst>
                                          <p:attrName>style.visibility</p:attrName>
                                        </p:attrNameLst>
                                      </p:cBhvr>
                                      <p:to>
                                        <p:strVal val="visible"/>
                                      </p:to>
                                    </p:set>
                                  </p:child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31"/>
                                        </p:tgtEl>
                                        <p:attrNameLst>
                                          <p:attrName>style.visibility</p:attrName>
                                        </p:attrNameLst>
                                      </p:cBhvr>
                                      <p:to>
                                        <p:strVal val="visible"/>
                                      </p:to>
                                    </p:set>
                                  </p:child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32"/>
                                        </p:tgtEl>
                                        <p:attrNameLst>
                                          <p:attrName>style.visibility</p:attrName>
                                        </p:attrNameLst>
                                      </p:cBhvr>
                                      <p:to>
                                        <p:strVal val="visible"/>
                                      </p:to>
                                    </p:set>
                                  </p:child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33"/>
                                        </p:tgtEl>
                                        <p:attrNameLst>
                                          <p:attrName>style.visibility</p:attrName>
                                        </p:attrNameLst>
                                      </p:cBhvr>
                                      <p:to>
                                        <p:strVal val="visible"/>
                                      </p:to>
                                    </p:set>
                                  </p:child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609B9-637F-A270-51F6-41BAC06383E3}"/>
              </a:ext>
            </a:extLst>
          </p:cNvPr>
          <p:cNvSpPr>
            <a:spLocks noGrp="1"/>
          </p:cNvSpPr>
          <p:nvPr>
            <p:ph type="title"/>
          </p:nvPr>
        </p:nvSpPr>
        <p:spPr>
          <a:xfrm>
            <a:off x="838200" y="1091682"/>
            <a:ext cx="10515600" cy="5402424"/>
          </a:xfrm>
        </p:spPr>
        <p:txBody>
          <a:bodyPr>
            <a:noAutofit/>
          </a:bodyPr>
          <a:lstStyle/>
          <a:p>
            <a:pPr>
              <a:lnSpc>
                <a:spcPct val="200000"/>
              </a:lnSpc>
            </a:pPr>
            <a:r>
              <a:rPr lang="en-US" sz="4000" dirty="0">
                <a:latin typeface="Times New Roman" panose="02020603050405020304" pitchFamily="18" charset="0"/>
                <a:cs typeface="Times New Roman" panose="02020603050405020304" pitchFamily="18" charset="0"/>
              </a:rPr>
              <a:t>Cho PTHH: </a:t>
            </a:r>
            <a:r>
              <a:rPr lang="en-US" sz="4000" dirty="0">
                <a:solidFill>
                  <a:srgbClr val="FF0000"/>
                </a:solidFill>
                <a:latin typeface="Times New Roman" panose="02020603050405020304" pitchFamily="18" charset="0"/>
                <a:cs typeface="Times New Roman" panose="02020603050405020304" pitchFamily="18" charset="0"/>
              </a:rPr>
              <a:t>A → B + C </a:t>
            </a:r>
            <a:br>
              <a:rPr lang="en-US" sz="4000" dirty="0">
                <a:solidFill>
                  <a:srgbClr val="FF0000"/>
                </a:solidFill>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(Cho </a:t>
            </a:r>
            <a:r>
              <a:rPr lang="en-US" sz="4000" dirty="0" err="1">
                <a:solidFill>
                  <a:srgbClr val="FF0000"/>
                </a:solidFill>
                <a:latin typeface="Times New Roman" panose="02020603050405020304" pitchFamily="18" charset="0"/>
                <a:cs typeface="Times New Roman" panose="02020603050405020304" pitchFamily="18" charset="0"/>
              </a:rPr>
              <a:t>biết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khối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lượng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các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chất</a:t>
            </a:r>
            <a:r>
              <a:rPr lang="en-US" sz="4000" dirty="0">
                <a:solidFill>
                  <a:srgbClr val="FF0000"/>
                </a:solidFill>
                <a:latin typeface="Times New Roman" panose="02020603050405020304" pitchFamily="18" charset="0"/>
                <a:cs typeface="Times New Roman" panose="02020603050405020304" pitchFamily="18" charset="0"/>
              </a:rPr>
              <a:t> A, B)</a:t>
            </a:r>
            <a:br>
              <a:rPr lang="en-US" sz="4000" dirty="0">
                <a:latin typeface="Times New Roman" panose="02020603050405020304" pitchFamily="18" charset="0"/>
                <a:cs typeface="Times New Roman" panose="02020603050405020304" pitchFamily="18" charset="0"/>
              </a:rPr>
            </a:br>
            <a:r>
              <a:rPr lang="en-US" sz="4000" dirty="0" err="1">
                <a:latin typeface="Times New Roman" panose="02020603050405020304" pitchFamily="18" charset="0"/>
                <a:cs typeface="Times New Roman" panose="02020603050405020304" pitchFamily="18" charset="0"/>
              </a:rPr>
              <a:t>Áp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ĐLBTKL ta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a:t>
            </a:r>
            <a:br>
              <a:rPr lang="en-US" sz="4000" dirty="0">
                <a:latin typeface="Times New Roman" panose="02020603050405020304" pitchFamily="18" charset="0"/>
                <a:cs typeface="Times New Roman" panose="02020603050405020304" pitchFamily="18" charset="0"/>
              </a:rPr>
            </a:br>
            <a:r>
              <a:rPr lang="en-US" sz="4000" dirty="0" err="1">
                <a:latin typeface="Times New Roman" panose="02020603050405020304" pitchFamily="18" charset="0"/>
                <a:cs typeface="Times New Roman" panose="02020603050405020304" pitchFamily="18" charset="0"/>
              </a:rPr>
              <a:t>m</a:t>
            </a:r>
            <a:r>
              <a:rPr lang="en-US" sz="4000" baseline="-25000" dirty="0" err="1">
                <a:latin typeface="Times New Roman" panose="02020603050405020304" pitchFamily="18" charset="0"/>
                <a:cs typeface="Times New Roman" panose="02020603050405020304" pitchFamily="18" charset="0"/>
              </a:rPr>
              <a:t>C</a:t>
            </a:r>
            <a:r>
              <a:rPr lang="en-US" sz="4000" dirty="0">
                <a:latin typeface="Times New Roman" panose="02020603050405020304" pitchFamily="18" charset="0"/>
                <a:cs typeface="Times New Roman" panose="02020603050405020304" pitchFamily="18" charset="0"/>
              </a:rPr>
              <a:t>=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Cá</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nhân-bảng</a:t>
            </a:r>
            <a:r>
              <a:rPr lang="en-US" sz="4000" dirty="0">
                <a:solidFill>
                  <a:srgbClr val="FF0000"/>
                </a:solidFill>
                <a:latin typeface="Times New Roman" panose="02020603050405020304" pitchFamily="18" charset="0"/>
                <a:cs typeface="Times New Roman" panose="02020603050405020304" pitchFamily="18" charset="0"/>
              </a:rPr>
              <a:t> con</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9660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609B9-637F-A270-51F6-41BAC06383E3}"/>
              </a:ext>
            </a:extLst>
          </p:cNvPr>
          <p:cNvSpPr>
            <a:spLocks noGrp="1"/>
          </p:cNvSpPr>
          <p:nvPr>
            <p:ph type="title"/>
          </p:nvPr>
        </p:nvSpPr>
        <p:spPr>
          <a:xfrm>
            <a:off x="838200" y="1091682"/>
            <a:ext cx="10515600" cy="5402424"/>
          </a:xfrm>
        </p:spPr>
        <p:txBody>
          <a:bodyPr>
            <a:noAutofit/>
          </a:bodyPr>
          <a:lstStyle/>
          <a:p>
            <a:pPr>
              <a:lnSpc>
                <a:spcPct val="200000"/>
              </a:lnSpc>
            </a:pPr>
            <a:r>
              <a:rPr lang="en-US" sz="4000" dirty="0">
                <a:latin typeface="Times New Roman" panose="02020603050405020304" pitchFamily="18" charset="0"/>
                <a:cs typeface="Times New Roman" panose="02020603050405020304" pitchFamily="18" charset="0"/>
              </a:rPr>
              <a:t>Cho PTHH: </a:t>
            </a:r>
            <a:r>
              <a:rPr lang="en-US" sz="4000" dirty="0">
                <a:solidFill>
                  <a:srgbClr val="FF0000"/>
                </a:solidFill>
                <a:latin typeface="Times New Roman" panose="02020603050405020304" pitchFamily="18" charset="0"/>
                <a:cs typeface="Times New Roman" panose="02020603050405020304" pitchFamily="18" charset="0"/>
              </a:rPr>
              <a:t>A → B + C </a:t>
            </a:r>
            <a:br>
              <a:rPr lang="en-US" sz="4000" dirty="0">
                <a:solidFill>
                  <a:srgbClr val="FF0000"/>
                </a:solidFill>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(Cho </a:t>
            </a:r>
            <a:r>
              <a:rPr lang="en-US" sz="4000" dirty="0" err="1">
                <a:solidFill>
                  <a:srgbClr val="FF0000"/>
                </a:solidFill>
                <a:latin typeface="Times New Roman" panose="02020603050405020304" pitchFamily="18" charset="0"/>
                <a:cs typeface="Times New Roman" panose="02020603050405020304" pitchFamily="18" charset="0"/>
              </a:rPr>
              <a:t>biết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khối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lượng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các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chất</a:t>
            </a:r>
            <a:r>
              <a:rPr lang="en-US" sz="4000" dirty="0">
                <a:solidFill>
                  <a:srgbClr val="FF0000"/>
                </a:solidFill>
                <a:latin typeface="Times New Roman" panose="02020603050405020304" pitchFamily="18" charset="0"/>
                <a:cs typeface="Times New Roman" panose="02020603050405020304" pitchFamily="18" charset="0"/>
              </a:rPr>
              <a:t> A, B)</a:t>
            </a:r>
            <a:br>
              <a:rPr lang="en-US" sz="4000" dirty="0">
                <a:latin typeface="Times New Roman" panose="02020603050405020304" pitchFamily="18" charset="0"/>
                <a:cs typeface="Times New Roman" panose="02020603050405020304" pitchFamily="18" charset="0"/>
              </a:rPr>
            </a:br>
            <a:r>
              <a:rPr lang="en-US" sz="4000" dirty="0" err="1">
                <a:latin typeface="Times New Roman" panose="02020603050405020304" pitchFamily="18" charset="0"/>
                <a:cs typeface="Times New Roman" panose="02020603050405020304" pitchFamily="18" charset="0"/>
              </a:rPr>
              <a:t>Áp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ĐLBTKL ta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a:t>
            </a:r>
            <a:br>
              <a:rPr lang="en-US" sz="4000" dirty="0">
                <a:latin typeface="Times New Roman" panose="02020603050405020304" pitchFamily="18" charset="0"/>
                <a:cs typeface="Times New Roman" panose="02020603050405020304" pitchFamily="18" charset="0"/>
              </a:rPr>
            </a:br>
            <a:r>
              <a:rPr lang="en-US" sz="4000" dirty="0" err="1">
                <a:latin typeface="Times New Roman" panose="02020603050405020304" pitchFamily="18" charset="0"/>
                <a:cs typeface="Times New Roman" panose="02020603050405020304" pitchFamily="18" charset="0"/>
              </a:rPr>
              <a:t>m</a:t>
            </a:r>
            <a:r>
              <a:rPr lang="en-US" sz="4000" baseline="-25000" dirty="0" err="1">
                <a:latin typeface="Times New Roman" panose="02020603050405020304" pitchFamily="18" charset="0"/>
                <a:cs typeface="Times New Roman" panose="02020603050405020304" pitchFamily="18" charset="0"/>
              </a:rPr>
              <a:t>C</a:t>
            </a:r>
            <a:r>
              <a:rPr lang="en-US" sz="4000" dirty="0">
                <a:latin typeface="Times New Roman" panose="02020603050405020304" pitchFamily="18" charset="0"/>
                <a:cs typeface="Times New Roman" panose="02020603050405020304" pitchFamily="18" charset="0"/>
              </a:rPr>
              <a:t>=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Cá</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nhân-bảng</a:t>
            </a:r>
            <a:r>
              <a:rPr lang="en-US" sz="4000" dirty="0">
                <a:solidFill>
                  <a:srgbClr val="FF0000"/>
                </a:solidFill>
                <a:latin typeface="Times New Roman" panose="02020603050405020304" pitchFamily="18" charset="0"/>
                <a:cs typeface="Times New Roman" panose="02020603050405020304" pitchFamily="18" charset="0"/>
              </a:rPr>
              <a:t> con</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4" name="Rounded Rectangle 4">
            <a:extLst>
              <a:ext uri="{FF2B5EF4-FFF2-40B4-BE49-F238E27FC236}">
                <a16:creationId xmlns:a16="http://schemas.microsoft.com/office/drawing/2014/main" id="{E0689C87-0EB7-8AD3-F612-589F25D94266}"/>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30</a:t>
            </a:r>
          </a:p>
        </p:txBody>
      </p:sp>
      <p:sp>
        <p:nvSpPr>
          <p:cNvPr id="5" name="Rounded Rectangle 5">
            <a:extLst>
              <a:ext uri="{FF2B5EF4-FFF2-40B4-BE49-F238E27FC236}">
                <a16:creationId xmlns:a16="http://schemas.microsoft.com/office/drawing/2014/main" id="{B9F4C535-4EE7-3E72-C108-393FD04D30F7}"/>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29</a:t>
            </a:r>
          </a:p>
        </p:txBody>
      </p:sp>
      <p:sp>
        <p:nvSpPr>
          <p:cNvPr id="6" name="Rounded Rectangle 6">
            <a:extLst>
              <a:ext uri="{FF2B5EF4-FFF2-40B4-BE49-F238E27FC236}">
                <a16:creationId xmlns:a16="http://schemas.microsoft.com/office/drawing/2014/main" id="{6679CE3C-403D-A3B1-1949-E0D6B5317C00}"/>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28</a:t>
            </a:r>
          </a:p>
        </p:txBody>
      </p:sp>
      <p:sp>
        <p:nvSpPr>
          <p:cNvPr id="7" name="Rounded Rectangle 7">
            <a:extLst>
              <a:ext uri="{FF2B5EF4-FFF2-40B4-BE49-F238E27FC236}">
                <a16:creationId xmlns:a16="http://schemas.microsoft.com/office/drawing/2014/main" id="{2C3C6F71-D9AC-20A7-6E3C-2F5903CC24FB}"/>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
        <p:nvSpPr>
          <p:cNvPr id="8" name="Rounded Rectangle 8">
            <a:extLst>
              <a:ext uri="{FF2B5EF4-FFF2-40B4-BE49-F238E27FC236}">
                <a16:creationId xmlns:a16="http://schemas.microsoft.com/office/drawing/2014/main" id="{BEA45D56-7422-539D-93C5-94607689943D}"/>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26</a:t>
            </a:r>
          </a:p>
        </p:txBody>
      </p:sp>
      <p:sp>
        <p:nvSpPr>
          <p:cNvPr id="9" name="Rounded Rectangle 9">
            <a:extLst>
              <a:ext uri="{FF2B5EF4-FFF2-40B4-BE49-F238E27FC236}">
                <a16:creationId xmlns:a16="http://schemas.microsoft.com/office/drawing/2014/main" id="{C93D944F-C96B-D6F5-F82C-EFB6FEEC96F2}"/>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25</a:t>
            </a:r>
          </a:p>
        </p:txBody>
      </p:sp>
      <p:sp>
        <p:nvSpPr>
          <p:cNvPr id="10" name="Rounded Rectangle 10">
            <a:extLst>
              <a:ext uri="{FF2B5EF4-FFF2-40B4-BE49-F238E27FC236}">
                <a16:creationId xmlns:a16="http://schemas.microsoft.com/office/drawing/2014/main" id="{D8846E12-731B-A1AD-1BE0-5EA736BF98B3}"/>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24</a:t>
            </a:r>
          </a:p>
        </p:txBody>
      </p:sp>
      <p:sp>
        <p:nvSpPr>
          <p:cNvPr id="11" name="Rounded Rectangle 11">
            <a:extLst>
              <a:ext uri="{FF2B5EF4-FFF2-40B4-BE49-F238E27FC236}">
                <a16:creationId xmlns:a16="http://schemas.microsoft.com/office/drawing/2014/main" id="{477A3B63-B1F3-3DEC-E1DD-216B225DD68F}"/>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23</a:t>
            </a:r>
          </a:p>
        </p:txBody>
      </p:sp>
      <p:sp>
        <p:nvSpPr>
          <p:cNvPr id="12" name="Rounded Rectangle 12">
            <a:extLst>
              <a:ext uri="{FF2B5EF4-FFF2-40B4-BE49-F238E27FC236}">
                <a16:creationId xmlns:a16="http://schemas.microsoft.com/office/drawing/2014/main" id="{68141197-545B-707C-6BAC-DDEAB4774DF5}"/>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22</a:t>
            </a:r>
          </a:p>
        </p:txBody>
      </p:sp>
      <p:sp>
        <p:nvSpPr>
          <p:cNvPr id="13" name="Rounded Rectangle 13">
            <a:extLst>
              <a:ext uri="{FF2B5EF4-FFF2-40B4-BE49-F238E27FC236}">
                <a16:creationId xmlns:a16="http://schemas.microsoft.com/office/drawing/2014/main" id="{958587ED-A088-526A-BFF5-F7991122657D}"/>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21</a:t>
            </a:r>
          </a:p>
        </p:txBody>
      </p:sp>
      <p:sp>
        <p:nvSpPr>
          <p:cNvPr id="14" name="Rounded Rectangle 14">
            <a:extLst>
              <a:ext uri="{FF2B5EF4-FFF2-40B4-BE49-F238E27FC236}">
                <a16:creationId xmlns:a16="http://schemas.microsoft.com/office/drawing/2014/main" id="{9BDCE93F-A746-19F2-96E4-FB531AE38A1C}"/>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15" name="Rounded Rectangle 15">
            <a:extLst>
              <a:ext uri="{FF2B5EF4-FFF2-40B4-BE49-F238E27FC236}">
                <a16:creationId xmlns:a16="http://schemas.microsoft.com/office/drawing/2014/main" id="{142A97F0-9FC2-81E5-D580-F29CF426B591}"/>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16" name="Rounded Rectangle 16">
            <a:extLst>
              <a:ext uri="{FF2B5EF4-FFF2-40B4-BE49-F238E27FC236}">
                <a16:creationId xmlns:a16="http://schemas.microsoft.com/office/drawing/2014/main" id="{A41B9A55-D59A-6B3B-E90E-4426A36F79B5}"/>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17" name="Rounded Rectangle 17">
            <a:extLst>
              <a:ext uri="{FF2B5EF4-FFF2-40B4-BE49-F238E27FC236}">
                <a16:creationId xmlns:a16="http://schemas.microsoft.com/office/drawing/2014/main" id="{90D37CC0-AD23-DD00-A107-4BE53EF46EC1}"/>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18" name="Rounded Rectangle 18">
            <a:extLst>
              <a:ext uri="{FF2B5EF4-FFF2-40B4-BE49-F238E27FC236}">
                <a16:creationId xmlns:a16="http://schemas.microsoft.com/office/drawing/2014/main" id="{64DAE310-18AF-65CF-3CAC-97D21FDD6034}"/>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19" name="Rounded Rectangle 19">
            <a:extLst>
              <a:ext uri="{FF2B5EF4-FFF2-40B4-BE49-F238E27FC236}">
                <a16:creationId xmlns:a16="http://schemas.microsoft.com/office/drawing/2014/main" id="{4EA212B1-F4B0-30F3-8EA3-F0507A3FA22F}"/>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20" name="Rounded Rectangle 20">
            <a:extLst>
              <a:ext uri="{FF2B5EF4-FFF2-40B4-BE49-F238E27FC236}">
                <a16:creationId xmlns:a16="http://schemas.microsoft.com/office/drawing/2014/main" id="{0222C51B-D3CA-D689-7457-AE145ECE1DF7}"/>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21" name="Rounded Rectangle 21">
            <a:extLst>
              <a:ext uri="{FF2B5EF4-FFF2-40B4-BE49-F238E27FC236}">
                <a16:creationId xmlns:a16="http://schemas.microsoft.com/office/drawing/2014/main" id="{8A3E891A-6BCD-6576-15A9-14FD1881A7E5}"/>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22" name="Rounded Rectangle 22">
            <a:extLst>
              <a:ext uri="{FF2B5EF4-FFF2-40B4-BE49-F238E27FC236}">
                <a16:creationId xmlns:a16="http://schemas.microsoft.com/office/drawing/2014/main" id="{6558D285-9C52-1445-908E-F11A7AE3581B}"/>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23" name="Rounded Rectangle 23">
            <a:extLst>
              <a:ext uri="{FF2B5EF4-FFF2-40B4-BE49-F238E27FC236}">
                <a16:creationId xmlns:a16="http://schemas.microsoft.com/office/drawing/2014/main" id="{AEFD5C58-9822-2D55-7F26-6143B304BE3A}"/>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24" name="Rounded Rectangle 24">
            <a:extLst>
              <a:ext uri="{FF2B5EF4-FFF2-40B4-BE49-F238E27FC236}">
                <a16:creationId xmlns:a16="http://schemas.microsoft.com/office/drawing/2014/main" id="{0E271ACA-47D7-FBB4-7FE2-BC9385A283CA}"/>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5" name="Rounded Rectangle 25">
            <a:extLst>
              <a:ext uri="{FF2B5EF4-FFF2-40B4-BE49-F238E27FC236}">
                <a16:creationId xmlns:a16="http://schemas.microsoft.com/office/drawing/2014/main" id="{177C2735-C0B1-0FEE-F3C7-BD138525F4E2}"/>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6" name="Rounded Rectangle 26">
            <a:extLst>
              <a:ext uri="{FF2B5EF4-FFF2-40B4-BE49-F238E27FC236}">
                <a16:creationId xmlns:a16="http://schemas.microsoft.com/office/drawing/2014/main" id="{41B99CE2-4755-F448-2A98-B24BED31DF42}"/>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7" name="Rounded Rectangle 27">
            <a:extLst>
              <a:ext uri="{FF2B5EF4-FFF2-40B4-BE49-F238E27FC236}">
                <a16:creationId xmlns:a16="http://schemas.microsoft.com/office/drawing/2014/main" id="{48A93718-3CC3-4238-D080-BF7159D17346}"/>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28" name="Rounded Rectangle 28">
            <a:extLst>
              <a:ext uri="{FF2B5EF4-FFF2-40B4-BE49-F238E27FC236}">
                <a16:creationId xmlns:a16="http://schemas.microsoft.com/office/drawing/2014/main" id="{D83109CE-A531-F1B5-5283-60F60A2DB00F}"/>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29" name="Rounded Rectangle 29">
            <a:extLst>
              <a:ext uri="{FF2B5EF4-FFF2-40B4-BE49-F238E27FC236}">
                <a16:creationId xmlns:a16="http://schemas.microsoft.com/office/drawing/2014/main" id="{5F3BC7B1-07CA-035F-D9F7-032BE3BD60FF}"/>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30" name="Rounded Rectangle 30">
            <a:extLst>
              <a:ext uri="{FF2B5EF4-FFF2-40B4-BE49-F238E27FC236}">
                <a16:creationId xmlns:a16="http://schemas.microsoft.com/office/drawing/2014/main" id="{FF87B590-3A7E-6930-52EB-5DF44EF6BA1C}"/>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31" name="Rounded Rectangle 31">
            <a:extLst>
              <a:ext uri="{FF2B5EF4-FFF2-40B4-BE49-F238E27FC236}">
                <a16:creationId xmlns:a16="http://schemas.microsoft.com/office/drawing/2014/main" id="{25490038-872F-515D-B378-4C8093A6771D}"/>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2" name="Rounded Rectangle 32">
            <a:extLst>
              <a:ext uri="{FF2B5EF4-FFF2-40B4-BE49-F238E27FC236}">
                <a16:creationId xmlns:a16="http://schemas.microsoft.com/office/drawing/2014/main" id="{BAC4CE5F-40DD-A062-0699-7BA4114826C3}"/>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3" name="Rounded Rectangle 33">
            <a:extLst>
              <a:ext uri="{FF2B5EF4-FFF2-40B4-BE49-F238E27FC236}">
                <a16:creationId xmlns:a16="http://schemas.microsoft.com/office/drawing/2014/main" id="{07398943-1612-20E9-D2C6-45DA1B3FAD56}"/>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4" name="Rounded Rectangle 34">
            <a:extLst>
              <a:ext uri="{FF2B5EF4-FFF2-40B4-BE49-F238E27FC236}">
                <a16:creationId xmlns:a16="http://schemas.microsoft.com/office/drawing/2014/main" id="{727C442C-3E85-E742-3AD6-D4E39BFCA319}"/>
              </a:ext>
            </a:extLst>
          </p:cNvPr>
          <p:cNvSpPr/>
          <p:nvPr/>
        </p:nvSpPr>
        <p:spPr>
          <a:xfrm>
            <a:off x="10287000" y="327660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spTree>
    <p:extLst>
      <p:ext uri="{BB962C8B-B14F-4D97-AF65-F5344CB8AC3E}">
        <p14:creationId xmlns:p14="http://schemas.microsoft.com/office/powerpoint/2010/main" val="128526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4"/>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5"/>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6"/>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7"/>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8"/>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9"/>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10"/>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11"/>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12"/>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13"/>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14"/>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15"/>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16"/>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17"/>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18"/>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19"/>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20"/>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21"/>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22"/>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23"/>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24"/>
                                        </p:tgtEl>
                                        <p:attrNameLst>
                                          <p:attrName>style.visibility</p:attrName>
                                        </p:attrNameLst>
                                      </p:cBhvr>
                                      <p:to>
                                        <p:strVal val="visible"/>
                                      </p:to>
                                    </p:set>
                                  </p:child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25"/>
                                        </p:tgtEl>
                                        <p:attrNameLst>
                                          <p:attrName>style.visibility</p:attrName>
                                        </p:attrNameLst>
                                      </p:cBhvr>
                                      <p:to>
                                        <p:strVal val="visible"/>
                                      </p:to>
                                    </p:set>
                                  </p:child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26"/>
                                        </p:tgtEl>
                                        <p:attrNameLst>
                                          <p:attrName>style.visibility</p:attrName>
                                        </p:attrNameLst>
                                      </p:cBhvr>
                                      <p:to>
                                        <p:strVal val="visible"/>
                                      </p:to>
                                    </p:set>
                                  </p:child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27"/>
                                        </p:tgtEl>
                                        <p:attrNameLst>
                                          <p:attrName>style.visibility</p:attrName>
                                        </p:attrNameLst>
                                      </p:cBhvr>
                                      <p:to>
                                        <p:strVal val="visible"/>
                                      </p:to>
                                    </p:set>
                                  </p:child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28"/>
                                        </p:tgtEl>
                                        <p:attrNameLst>
                                          <p:attrName>style.visibility</p:attrName>
                                        </p:attrNameLst>
                                      </p:cBhvr>
                                      <p:to>
                                        <p:strVal val="visible"/>
                                      </p:to>
                                    </p:set>
                                  </p:child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29"/>
                                        </p:tgtEl>
                                        <p:attrNameLst>
                                          <p:attrName>style.visibility</p:attrName>
                                        </p:attrNameLst>
                                      </p:cBhvr>
                                      <p:to>
                                        <p:strVal val="visible"/>
                                      </p:to>
                                    </p:set>
                                  </p:child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30"/>
                                        </p:tgtEl>
                                        <p:attrNameLst>
                                          <p:attrName>style.visibility</p:attrName>
                                        </p:attrNameLst>
                                      </p:cBhvr>
                                      <p:to>
                                        <p:strVal val="visible"/>
                                      </p:to>
                                    </p:set>
                                  </p:child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31"/>
                                        </p:tgtEl>
                                        <p:attrNameLst>
                                          <p:attrName>style.visibility</p:attrName>
                                        </p:attrNameLst>
                                      </p:cBhvr>
                                      <p:to>
                                        <p:strVal val="visible"/>
                                      </p:to>
                                    </p:set>
                                  </p:child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32"/>
                                        </p:tgtEl>
                                        <p:attrNameLst>
                                          <p:attrName>style.visibility</p:attrName>
                                        </p:attrNameLst>
                                      </p:cBhvr>
                                      <p:to>
                                        <p:strVal val="visible"/>
                                      </p:to>
                                    </p:set>
                                  </p:child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33"/>
                                        </p:tgtEl>
                                        <p:attrNameLst>
                                          <p:attrName>style.visibility</p:attrName>
                                        </p:attrNameLst>
                                      </p:cBhvr>
                                      <p:to>
                                        <p:strVal val="visible"/>
                                      </p:to>
                                    </p:set>
                                  </p:child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B09957-89A2-D03A-392D-627AB89200B3}"/>
              </a:ext>
            </a:extLst>
          </p:cNvPr>
          <p:cNvSpPr txBox="1"/>
          <p:nvPr/>
        </p:nvSpPr>
        <p:spPr>
          <a:xfrm>
            <a:off x="318199" y="1451270"/>
            <a:ext cx="11347938" cy="17458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indent="457200" algn="just">
              <a:lnSpc>
                <a:spcPct val="115000"/>
              </a:lnSpc>
              <a:spcBef>
                <a:spcPts val="0"/>
              </a:spcBef>
              <a:spcAft>
                <a:spcPts val="0"/>
              </a:spcAft>
            </a:pPr>
            <a:r>
              <a:rPr lang="en-US" sz="3200" dirty="0">
                <a:solidFill>
                  <a:schemeClr val="tx1"/>
                </a:solidFill>
                <a:effectLst/>
                <a:latin typeface="Times New Roman" panose="02020603050405020304" pitchFamily="18" charset="0"/>
                <a:ea typeface="Times New Roman" panose="02020603050405020304" pitchFamily="18" charset="0"/>
              </a:rPr>
              <a:t>Trong </a:t>
            </a:r>
            <a:r>
              <a:rPr lang="en-US" sz="3200" dirty="0" err="1">
                <a:solidFill>
                  <a:schemeClr val="tx1"/>
                </a:solidFill>
                <a:effectLst/>
                <a:latin typeface="Times New Roman" panose="02020603050405020304" pitchFamily="18" charset="0"/>
                <a:ea typeface="Times New Roman" panose="02020603050405020304" pitchFamily="18" charset="0"/>
              </a:rPr>
              <a:t>một</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phản</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ứng</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có</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a:solidFill>
                  <a:srgbClr val="FF0000"/>
                </a:solidFill>
                <a:effectLst/>
                <a:latin typeface="Times New Roman" panose="02020603050405020304" pitchFamily="18" charset="0"/>
                <a:ea typeface="Times New Roman" panose="02020603050405020304" pitchFamily="18" charset="0"/>
              </a:rPr>
              <a:t>…</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chất</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kể</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cả</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chất</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phản</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ứng</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và</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sản</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phẩm</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nếu</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biết</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khối</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lượng</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của</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a:solidFill>
                  <a:srgbClr val="FF0000"/>
                </a:solidFill>
                <a:latin typeface="Times New Roman" panose="02020603050405020304" pitchFamily="18" charset="0"/>
                <a:ea typeface="Times New Roman" panose="02020603050405020304" pitchFamily="18" charset="0"/>
              </a:rPr>
              <a:t> ……   </a:t>
            </a:r>
            <a:r>
              <a:rPr lang="en-US" sz="3200" dirty="0" err="1">
                <a:solidFill>
                  <a:schemeClr val="tx1"/>
                </a:solidFill>
                <a:effectLst/>
                <a:latin typeface="Times New Roman" panose="02020603050405020304" pitchFamily="18" charset="0"/>
                <a:ea typeface="Times New Roman" panose="02020603050405020304" pitchFamily="18" charset="0"/>
              </a:rPr>
              <a:t>chất</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thì</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tính</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được</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khối</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lượng</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của</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chất</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còn</a:t>
            </a:r>
            <a:r>
              <a:rPr lang="en-US" sz="3200" dirty="0">
                <a:solidFill>
                  <a:schemeClr val="tx1"/>
                </a:solidFill>
                <a:effectLst/>
                <a:latin typeface="Times New Roman" panose="02020603050405020304" pitchFamily="18" charset="0"/>
                <a:ea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rPr>
              <a:t>lại</a:t>
            </a:r>
            <a:r>
              <a:rPr lang="en-US" sz="3200" dirty="0">
                <a:solidFill>
                  <a:schemeClr val="tx1"/>
                </a:solidFill>
                <a:latin typeface="Times New Roman" panose="02020603050405020304" pitchFamily="18" charset="0"/>
                <a:ea typeface="Times New Roman" panose="02020603050405020304" pitchFamily="18" charset="0"/>
              </a:rPr>
              <a:t>.</a:t>
            </a:r>
            <a:r>
              <a:rPr lang="en-US" sz="3200" dirty="0">
                <a:solidFill>
                  <a:schemeClr val="tx1"/>
                </a:solidFill>
                <a:effectLst/>
                <a:latin typeface="Times New Roman" panose="02020603050405020304" pitchFamily="18" charset="0"/>
                <a:ea typeface="Times New Roman" panose="02020603050405020304" pitchFamily="18" charset="0"/>
              </a:rPr>
              <a:t> </a:t>
            </a:r>
          </a:p>
        </p:txBody>
      </p:sp>
      <p:sp>
        <p:nvSpPr>
          <p:cNvPr id="2" name="TextBox 1">
            <a:extLst>
              <a:ext uri="{FF2B5EF4-FFF2-40B4-BE49-F238E27FC236}">
                <a16:creationId xmlns:a16="http://schemas.microsoft.com/office/drawing/2014/main" id="{5AEDA204-618D-468F-BAB7-B842A4C95987}"/>
              </a:ext>
            </a:extLst>
          </p:cNvPr>
          <p:cNvSpPr txBox="1"/>
          <p:nvPr/>
        </p:nvSpPr>
        <p:spPr>
          <a:xfrm>
            <a:off x="5228502" y="1354448"/>
            <a:ext cx="494046" cy="584775"/>
          </a:xfrm>
          <a:prstGeom prst="rect">
            <a:avLst/>
          </a:prstGeom>
          <a:noFill/>
        </p:spPr>
        <p:txBody>
          <a:bodyPr wrap="non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n </a:t>
            </a:r>
          </a:p>
        </p:txBody>
      </p:sp>
      <p:sp>
        <p:nvSpPr>
          <p:cNvPr id="4" name="TextBox 3">
            <a:extLst>
              <a:ext uri="{FF2B5EF4-FFF2-40B4-BE49-F238E27FC236}">
                <a16:creationId xmlns:a16="http://schemas.microsoft.com/office/drawing/2014/main" id="{007E0B40-6A45-5808-0A34-29D5E432E893}"/>
              </a:ext>
            </a:extLst>
          </p:cNvPr>
          <p:cNvSpPr txBox="1"/>
          <p:nvPr/>
        </p:nvSpPr>
        <p:spPr>
          <a:xfrm>
            <a:off x="5764417" y="1969259"/>
            <a:ext cx="1726643"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n-1 </a:t>
            </a:r>
          </a:p>
        </p:txBody>
      </p:sp>
      <p:sp>
        <p:nvSpPr>
          <p:cNvPr id="5" name="TextBox 4">
            <a:extLst>
              <a:ext uri="{FF2B5EF4-FFF2-40B4-BE49-F238E27FC236}">
                <a16:creationId xmlns:a16="http://schemas.microsoft.com/office/drawing/2014/main" id="{2152F9B3-3A62-F0A6-A5CA-6B5BFD5B9B12}"/>
              </a:ext>
            </a:extLst>
          </p:cNvPr>
          <p:cNvSpPr txBox="1"/>
          <p:nvPr/>
        </p:nvSpPr>
        <p:spPr>
          <a:xfrm>
            <a:off x="5124659" y="428875"/>
            <a:ext cx="2566728" cy="584775"/>
          </a:xfrm>
          <a:prstGeom prst="rect">
            <a:avLst/>
          </a:prstGeom>
          <a:noFill/>
        </p:spPr>
        <p:txBody>
          <a:bodyPr wrap="non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TỔNG QUÁT</a:t>
            </a:r>
          </a:p>
        </p:txBody>
      </p:sp>
    </p:spTree>
    <p:extLst>
      <p:ext uri="{BB962C8B-B14F-4D97-AF65-F5344CB8AC3E}">
        <p14:creationId xmlns:p14="http://schemas.microsoft.com/office/powerpoint/2010/main" val="408284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295A2AD-7F50-99CE-F938-D722621D75B1}"/>
              </a:ext>
            </a:extLst>
          </p:cNvPr>
          <p:cNvSpPr txBox="1">
            <a:spLocks/>
          </p:cNvSpPr>
          <p:nvPr/>
        </p:nvSpPr>
        <p:spPr>
          <a:xfrm>
            <a:off x="566833" y="3160227"/>
            <a:ext cx="11058333" cy="27233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3383576-4A8D-4787-A807-58AFB127CC24}"/>
              </a:ext>
            </a:extLst>
          </p:cNvPr>
          <p:cNvSpPr txBox="1"/>
          <p:nvPr/>
        </p:nvSpPr>
        <p:spPr>
          <a:xfrm>
            <a:off x="426478" y="1382496"/>
            <a:ext cx="11339029" cy="2878480"/>
          </a:xfrm>
          <a:prstGeom prst="rect">
            <a:avLst/>
          </a:prstGeom>
          <a:ln w="28575"/>
        </p:spPr>
        <p:style>
          <a:lnRef idx="2">
            <a:schemeClr val="accent4"/>
          </a:lnRef>
          <a:fillRef idx="1">
            <a:schemeClr val="lt1"/>
          </a:fillRef>
          <a:effectRef idx="0">
            <a:schemeClr val="accent4"/>
          </a:effectRef>
          <a:fontRef idx="minor">
            <a:schemeClr val="dk1"/>
          </a:fontRef>
        </p:style>
        <p:txBody>
          <a:bodyPr wrap="square">
            <a:spAutoFit/>
          </a:bodyPr>
          <a:lstStyle/>
          <a:p>
            <a:pPr marL="0" marR="0" algn="just">
              <a:lnSpc>
                <a:spcPct val="115000"/>
              </a:lnSpc>
              <a:spcBef>
                <a:spcPts val="0"/>
              </a:spcBef>
              <a:spcAft>
                <a:spcPts val="0"/>
              </a:spcAft>
            </a:pPr>
            <a:r>
              <a:rPr lang="en-US" sz="3200" dirty="0" err="1">
                <a:solidFill>
                  <a:srgbClr val="000000"/>
                </a:solidFill>
                <a:effectLst/>
                <a:latin typeface="Times New Roman" panose="02020603050405020304" pitchFamily="18" charset="0"/>
                <a:ea typeface="Times New Roman" panose="02020603050405020304" pitchFamily="18" charset="0"/>
              </a:rPr>
              <a:t>Để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cải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tạo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độ</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chua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1 </a:t>
            </a:r>
            <a:r>
              <a:rPr lang="en-US" sz="3200" dirty="0" err="1">
                <a:solidFill>
                  <a:srgbClr val="000000"/>
                </a:solidFill>
                <a:effectLst/>
                <a:latin typeface="Times New Roman" panose="02020603050405020304" pitchFamily="18" charset="0"/>
                <a:ea typeface="Times New Roman" panose="02020603050405020304" pitchFamily="18" charset="0"/>
              </a:rPr>
              <a:t>vùng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cần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nung</a:t>
            </a:r>
            <a:r>
              <a:rPr lang="en-US" sz="3200" dirty="0">
                <a:effectLst/>
                <a:latin typeface="Times New Roman" panose="02020603050405020304" pitchFamily="18" charset="0"/>
                <a:ea typeface="Times New Roman" panose="02020603050405020304" pitchFamily="18" charset="0"/>
              </a:rPr>
              <a:t> 5 </a:t>
            </a:r>
            <a:r>
              <a:rPr lang="en-US" sz="3200" dirty="0" err="1">
                <a:effectLst/>
                <a:latin typeface="Times New Roman" panose="02020603050405020304" pitchFamily="18" charset="0"/>
                <a:ea typeface="Times New Roman" panose="02020603050405020304" pitchFamily="18" charset="0"/>
              </a:rPr>
              <a:t>tấn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đá</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vôi</a:t>
            </a:r>
            <a:r>
              <a:rPr lang="en-US" sz="3200" dirty="0">
                <a:effectLst/>
                <a:latin typeface="Times New Roman" panose="02020603050405020304" pitchFamily="18" charset="0"/>
                <a:ea typeface="Times New Roman" panose="02020603050405020304" pitchFamily="18" charset="0"/>
              </a:rPr>
              <a:t> (CaCO</a:t>
            </a:r>
            <a:r>
              <a:rPr lang="en-US" sz="3200" baseline="-25000" dirty="0">
                <a:effectLst/>
                <a:latin typeface="Times New Roman" panose="02020603050405020304" pitchFamily="18" charset="0"/>
                <a:ea typeface="Times New Roman" panose="02020603050405020304" pitchFamily="18" charset="0"/>
              </a:rPr>
              <a:t>3</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được</a:t>
            </a:r>
            <a:r>
              <a:rPr lang="en-US" sz="3200" dirty="0">
                <a:effectLst/>
                <a:latin typeface="Times New Roman" panose="02020603050405020304" pitchFamily="18" charset="0"/>
                <a:ea typeface="Times New Roman" panose="02020603050405020304" pitchFamily="18" charset="0"/>
              </a:rPr>
              <a:t> 2,8 </a:t>
            </a:r>
            <a:r>
              <a:rPr lang="en-US" sz="3200" dirty="0" err="1">
                <a:effectLst/>
                <a:latin typeface="Times New Roman" panose="02020603050405020304" pitchFamily="18" charset="0"/>
                <a:ea typeface="Times New Roman" panose="02020603050405020304" pitchFamily="18" charset="0"/>
              </a:rPr>
              <a:t>tấn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vôi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sống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CaO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khí</a:t>
            </a:r>
            <a:r>
              <a:rPr lang="en-US" sz="3200" dirty="0">
                <a:effectLst/>
                <a:latin typeface="Times New Roman" panose="02020603050405020304" pitchFamily="18" charset="0"/>
                <a:ea typeface="Times New Roman" panose="02020603050405020304" pitchFamily="18" charset="0"/>
              </a:rPr>
              <a:t> carbon dioxide (CO</a:t>
            </a:r>
            <a:r>
              <a:rPr lang="en-US" sz="3200" baseline="-25000" dirty="0">
                <a:effectLst/>
                <a:latin typeface="Times New Roman" panose="02020603050405020304" pitchFamily="18" charset="0"/>
                <a:ea typeface="Times New Roman" panose="02020603050405020304" pitchFamily="18" charset="0"/>
              </a:rPr>
              <a:t>2</a:t>
            </a:r>
            <a:r>
              <a:rPr lang="en-US" sz="3200" dirty="0">
                <a:effectLst/>
                <a:latin typeface="Times New Roman" panose="02020603050405020304" pitchFamily="18" charset="0"/>
                <a:ea typeface="Times New Roman" panose="02020603050405020304" pitchFamily="18" charset="0"/>
              </a:rPr>
              <a:t>).</a:t>
            </a:r>
          </a:p>
          <a:p>
            <a:pPr marL="0" marR="0" algn="just">
              <a:lnSpc>
                <a:spcPct val="115000"/>
              </a:lnSpc>
              <a:spcBef>
                <a:spcPts val="0"/>
              </a:spcBef>
              <a:spcAft>
                <a:spcPts val="0"/>
              </a:spcAft>
            </a:pPr>
            <a:r>
              <a:rPr lang="en-US" sz="3200" dirty="0">
                <a:effectLst/>
                <a:latin typeface="Times New Roman" panose="02020603050405020304" pitchFamily="18" charset="0"/>
                <a:ea typeface="Times New Roman" panose="02020603050405020304" pitchFamily="18" charset="0"/>
              </a:rPr>
              <a:t>(a) </a:t>
            </a:r>
            <a:r>
              <a:rPr lang="en-US" sz="3200" dirty="0" err="1">
                <a:effectLst/>
                <a:latin typeface="Times New Roman" panose="02020603050405020304" pitchFamily="18" charset="0"/>
                <a:ea typeface="Times New Roman" panose="02020603050405020304" pitchFamily="18" charset="0"/>
              </a:rPr>
              <a:t>Viết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phương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chữ</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ứng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xảy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ra.</a:t>
            </a:r>
            <a:endParaRPr lang="en-US" sz="32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3200" dirty="0">
                <a:effectLst/>
                <a:latin typeface="Times New Roman" panose="02020603050405020304" pitchFamily="18" charset="0"/>
                <a:ea typeface="Times New Roman" panose="02020603050405020304" pitchFamily="18" charset="0"/>
              </a:rPr>
              <a:t>(b) </a:t>
            </a:r>
            <a:r>
              <a:rPr lang="en-US" sz="3200" dirty="0" err="1">
                <a:effectLst/>
                <a:latin typeface="Times New Roman" panose="02020603050405020304" pitchFamily="18" charset="0"/>
                <a:ea typeface="Times New Roman" panose="02020603050405020304" pitchFamily="18" charset="0"/>
              </a:rPr>
              <a:t>Viết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công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thức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về</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lượng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ứng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xảy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ra.</a:t>
            </a:r>
            <a:endParaRPr lang="en-US" sz="32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3200" dirty="0">
                <a:effectLst/>
                <a:latin typeface="Times New Roman" panose="02020603050405020304" pitchFamily="18" charset="0"/>
                <a:ea typeface="Times New Roman" panose="02020603050405020304" pitchFamily="18" charset="0"/>
              </a:rPr>
              <a:t>(c) </a:t>
            </a:r>
            <a:r>
              <a:rPr lang="en-US" sz="3200" dirty="0" err="1">
                <a:effectLst/>
                <a:latin typeface="Times New Roman" panose="02020603050405020304" pitchFamily="18" charset="0"/>
                <a:ea typeface="Times New Roman" panose="02020603050405020304" pitchFamily="18" charset="0"/>
              </a:rPr>
              <a:t>Tính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lượng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khí</a:t>
            </a:r>
            <a:r>
              <a:rPr lang="en-US" sz="3200" dirty="0">
                <a:effectLst/>
                <a:latin typeface="Times New Roman" panose="02020603050405020304" pitchFamily="18" charset="0"/>
                <a:ea typeface="Times New Roman" panose="02020603050405020304" pitchFamily="18" charset="0"/>
              </a:rPr>
              <a:t> carbon dioxide </a:t>
            </a:r>
            <a:r>
              <a:rPr lang="en-US" sz="3200" dirty="0" err="1">
                <a:effectLst/>
                <a:latin typeface="Times New Roman" panose="02020603050405020304" pitchFamily="18" charset="0"/>
                <a:ea typeface="Times New Roman" panose="02020603050405020304" pitchFamily="18" charset="0"/>
              </a:rPr>
              <a:t>thoát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ra.</a:t>
            </a:r>
            <a:endParaRPr lang="en-US" sz="32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FF2B581D-E0A6-6C8A-E4D2-AD7A81B671E4}"/>
              </a:ext>
            </a:extLst>
          </p:cNvPr>
          <p:cNvSpPr txBox="1"/>
          <p:nvPr/>
        </p:nvSpPr>
        <p:spPr>
          <a:xfrm>
            <a:off x="3919066" y="452656"/>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3</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31F35650-99F9-8EF4-58AE-F0D314C2FB59}"/>
              </a:ext>
            </a:extLst>
          </p:cNvPr>
          <p:cNvSpPr txBox="1"/>
          <p:nvPr/>
        </p:nvSpPr>
        <p:spPr>
          <a:xfrm>
            <a:off x="55271" y="5361725"/>
            <a:ext cx="11800760" cy="104361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algn="ctr">
              <a:lnSpc>
                <a:spcPct val="115000"/>
              </a:lnSpc>
              <a:spcBef>
                <a:spcPts val="0"/>
              </a:spcBef>
              <a:spcAft>
                <a:spcPts val="0"/>
              </a:spcAft>
            </a:pPr>
            <a:r>
              <a:rPr lang="nl-NL" sz="2800" dirty="0">
                <a:solidFill>
                  <a:srgbClr val="FF0000"/>
                </a:solidFill>
                <a:latin typeface="Times New Roman" panose="02020603050405020304" pitchFamily="18" charset="0"/>
                <a:ea typeface="Times New Roman" panose="02020603050405020304" pitchFamily="18" charset="0"/>
              </a:rPr>
              <a:t>HOẠT ĐỘNG NHÓM TIẾP SỨC MỖI NHÓM CỬ 3 BẠN CỦA 3 NHÓM NHỎ THỰC HIỆN 3 BƯỚC GIẢI</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0067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609BB-8D9E-8A71-C522-E0995A899860}"/>
              </a:ext>
            </a:extLst>
          </p:cNvPr>
          <p:cNvSpPr>
            <a:spLocks noGrp="1"/>
          </p:cNvSpPr>
          <p:nvPr>
            <p:ph type="title"/>
          </p:nvPr>
        </p:nvSpPr>
        <p:spPr>
          <a:xfrm>
            <a:off x="391886" y="365125"/>
            <a:ext cx="7028417" cy="6770461"/>
          </a:xfrm>
        </p:spPr>
        <p:txBody>
          <a:bodyPr>
            <a:normAutofit/>
          </a:bodyPr>
          <a:lstStyle/>
          <a:p>
            <a:r>
              <a:rPr lang="vi-VN" sz="3600" b="0" i="0" dirty="0">
                <a:solidFill>
                  <a:srgbClr val="FF0000"/>
                </a:solidFill>
                <a:effectLst/>
                <a:latin typeface="Times New Roman" panose="02020603050405020304" pitchFamily="18" charset="0"/>
                <a:cs typeface="Times New Roman" panose="02020603050405020304" pitchFamily="18" charset="0"/>
              </a:rPr>
              <a:t>Sau khi đốt cháy than tổ ong (thành phần chính là carbon) thì thu được xỉ than. Xỉ than nặng hay nhẹ hơn than tổ ong? Giải thích.</a:t>
            </a:r>
            <a:br>
              <a:rPr lang="vi-VN" sz="3600" b="0" i="0" dirty="0">
                <a:solidFill>
                  <a:srgbClr val="FF0000"/>
                </a:solidFill>
                <a:effectLst/>
                <a:latin typeface="Times New Roman" panose="02020603050405020304" pitchFamily="18" charset="0"/>
                <a:cs typeface="Times New Roman" panose="02020603050405020304" pitchFamily="18" charset="0"/>
              </a:rPr>
            </a:br>
            <a:br>
              <a:rPr lang="vi-VN" sz="3600" b="0" i="0" dirty="0">
                <a:solidFill>
                  <a:srgbClr val="FF0000"/>
                </a:solidFill>
                <a:effectLst/>
                <a:latin typeface="Times New Roman" panose="02020603050405020304" pitchFamily="18" charset="0"/>
                <a:cs typeface="Times New Roman" panose="02020603050405020304"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Tác hại khủng khiếp từ việc đốt than tổ ong - Bệnh Viện Đa Khoa Chữ Thập  Xanh">
            <a:extLst>
              <a:ext uri="{FF2B5EF4-FFF2-40B4-BE49-F238E27FC236}">
                <a16:creationId xmlns:a16="http://schemas.microsoft.com/office/drawing/2014/main" id="{890B0C10-FCBF-4818-D096-397546C56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365" y="113212"/>
            <a:ext cx="4116749" cy="29141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an Tổ Ong Là Gì? Tác Hại Vô Hình Không Phải Ai Cũng Biết">
            <a:extLst>
              <a:ext uri="{FF2B5EF4-FFF2-40B4-BE49-F238E27FC236}">
                <a16:creationId xmlns:a16="http://schemas.microsoft.com/office/drawing/2014/main" id="{A9BF6B60-3CEF-78C3-004D-32CCE3F07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365" y="3239814"/>
            <a:ext cx="4116749" cy="308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373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A6B66-65BD-204D-D501-AC3DE8222090}"/>
              </a:ext>
            </a:extLst>
          </p:cNvPr>
          <p:cNvSpPr>
            <a:spLocks noGrp="1"/>
          </p:cNvSpPr>
          <p:nvPr>
            <p:ph type="title"/>
          </p:nvPr>
        </p:nvSpPr>
        <p:spPr>
          <a:xfrm>
            <a:off x="670249" y="2949705"/>
            <a:ext cx="10515600" cy="1325563"/>
          </a:xfrm>
        </p:spPr>
        <p:txBody>
          <a:bodyPr>
            <a:normAutofit fontScale="90000"/>
          </a:bodyPr>
          <a:lstStyle/>
          <a:p>
            <a:r>
              <a:rPr lang="vi-VN" b="0" i="0" dirty="0">
                <a:solidFill>
                  <a:srgbClr val="000000"/>
                </a:solidFill>
                <a:effectLst/>
              </a:rPr>
              <a:t>Vôi sống (calcium oxide) phản ứng với một số chất có mặt trong không khí như sau:</a:t>
            </a:r>
            <a:br>
              <a:rPr lang="vi-VN" b="0" i="0" dirty="0">
                <a:solidFill>
                  <a:srgbClr val="000000"/>
                </a:solidFill>
                <a:effectLst/>
              </a:rPr>
            </a:br>
            <a:r>
              <a:rPr lang="vi-VN" b="0" i="0" dirty="0">
                <a:solidFill>
                  <a:srgbClr val="000000"/>
                </a:solidFill>
                <a:effectLst/>
              </a:rPr>
              <a:t>Calcium oxide + Carbon dioxide → Calcium carbonate</a:t>
            </a:r>
            <a:br>
              <a:rPr lang="vi-VN" b="0" i="0" dirty="0">
                <a:solidFill>
                  <a:srgbClr val="000000"/>
                </a:solidFill>
                <a:effectLst/>
              </a:rPr>
            </a:br>
            <a:r>
              <a:rPr lang="vi-VN" b="0" i="0" dirty="0">
                <a:solidFill>
                  <a:srgbClr val="000000"/>
                </a:solidFill>
                <a:effectLst/>
              </a:rPr>
              <a:t>Calcium oxide + Nước → Calcium hydroxide</a:t>
            </a:r>
            <a:br>
              <a:rPr lang="vi-VN" b="0" i="0" dirty="0">
                <a:solidFill>
                  <a:srgbClr val="000000"/>
                </a:solidFill>
                <a:effectLst/>
              </a:rPr>
            </a:br>
            <a:r>
              <a:rPr lang="vi-VN" b="0" i="0" dirty="0">
                <a:solidFill>
                  <a:srgbClr val="FF0000"/>
                </a:solidFill>
                <a:effectLst/>
              </a:rPr>
              <a:t>Khi làm thí nghiệm, một học sinh quên đậy nắp lọ đựng vôi sống (thành phần chính là CaO), sau một thời gian thì khối lượng của lọ sẽ thay đổi như thế nào?</a:t>
            </a:r>
            <a:br>
              <a:rPr lang="vi-VN" b="0" i="0" dirty="0">
                <a:solidFill>
                  <a:srgbClr val="FF0000"/>
                </a:solidFill>
                <a:effectLst/>
              </a:rPr>
            </a:br>
            <a:endParaRPr lang="en-US" dirty="0">
              <a:solidFill>
                <a:srgbClr val="FF0000"/>
              </a:solidFill>
            </a:endParaRPr>
          </a:p>
        </p:txBody>
      </p:sp>
    </p:spTree>
    <p:extLst>
      <p:ext uri="{BB962C8B-B14F-4D97-AF65-F5344CB8AC3E}">
        <p14:creationId xmlns:p14="http://schemas.microsoft.com/office/powerpoint/2010/main" val="2875275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F450A-2862-86D1-21DC-76DF13D0258A}"/>
              </a:ext>
            </a:extLst>
          </p:cNvPr>
          <p:cNvSpPr>
            <a:spLocks noGrp="1"/>
          </p:cNvSpPr>
          <p:nvPr>
            <p:ph type="title"/>
          </p:nvPr>
        </p:nvSpPr>
        <p:spPr>
          <a:xfrm>
            <a:off x="1104418" y="1649915"/>
            <a:ext cx="10515600" cy="1325563"/>
          </a:xfrm>
        </p:spPr>
        <p:txBody>
          <a:bodyPr>
            <a:normAutofit fontScale="90000"/>
          </a:bodyPr>
          <a:lstStyle/>
          <a:p>
            <a:r>
              <a:rPr lang="en-US" dirty="0" err="1">
                <a:solidFill>
                  <a:srgbClr val="FF0000"/>
                </a:solidFill>
                <a:latin typeface="Times New Roman" panose="02020603050405020304" pitchFamily="18" charset="0"/>
                <a:cs typeface="Times New Roman" panose="02020603050405020304" pitchFamily="18" charset="0"/>
              </a:rPr>
              <a:t>Dặn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dò</a:t>
            </a:r>
            <a:r>
              <a:rPr lang="en-US" dirty="0">
                <a:solidFill>
                  <a:srgbClr val="FF0000"/>
                </a:solidFill>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1 ? Trang 25/SGK</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II.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2341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A1BB337-0FE4-42F9-ADD1-263DE1B1DE7F}"/>
              </a:ext>
            </a:extLst>
          </p:cNvPr>
          <p:cNvSpPr txBox="1"/>
          <p:nvPr/>
        </p:nvSpPr>
        <p:spPr>
          <a:xfrm>
            <a:off x="325016" y="643812"/>
            <a:ext cx="11541967" cy="3327514"/>
          </a:xfrm>
          <a:prstGeom prst="rect">
            <a:avLst/>
          </a:prstGeom>
          <a:noFill/>
        </p:spPr>
        <p:txBody>
          <a:bodyPr wrap="square">
            <a:spAutoFit/>
          </a:bodyPr>
          <a:lstStyle/>
          <a:p>
            <a:pPr>
              <a:lnSpc>
                <a:spcPct val="150000"/>
              </a:lnSpc>
            </a:pPr>
            <a:r>
              <a:rPr lang="vi-VN" sz="3600" dirty="0">
                <a:latin typeface="Times New Roman" panose="02020603050405020304" pitchFamily="18" charset="0"/>
                <a:cs typeface="Times New Roman" panose="02020603050405020304" pitchFamily="18" charset="0"/>
              </a:rPr>
              <a:t>“Trong một phản ứng hóa học, tổng khối lượng của các chất sản phẩm</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tổng khối lượng của các chất tham gia phản ứng”. </a:t>
            </a:r>
            <a:endParaRPr lang="en-US" sz="3600" dirty="0">
              <a:latin typeface="Times New Roman" panose="02020603050405020304" pitchFamily="18" charset="0"/>
              <a:cs typeface="Times New Roman" panose="02020603050405020304" pitchFamily="18" charset="0"/>
            </a:endParaRPr>
          </a:p>
          <a:p>
            <a:pPr>
              <a:lnSpc>
                <a:spcPct val="150000"/>
              </a:lnSpc>
            </a:pPr>
            <a:r>
              <a:rPr lang="en-US" sz="3600" dirty="0" err="1">
                <a:solidFill>
                  <a:srgbClr val="FF0000"/>
                </a:solidFill>
                <a:latin typeface="Times New Roman" panose="02020603050405020304" pitchFamily="18" charset="0"/>
                <a:cs typeface="Times New Roman" panose="02020603050405020304" pitchFamily="18" charset="0"/>
              </a:rPr>
              <a:t>Từ</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trong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dấu</a:t>
            </a:r>
            <a:r>
              <a:rPr lang="en-US" sz="3600" dirty="0">
                <a:solidFill>
                  <a:srgbClr val="FF0000"/>
                </a:solidFill>
                <a:latin typeface="Times New Roman" panose="02020603050405020304" pitchFamily="18" charset="0"/>
                <a:cs typeface="Times New Roman" panose="02020603050405020304" pitchFamily="18" charset="0"/>
              </a:rPr>
              <a:t> … </a:t>
            </a:r>
            <a:r>
              <a:rPr lang="en-US" sz="3600" dirty="0" err="1">
                <a:solidFill>
                  <a:srgbClr val="FF0000"/>
                </a:solidFill>
                <a:latin typeface="Times New Roman" panose="02020603050405020304" pitchFamily="18" charset="0"/>
                <a:cs typeface="Times New Roman" panose="02020603050405020304" pitchFamily="18" charset="0"/>
              </a:rPr>
              <a:t>là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gì</a:t>
            </a:r>
            <a:r>
              <a:rPr lang="en-US" sz="3600" dirty="0">
                <a:solidFill>
                  <a:srgbClr val="FF0000"/>
                </a:solidFill>
                <a:latin typeface="Times New Roman" panose="02020603050405020304" pitchFamily="18" charset="0"/>
                <a:cs typeface="Times New Roman" panose="02020603050405020304"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B43CFC6-50CB-9DFF-3512-A8C82A794225}"/>
              </a:ext>
            </a:extLst>
          </p:cNvPr>
          <p:cNvSpPr txBox="1"/>
          <p:nvPr/>
        </p:nvSpPr>
        <p:spPr>
          <a:xfrm>
            <a:off x="2416629" y="1586204"/>
            <a:ext cx="1101584" cy="584775"/>
          </a:xfrm>
          <a:prstGeom prst="rect">
            <a:avLst/>
          </a:prstGeom>
          <a:noFill/>
        </p:spPr>
        <p:txBody>
          <a:bodyPr wrap="non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bằng</a:t>
            </a:r>
            <a:r>
              <a:rPr lang="en-US" sz="3200" dirty="0">
                <a:solidFill>
                  <a:srgbClr val="FF0000"/>
                </a:solidFill>
                <a:latin typeface="Times New Roman" panose="02020603050405020304" pitchFamily="18" charset="0"/>
                <a:cs typeface="Times New Roman" panose="02020603050405020304" pitchFamily="18" charset="0"/>
              </a:rPr>
              <a:t> </a:t>
            </a:r>
          </a:p>
        </p:txBody>
      </p:sp>
      <p:sp>
        <p:nvSpPr>
          <p:cNvPr id="2" name="Arrow: Right 1">
            <a:hlinkClick r:id="rId2" action="ppaction://hlinksldjump"/>
            <a:extLst>
              <a:ext uri="{FF2B5EF4-FFF2-40B4-BE49-F238E27FC236}">
                <a16:creationId xmlns:a16="http://schemas.microsoft.com/office/drawing/2014/main" id="{769D00F9-41FC-4C58-CF29-3979558BD670}"/>
              </a:ext>
            </a:extLst>
          </p:cNvPr>
          <p:cNvSpPr/>
          <p:nvPr/>
        </p:nvSpPr>
        <p:spPr>
          <a:xfrm>
            <a:off x="9685174" y="5710334"/>
            <a:ext cx="2006083" cy="802433"/>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53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sp>
        <p:nvSpPr>
          <p:cNvPr id="9" name="Text Box 3">
            <a:extLst>
              <a:ext uri="{FF2B5EF4-FFF2-40B4-BE49-F238E27FC236}">
                <a16:creationId xmlns:a16="http://schemas.microsoft.com/office/drawing/2014/main" id="{F72AFE7B-07A3-68BB-FFBB-9638C640E24C}"/>
              </a:ext>
            </a:extLst>
          </p:cNvPr>
          <p:cNvSpPr txBox="1">
            <a:spLocks noChangeArrowheads="1"/>
          </p:cNvSpPr>
          <p:nvPr/>
        </p:nvSpPr>
        <p:spPr bwMode="auto">
          <a:xfrm>
            <a:off x="1163972" y="5719593"/>
            <a:ext cx="41345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2800" b="1" dirty="0">
                <a:solidFill>
                  <a:schemeClr val="hlink"/>
                </a:solidFill>
              </a:rPr>
              <a:t>TRƯỚC PHẢN ỨNG</a:t>
            </a:r>
          </a:p>
        </p:txBody>
      </p:sp>
      <p:sp>
        <p:nvSpPr>
          <p:cNvPr id="16" name="Text Box 10">
            <a:extLst>
              <a:ext uri="{FF2B5EF4-FFF2-40B4-BE49-F238E27FC236}">
                <a16:creationId xmlns:a16="http://schemas.microsoft.com/office/drawing/2014/main" id="{E710E3EB-C41D-3228-CABA-0F8A7DB91FE7}"/>
              </a:ext>
            </a:extLst>
          </p:cNvPr>
          <p:cNvSpPr txBox="1">
            <a:spLocks noChangeArrowheads="1"/>
          </p:cNvSpPr>
          <p:nvPr/>
        </p:nvSpPr>
        <p:spPr bwMode="auto">
          <a:xfrm>
            <a:off x="230783" y="55691"/>
            <a:ext cx="1562189" cy="2462213"/>
          </a:xfrm>
          <a:prstGeom prst="rect">
            <a:avLst/>
          </a:prstGeom>
          <a:solidFill>
            <a:srgbClr val="FFFF00"/>
          </a:solidFill>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800" b="1" dirty="0">
                <a:ln/>
                <a:solidFill>
                  <a:srgbClr val="FF0000"/>
                </a:solidFill>
              </a:rPr>
              <a:t>dd </a:t>
            </a:r>
            <a:r>
              <a:rPr lang="en-US" sz="2800" b="1" dirty="0">
                <a:ln/>
                <a:solidFill>
                  <a:srgbClr val="FF0000"/>
                </a:solidFill>
                <a:latin typeface="Times New Roman" panose="02020603050405020304" pitchFamily="18" charset="0"/>
                <a:ea typeface="Times New Roman" panose="02020603050405020304" pitchFamily="18" charset="0"/>
              </a:rPr>
              <a:t>Barium chloride</a:t>
            </a:r>
            <a:endParaRPr lang="en-US" altLang="en-US" sz="2800" b="1" dirty="0">
              <a:ln/>
              <a:solidFill>
                <a:srgbClr val="FF0000"/>
              </a:solidFill>
            </a:endParaRPr>
          </a:p>
          <a:p>
            <a:pPr algn="ctr" eaLnBrk="1" hangingPunct="1">
              <a:spcBef>
                <a:spcPct val="50000"/>
              </a:spcBef>
            </a:pPr>
            <a:r>
              <a:rPr lang="en-US" altLang="en-US" sz="2800" b="1" dirty="0">
                <a:ln/>
                <a:solidFill>
                  <a:srgbClr val="FF0000"/>
                </a:solidFill>
              </a:rPr>
              <a:t>BaCl</a:t>
            </a:r>
            <a:r>
              <a:rPr lang="en-US" altLang="en-US" sz="2800" b="1" baseline="-25000" dirty="0">
                <a:ln/>
                <a:solidFill>
                  <a:srgbClr val="FF0000"/>
                </a:solidFill>
              </a:rPr>
              <a:t>2</a:t>
            </a:r>
            <a:r>
              <a:rPr lang="en-US" altLang="en-US" sz="2800" b="1" dirty="0">
                <a:ln/>
                <a:solidFill>
                  <a:srgbClr val="FF0000"/>
                </a:solidFill>
              </a:rPr>
              <a:t>: ? gam</a:t>
            </a:r>
          </a:p>
        </p:txBody>
      </p:sp>
      <p:sp>
        <p:nvSpPr>
          <p:cNvPr id="18" name="Text Box 12">
            <a:extLst>
              <a:ext uri="{FF2B5EF4-FFF2-40B4-BE49-F238E27FC236}">
                <a16:creationId xmlns:a16="http://schemas.microsoft.com/office/drawing/2014/main" id="{23D83237-09D6-22B2-21BA-68BAC63C6224}"/>
              </a:ext>
            </a:extLst>
          </p:cNvPr>
          <p:cNvSpPr txBox="1">
            <a:spLocks noChangeArrowheads="1"/>
          </p:cNvSpPr>
          <p:nvPr/>
        </p:nvSpPr>
        <p:spPr bwMode="auto">
          <a:xfrm>
            <a:off x="2959785" y="-13544"/>
            <a:ext cx="1562190" cy="2893100"/>
          </a:xfrm>
          <a:prstGeom prst="rect">
            <a:avLst/>
          </a:prstGeom>
          <a:solidFill>
            <a:srgbClr val="FFFF00"/>
          </a:solidFill>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800" b="1" dirty="0">
                <a:ln/>
                <a:solidFill>
                  <a:srgbClr val="FF0000"/>
                </a:solidFill>
              </a:rPr>
              <a:t>dd </a:t>
            </a:r>
            <a:r>
              <a:rPr lang="en-US" sz="2800" b="1" dirty="0">
                <a:ln/>
                <a:solidFill>
                  <a:srgbClr val="FF0000"/>
                </a:solidFill>
                <a:latin typeface="Times New Roman" panose="02020603050405020304" pitchFamily="18" charset="0"/>
                <a:ea typeface="Times New Roman" panose="02020603050405020304" pitchFamily="18" charset="0"/>
              </a:rPr>
              <a:t>Sodium sulfate </a:t>
            </a:r>
            <a:endParaRPr lang="en-US" sz="2800" b="1" dirty="0">
              <a:ln/>
              <a:solidFill>
                <a:srgbClr val="FF0000"/>
              </a:solidFill>
            </a:endParaRPr>
          </a:p>
          <a:p>
            <a:pPr algn="ctr" eaLnBrk="1" hangingPunct="1">
              <a:spcBef>
                <a:spcPct val="50000"/>
              </a:spcBef>
            </a:pPr>
            <a:r>
              <a:rPr lang="en-US" altLang="en-US" sz="2800" b="1" dirty="0">
                <a:ln/>
                <a:solidFill>
                  <a:srgbClr val="FF0000"/>
                </a:solidFill>
              </a:rPr>
              <a:t>Na</a:t>
            </a:r>
            <a:r>
              <a:rPr lang="en-US" altLang="en-US" sz="2800" b="1" baseline="-25000" dirty="0">
                <a:ln/>
                <a:solidFill>
                  <a:srgbClr val="FF0000"/>
                </a:solidFill>
              </a:rPr>
              <a:t>2</a:t>
            </a:r>
            <a:r>
              <a:rPr lang="en-US" altLang="en-US" sz="2800" b="1" dirty="0">
                <a:ln/>
                <a:solidFill>
                  <a:srgbClr val="FF0000"/>
                </a:solidFill>
              </a:rPr>
              <a:t>SO</a:t>
            </a:r>
            <a:r>
              <a:rPr lang="en-US" altLang="en-US" sz="2800" b="1" baseline="-25000" dirty="0">
                <a:ln/>
                <a:solidFill>
                  <a:srgbClr val="FF0000"/>
                </a:solidFill>
              </a:rPr>
              <a:t>4</a:t>
            </a:r>
            <a:r>
              <a:rPr lang="en-US" altLang="en-US" sz="2800" b="1" dirty="0">
                <a:ln/>
                <a:solidFill>
                  <a:srgbClr val="FF0000"/>
                </a:solidFill>
              </a:rPr>
              <a:t>: 142 gam</a:t>
            </a:r>
          </a:p>
        </p:txBody>
      </p:sp>
      <p:pic>
        <p:nvPicPr>
          <p:cNvPr id="10" name="Picture 4">
            <a:extLst>
              <a:ext uri="{FF2B5EF4-FFF2-40B4-BE49-F238E27FC236}">
                <a16:creationId xmlns:a16="http://schemas.microsoft.com/office/drawing/2014/main" id="{76120D20-1A0C-4C57-04CE-E0566535F7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4" y="3286463"/>
            <a:ext cx="804753" cy="85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B7E03C3B-823A-CD08-D087-79B51E864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5630" y="3286463"/>
            <a:ext cx="804753" cy="85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6">
            <a:extLst>
              <a:ext uri="{FF2B5EF4-FFF2-40B4-BE49-F238E27FC236}">
                <a16:creationId xmlns:a16="http://schemas.microsoft.com/office/drawing/2014/main" id="{F332C1BD-384E-3E6D-06A6-0EA20B99E961}"/>
              </a:ext>
            </a:extLst>
          </p:cNvPr>
          <p:cNvGrpSpPr>
            <a:grpSpLocks/>
          </p:cNvGrpSpPr>
          <p:nvPr/>
        </p:nvGrpSpPr>
        <p:grpSpPr bwMode="auto">
          <a:xfrm>
            <a:off x="4892199" y="3892223"/>
            <a:ext cx="1299987" cy="342291"/>
            <a:chOff x="3888" y="2448"/>
            <a:chExt cx="1008" cy="384"/>
          </a:xfrm>
        </p:grpSpPr>
        <p:sp>
          <p:nvSpPr>
            <p:cNvPr id="13" name="AutoShape 7">
              <a:extLst>
                <a:ext uri="{FF2B5EF4-FFF2-40B4-BE49-F238E27FC236}">
                  <a16:creationId xmlns:a16="http://schemas.microsoft.com/office/drawing/2014/main" id="{1A185E6A-508E-3E63-80F5-632F6F1EA14A}"/>
                </a:ext>
              </a:extLst>
            </p:cNvPr>
            <p:cNvSpPr>
              <a:spLocks noChangeArrowheads="1"/>
            </p:cNvSpPr>
            <p:nvPr/>
          </p:nvSpPr>
          <p:spPr bwMode="auto">
            <a:xfrm>
              <a:off x="3888"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sp>
          <p:nvSpPr>
            <p:cNvPr id="14" name="AutoShape 8">
              <a:extLst>
                <a:ext uri="{FF2B5EF4-FFF2-40B4-BE49-F238E27FC236}">
                  <a16:creationId xmlns:a16="http://schemas.microsoft.com/office/drawing/2014/main" id="{B2C75AEF-5157-EEF3-BD1B-1608F8D0046A}"/>
                </a:ext>
              </a:extLst>
            </p:cNvPr>
            <p:cNvSpPr>
              <a:spLocks noChangeArrowheads="1"/>
            </p:cNvSpPr>
            <p:nvPr/>
          </p:nvSpPr>
          <p:spPr bwMode="auto">
            <a:xfrm>
              <a:off x="4416"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grpSp>
      <p:sp>
        <p:nvSpPr>
          <p:cNvPr id="15" name="Line 9">
            <a:extLst>
              <a:ext uri="{FF2B5EF4-FFF2-40B4-BE49-F238E27FC236}">
                <a16:creationId xmlns:a16="http://schemas.microsoft.com/office/drawing/2014/main" id="{F1453355-5E91-A506-2B5E-DCD1AC3D324D}"/>
              </a:ext>
            </a:extLst>
          </p:cNvPr>
          <p:cNvSpPr>
            <a:spLocks noChangeShapeType="1"/>
          </p:cNvSpPr>
          <p:nvPr/>
        </p:nvSpPr>
        <p:spPr bwMode="auto">
          <a:xfrm flipV="1">
            <a:off x="3464296" y="4154598"/>
            <a:ext cx="0" cy="440088"/>
          </a:xfrm>
          <a:prstGeom prst="line">
            <a:avLst/>
          </a:prstGeom>
          <a:noFill/>
          <a:ln w="762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0" name="Group 14">
            <a:extLst>
              <a:ext uri="{FF2B5EF4-FFF2-40B4-BE49-F238E27FC236}">
                <a16:creationId xmlns:a16="http://schemas.microsoft.com/office/drawing/2014/main" id="{C85D5DC4-7EBF-32EA-7ADD-656A1645167A}"/>
              </a:ext>
            </a:extLst>
          </p:cNvPr>
          <p:cNvGrpSpPr>
            <a:grpSpLocks/>
          </p:cNvGrpSpPr>
          <p:nvPr/>
        </p:nvGrpSpPr>
        <p:grpSpPr bwMode="auto">
          <a:xfrm>
            <a:off x="461563" y="3193571"/>
            <a:ext cx="6069866" cy="2036209"/>
            <a:chOff x="761" y="1966"/>
            <a:chExt cx="4512" cy="1874"/>
          </a:xfrm>
        </p:grpSpPr>
        <p:sp>
          <p:nvSpPr>
            <p:cNvPr id="21" name="Line 15">
              <a:extLst>
                <a:ext uri="{FF2B5EF4-FFF2-40B4-BE49-F238E27FC236}">
                  <a16:creationId xmlns:a16="http://schemas.microsoft.com/office/drawing/2014/main" id="{043342D3-07F4-4D28-8167-424E9608CC76}"/>
                </a:ext>
              </a:extLst>
            </p:cNvPr>
            <p:cNvSpPr>
              <a:spLocks noChangeShapeType="1"/>
            </p:cNvSpPr>
            <p:nvPr/>
          </p:nvSpPr>
          <p:spPr bwMode="auto">
            <a:xfrm>
              <a:off x="1575" y="3382"/>
              <a:ext cx="2930"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dirty="0"/>
            </a:p>
          </p:txBody>
        </p:sp>
        <p:grpSp>
          <p:nvGrpSpPr>
            <p:cNvPr id="22" name="Group 16">
              <a:extLst>
                <a:ext uri="{FF2B5EF4-FFF2-40B4-BE49-F238E27FC236}">
                  <a16:creationId xmlns:a16="http://schemas.microsoft.com/office/drawing/2014/main" id="{DFC95ECA-1A61-1F08-1063-FAAE69D6B649}"/>
                </a:ext>
              </a:extLst>
            </p:cNvPr>
            <p:cNvGrpSpPr>
              <a:grpSpLocks/>
            </p:cNvGrpSpPr>
            <p:nvPr/>
          </p:nvGrpSpPr>
          <p:grpSpPr bwMode="auto">
            <a:xfrm>
              <a:off x="761" y="3552"/>
              <a:ext cx="4512" cy="288"/>
              <a:chOff x="432" y="3395"/>
              <a:chExt cx="2029" cy="253"/>
            </a:xfrm>
          </p:grpSpPr>
          <p:sp>
            <p:nvSpPr>
              <p:cNvPr id="33" name="Line 17">
                <a:extLst>
                  <a:ext uri="{FF2B5EF4-FFF2-40B4-BE49-F238E27FC236}">
                    <a16:creationId xmlns:a16="http://schemas.microsoft.com/office/drawing/2014/main" id="{F9AF2328-9875-6C34-7422-B3CF08E59A99}"/>
                  </a:ext>
                </a:extLst>
              </p:cNvPr>
              <p:cNvSpPr>
                <a:spLocks noChangeShapeType="1"/>
              </p:cNvSpPr>
              <p:nvPr/>
            </p:nvSpPr>
            <p:spPr bwMode="auto">
              <a:xfrm>
                <a:off x="432" y="3635"/>
                <a:ext cx="2016"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34" name="Line 18">
                <a:extLst>
                  <a:ext uri="{FF2B5EF4-FFF2-40B4-BE49-F238E27FC236}">
                    <a16:creationId xmlns:a16="http://schemas.microsoft.com/office/drawing/2014/main" id="{15110DEA-2BB7-18C6-FB85-F641A131A14C}"/>
                  </a:ext>
                </a:extLst>
              </p:cNvPr>
              <p:cNvSpPr>
                <a:spLocks noChangeShapeType="1"/>
              </p:cNvSpPr>
              <p:nvPr/>
            </p:nvSpPr>
            <p:spPr bwMode="auto">
              <a:xfrm>
                <a:off x="768" y="3408"/>
                <a:ext cx="1392"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35" name="Line 19">
                <a:extLst>
                  <a:ext uri="{FF2B5EF4-FFF2-40B4-BE49-F238E27FC236}">
                    <a16:creationId xmlns:a16="http://schemas.microsoft.com/office/drawing/2014/main" id="{1ECDE305-40C6-FF98-0C60-33500042281C}"/>
                  </a:ext>
                </a:extLst>
              </p:cNvPr>
              <p:cNvSpPr>
                <a:spLocks noChangeShapeType="1"/>
              </p:cNvSpPr>
              <p:nvPr/>
            </p:nvSpPr>
            <p:spPr bwMode="auto">
              <a:xfrm flipV="1">
                <a:off x="432" y="3395"/>
                <a:ext cx="384"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36" name="Line 20">
                <a:extLst>
                  <a:ext uri="{FF2B5EF4-FFF2-40B4-BE49-F238E27FC236}">
                    <a16:creationId xmlns:a16="http://schemas.microsoft.com/office/drawing/2014/main" id="{4F0F74C4-2F08-8826-6829-6CBB8A69479A}"/>
                  </a:ext>
                </a:extLst>
              </p:cNvPr>
              <p:cNvSpPr>
                <a:spLocks noChangeShapeType="1"/>
              </p:cNvSpPr>
              <p:nvPr/>
            </p:nvSpPr>
            <p:spPr bwMode="auto">
              <a:xfrm flipH="1" flipV="1">
                <a:off x="2125" y="3408"/>
                <a:ext cx="336"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sp>
          <p:nvSpPr>
            <p:cNvPr id="23" name="Line 21">
              <a:extLst>
                <a:ext uri="{FF2B5EF4-FFF2-40B4-BE49-F238E27FC236}">
                  <a16:creationId xmlns:a16="http://schemas.microsoft.com/office/drawing/2014/main" id="{63605BA7-995C-EE33-D7EF-4A09429E437F}"/>
                </a:ext>
              </a:extLst>
            </p:cNvPr>
            <p:cNvSpPr>
              <a:spLocks noChangeShapeType="1"/>
            </p:cNvSpPr>
            <p:nvPr/>
          </p:nvSpPr>
          <p:spPr bwMode="auto">
            <a:xfrm>
              <a:off x="1561" y="2928"/>
              <a:ext cx="7" cy="655"/>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24" name="Line 22">
              <a:extLst>
                <a:ext uri="{FF2B5EF4-FFF2-40B4-BE49-F238E27FC236}">
                  <a16:creationId xmlns:a16="http://schemas.microsoft.com/office/drawing/2014/main" id="{A4CF11CB-04FD-810D-CB9D-02734D64B24B}"/>
                </a:ext>
              </a:extLst>
            </p:cNvPr>
            <p:cNvSpPr>
              <a:spLocks noChangeShapeType="1"/>
            </p:cNvSpPr>
            <p:nvPr/>
          </p:nvSpPr>
          <p:spPr bwMode="auto">
            <a:xfrm>
              <a:off x="4522" y="2976"/>
              <a:ext cx="0" cy="598"/>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25" name="Freeform 23">
              <a:extLst>
                <a:ext uri="{FF2B5EF4-FFF2-40B4-BE49-F238E27FC236}">
                  <a16:creationId xmlns:a16="http://schemas.microsoft.com/office/drawing/2014/main" id="{C91648B5-7E17-B4DF-4A46-490EA6253F39}"/>
                </a:ext>
              </a:extLst>
            </p:cNvPr>
            <p:cNvSpPr>
              <a:spLocks noChangeArrowheads="1"/>
            </p:cNvSpPr>
            <p:nvPr/>
          </p:nvSpPr>
          <p:spPr bwMode="auto">
            <a:xfrm>
              <a:off x="3936" y="2832"/>
              <a:ext cx="1145" cy="172"/>
            </a:xfrm>
            <a:custGeom>
              <a:avLst/>
              <a:gdLst>
                <a:gd name="T0" fmla="*/ 52 w 1064"/>
                <a:gd name="T1" fmla="*/ 0 h 224"/>
                <a:gd name="T2" fmla="*/ 155 w 1064"/>
                <a:gd name="T3" fmla="*/ 147 h 224"/>
                <a:gd name="T4" fmla="*/ 981 w 1064"/>
                <a:gd name="T5" fmla="*/ 147 h 224"/>
                <a:gd name="T6" fmla="*/ 1136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4">
              <a:extLst>
                <a:ext uri="{FF2B5EF4-FFF2-40B4-BE49-F238E27FC236}">
                  <a16:creationId xmlns:a16="http://schemas.microsoft.com/office/drawing/2014/main" id="{BB5F720F-F577-FCB7-4AD7-FB8F4F65BFCC}"/>
                </a:ext>
              </a:extLst>
            </p:cNvPr>
            <p:cNvSpPr>
              <a:spLocks noChangeArrowheads="1"/>
            </p:cNvSpPr>
            <p:nvPr/>
          </p:nvSpPr>
          <p:spPr bwMode="auto">
            <a:xfrm>
              <a:off x="989" y="2784"/>
              <a:ext cx="1145" cy="172"/>
            </a:xfrm>
            <a:custGeom>
              <a:avLst/>
              <a:gdLst>
                <a:gd name="T0" fmla="*/ 52 w 1064"/>
                <a:gd name="T1" fmla="*/ 0 h 224"/>
                <a:gd name="T2" fmla="*/ 155 w 1064"/>
                <a:gd name="T3" fmla="*/ 147 h 224"/>
                <a:gd name="T4" fmla="*/ 981 w 1064"/>
                <a:gd name="T5" fmla="*/ 147 h 224"/>
                <a:gd name="T6" fmla="*/ 1136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grpSp>
          <p:nvGrpSpPr>
            <p:cNvPr id="27" name="Group 25">
              <a:extLst>
                <a:ext uri="{FF2B5EF4-FFF2-40B4-BE49-F238E27FC236}">
                  <a16:creationId xmlns:a16="http://schemas.microsoft.com/office/drawing/2014/main" id="{C6153D39-D32B-B212-8F74-ED081B05FCC3}"/>
                </a:ext>
              </a:extLst>
            </p:cNvPr>
            <p:cNvGrpSpPr>
              <a:grpSpLocks/>
            </p:cNvGrpSpPr>
            <p:nvPr/>
          </p:nvGrpSpPr>
          <p:grpSpPr bwMode="auto">
            <a:xfrm>
              <a:off x="2536" y="1966"/>
              <a:ext cx="912" cy="866"/>
              <a:chOff x="1824" y="2110"/>
              <a:chExt cx="768" cy="866"/>
            </a:xfrm>
          </p:grpSpPr>
          <p:sp>
            <p:nvSpPr>
              <p:cNvPr id="30" name="Freeform 26">
                <a:extLst>
                  <a:ext uri="{FF2B5EF4-FFF2-40B4-BE49-F238E27FC236}">
                    <a16:creationId xmlns:a16="http://schemas.microsoft.com/office/drawing/2014/main" id="{2F1C4EA2-2775-37C0-B656-32CCE1D7ADA0}"/>
                  </a:ext>
                </a:extLst>
              </p:cNvPr>
              <p:cNvSpPr>
                <a:spLocks noChangeArrowheads="1"/>
              </p:cNvSpPr>
              <p:nvPr/>
            </p:nvSpPr>
            <p:spPr bwMode="auto">
              <a:xfrm>
                <a:off x="1824" y="2736"/>
                <a:ext cx="768" cy="96"/>
              </a:xfrm>
              <a:custGeom>
                <a:avLst/>
                <a:gdLst>
                  <a:gd name="T0" fmla="*/ 62 w 984"/>
                  <a:gd name="T1" fmla="*/ 96 h 336"/>
                  <a:gd name="T2" fmla="*/ 100 w 984"/>
                  <a:gd name="T3" fmla="*/ 14 h 336"/>
                  <a:gd name="T4" fmla="*/ 662 w 984"/>
                  <a:gd name="T5" fmla="*/ 14 h 336"/>
                  <a:gd name="T6" fmla="*/ 737 w 984"/>
                  <a:gd name="T7" fmla="*/ 55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4" h="336">
                    <a:moveTo>
                      <a:pt x="80" y="336"/>
                    </a:moveTo>
                    <a:cubicBezTo>
                      <a:pt x="40" y="216"/>
                      <a:pt x="0" y="96"/>
                      <a:pt x="128" y="48"/>
                    </a:cubicBezTo>
                    <a:cubicBezTo>
                      <a:pt x="256" y="0"/>
                      <a:pt x="712" y="24"/>
                      <a:pt x="848" y="48"/>
                    </a:cubicBezTo>
                    <a:cubicBezTo>
                      <a:pt x="984" y="72"/>
                      <a:pt x="964" y="132"/>
                      <a:pt x="944" y="192"/>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Text Box 27">
                <a:extLst>
                  <a:ext uri="{FF2B5EF4-FFF2-40B4-BE49-F238E27FC236}">
                    <a16:creationId xmlns:a16="http://schemas.microsoft.com/office/drawing/2014/main" id="{4BA59C74-AFE9-A12C-E55E-3DF600C2A4DB}"/>
                  </a:ext>
                </a:extLst>
              </p:cNvPr>
              <p:cNvSpPr txBox="1">
                <a:spLocks noChangeArrowheads="1"/>
              </p:cNvSpPr>
              <p:nvPr/>
            </p:nvSpPr>
            <p:spPr bwMode="auto">
              <a:xfrm>
                <a:off x="2063" y="2110"/>
                <a:ext cx="528"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4400" b="1" dirty="0">
                    <a:solidFill>
                      <a:srgbClr val="006600"/>
                    </a:solidFill>
                  </a:rPr>
                  <a:t>0</a:t>
                </a:r>
              </a:p>
            </p:txBody>
          </p:sp>
          <p:sp>
            <p:nvSpPr>
              <p:cNvPr id="32" name="Line 28">
                <a:extLst>
                  <a:ext uri="{FF2B5EF4-FFF2-40B4-BE49-F238E27FC236}">
                    <a16:creationId xmlns:a16="http://schemas.microsoft.com/office/drawing/2014/main" id="{170CF41A-5B44-D09C-037D-E72870B3CE6B}"/>
                  </a:ext>
                </a:extLst>
              </p:cNvPr>
              <p:cNvSpPr>
                <a:spLocks noChangeShapeType="1"/>
              </p:cNvSpPr>
              <p:nvPr/>
            </p:nvSpPr>
            <p:spPr bwMode="auto">
              <a:xfrm>
                <a:off x="2208" y="2688"/>
                <a:ext cx="0" cy="288"/>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sp>
          <p:nvSpPr>
            <p:cNvPr id="28" name="Text Box 29">
              <a:extLst>
                <a:ext uri="{FF2B5EF4-FFF2-40B4-BE49-F238E27FC236}">
                  <a16:creationId xmlns:a16="http://schemas.microsoft.com/office/drawing/2014/main" id="{E6D35E3A-7328-88A3-E242-3F0018B469E1}"/>
                </a:ext>
              </a:extLst>
            </p:cNvPr>
            <p:cNvSpPr txBox="1">
              <a:spLocks noChangeArrowheads="1"/>
            </p:cNvSpPr>
            <p:nvPr/>
          </p:nvSpPr>
          <p:spPr bwMode="auto">
            <a:xfrm>
              <a:off x="1001" y="3120"/>
              <a:ext cx="432"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3600" dirty="0"/>
                <a:t>A</a:t>
              </a:r>
            </a:p>
          </p:txBody>
        </p:sp>
        <p:sp>
          <p:nvSpPr>
            <p:cNvPr id="29" name="Text Box 30">
              <a:extLst>
                <a:ext uri="{FF2B5EF4-FFF2-40B4-BE49-F238E27FC236}">
                  <a16:creationId xmlns:a16="http://schemas.microsoft.com/office/drawing/2014/main" id="{9D476FE9-76C0-3169-15F8-8027D111B4D9}"/>
                </a:ext>
              </a:extLst>
            </p:cNvPr>
            <p:cNvSpPr txBox="1">
              <a:spLocks noChangeArrowheads="1"/>
            </p:cNvSpPr>
            <p:nvPr/>
          </p:nvSpPr>
          <p:spPr bwMode="auto">
            <a:xfrm>
              <a:off x="4631" y="3040"/>
              <a:ext cx="432"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3600" dirty="0"/>
                <a:t>B</a:t>
              </a:r>
            </a:p>
          </p:txBody>
        </p:sp>
      </p:grpSp>
      <p:grpSp>
        <p:nvGrpSpPr>
          <p:cNvPr id="53" name="Group 52">
            <a:extLst>
              <a:ext uri="{FF2B5EF4-FFF2-40B4-BE49-F238E27FC236}">
                <a16:creationId xmlns:a16="http://schemas.microsoft.com/office/drawing/2014/main" id="{6ED53A76-090F-BDA9-217B-F282620A65A1}"/>
              </a:ext>
            </a:extLst>
          </p:cNvPr>
          <p:cNvGrpSpPr/>
          <p:nvPr/>
        </p:nvGrpSpPr>
        <p:grpSpPr>
          <a:xfrm>
            <a:off x="6802549" y="2400631"/>
            <a:ext cx="5262926" cy="3959110"/>
            <a:chOff x="2464344" y="1309584"/>
            <a:chExt cx="8189726" cy="6375911"/>
          </a:xfrm>
        </p:grpSpPr>
        <p:sp>
          <p:nvSpPr>
            <p:cNvPr id="54" name="Line 3">
              <a:extLst>
                <a:ext uri="{FF2B5EF4-FFF2-40B4-BE49-F238E27FC236}">
                  <a16:creationId xmlns:a16="http://schemas.microsoft.com/office/drawing/2014/main" id="{038DA777-ACC3-E757-6E6B-A8AF9423D11A}"/>
                </a:ext>
              </a:extLst>
            </p:cNvPr>
            <p:cNvSpPr>
              <a:spLocks noChangeShapeType="1"/>
            </p:cNvSpPr>
            <p:nvPr/>
          </p:nvSpPr>
          <p:spPr bwMode="auto">
            <a:xfrm flipV="1">
              <a:off x="3993251" y="4762375"/>
              <a:ext cx="5378940" cy="1970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nvGrpSpPr>
            <p:cNvPr id="55" name="Group 4">
              <a:extLst>
                <a:ext uri="{FF2B5EF4-FFF2-40B4-BE49-F238E27FC236}">
                  <a16:creationId xmlns:a16="http://schemas.microsoft.com/office/drawing/2014/main" id="{B448D082-B9DA-A634-5B72-B108AE51D3DA}"/>
                </a:ext>
              </a:extLst>
            </p:cNvPr>
            <p:cNvGrpSpPr>
              <a:grpSpLocks/>
            </p:cNvGrpSpPr>
            <p:nvPr/>
          </p:nvGrpSpPr>
          <p:grpSpPr bwMode="auto">
            <a:xfrm>
              <a:off x="2464344" y="5087142"/>
              <a:ext cx="8189726" cy="520919"/>
              <a:chOff x="432" y="3395"/>
              <a:chExt cx="2029" cy="253"/>
            </a:xfrm>
          </p:grpSpPr>
          <p:sp>
            <p:nvSpPr>
              <p:cNvPr id="72" name="Line 5">
                <a:extLst>
                  <a:ext uri="{FF2B5EF4-FFF2-40B4-BE49-F238E27FC236}">
                    <a16:creationId xmlns:a16="http://schemas.microsoft.com/office/drawing/2014/main" id="{DF153CF3-0259-C51C-F87A-A3F8119D1DF0}"/>
                  </a:ext>
                </a:extLst>
              </p:cNvPr>
              <p:cNvSpPr>
                <a:spLocks noChangeShapeType="1"/>
              </p:cNvSpPr>
              <p:nvPr/>
            </p:nvSpPr>
            <p:spPr bwMode="auto">
              <a:xfrm>
                <a:off x="432" y="3635"/>
                <a:ext cx="2016"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73" name="Line 6">
                <a:extLst>
                  <a:ext uri="{FF2B5EF4-FFF2-40B4-BE49-F238E27FC236}">
                    <a16:creationId xmlns:a16="http://schemas.microsoft.com/office/drawing/2014/main" id="{398E46E5-4CDE-6380-E24D-FCD74028FA5D}"/>
                  </a:ext>
                </a:extLst>
              </p:cNvPr>
              <p:cNvSpPr>
                <a:spLocks noChangeShapeType="1"/>
              </p:cNvSpPr>
              <p:nvPr/>
            </p:nvSpPr>
            <p:spPr bwMode="auto">
              <a:xfrm>
                <a:off x="768" y="3408"/>
                <a:ext cx="1392"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74" name="Line 7">
                <a:extLst>
                  <a:ext uri="{FF2B5EF4-FFF2-40B4-BE49-F238E27FC236}">
                    <a16:creationId xmlns:a16="http://schemas.microsoft.com/office/drawing/2014/main" id="{D79EE769-6E37-E0A4-FA74-5DECA4E7EBD5}"/>
                  </a:ext>
                </a:extLst>
              </p:cNvPr>
              <p:cNvSpPr>
                <a:spLocks noChangeShapeType="1"/>
              </p:cNvSpPr>
              <p:nvPr/>
            </p:nvSpPr>
            <p:spPr bwMode="auto">
              <a:xfrm flipV="1">
                <a:off x="432" y="3395"/>
                <a:ext cx="384"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75" name="Line 8">
                <a:extLst>
                  <a:ext uri="{FF2B5EF4-FFF2-40B4-BE49-F238E27FC236}">
                    <a16:creationId xmlns:a16="http://schemas.microsoft.com/office/drawing/2014/main" id="{AF4B0800-A68A-DDB0-2DD9-25689E894F20}"/>
                  </a:ext>
                </a:extLst>
              </p:cNvPr>
              <p:cNvSpPr>
                <a:spLocks noChangeShapeType="1"/>
              </p:cNvSpPr>
              <p:nvPr/>
            </p:nvSpPr>
            <p:spPr bwMode="auto">
              <a:xfrm flipH="1" flipV="1">
                <a:off x="2125" y="3408"/>
                <a:ext cx="336"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sp>
          <p:nvSpPr>
            <p:cNvPr id="56" name="Line 9">
              <a:extLst>
                <a:ext uri="{FF2B5EF4-FFF2-40B4-BE49-F238E27FC236}">
                  <a16:creationId xmlns:a16="http://schemas.microsoft.com/office/drawing/2014/main" id="{877D03F3-04D3-1866-AE9D-9F8501BB58A7}"/>
                </a:ext>
              </a:extLst>
            </p:cNvPr>
            <p:cNvSpPr>
              <a:spLocks noChangeShapeType="1"/>
            </p:cNvSpPr>
            <p:nvPr/>
          </p:nvSpPr>
          <p:spPr bwMode="auto">
            <a:xfrm>
              <a:off x="3978420" y="4087087"/>
              <a:ext cx="14831" cy="981176"/>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57" name="Line 10">
              <a:extLst>
                <a:ext uri="{FF2B5EF4-FFF2-40B4-BE49-F238E27FC236}">
                  <a16:creationId xmlns:a16="http://schemas.microsoft.com/office/drawing/2014/main" id="{70347C63-31FB-7E47-716D-0ABDB7D8185D}"/>
                </a:ext>
              </a:extLst>
            </p:cNvPr>
            <p:cNvSpPr>
              <a:spLocks noChangeShapeType="1"/>
            </p:cNvSpPr>
            <p:nvPr/>
          </p:nvSpPr>
          <p:spPr bwMode="auto">
            <a:xfrm>
              <a:off x="9372194" y="3981113"/>
              <a:ext cx="0" cy="108163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58" name="Freeform 11">
              <a:extLst>
                <a:ext uri="{FF2B5EF4-FFF2-40B4-BE49-F238E27FC236}">
                  <a16:creationId xmlns:a16="http://schemas.microsoft.com/office/drawing/2014/main" id="{980486AC-B53C-8EEC-09B9-FBCB6B5F22FD}"/>
                </a:ext>
              </a:extLst>
            </p:cNvPr>
            <p:cNvSpPr>
              <a:spLocks noChangeArrowheads="1"/>
            </p:cNvSpPr>
            <p:nvPr/>
          </p:nvSpPr>
          <p:spPr bwMode="auto">
            <a:xfrm>
              <a:off x="8205130" y="3846762"/>
              <a:ext cx="2078289" cy="311104"/>
            </a:xfrm>
            <a:custGeom>
              <a:avLst/>
              <a:gdLst>
                <a:gd name="T0" fmla="*/ 82001 w 1064"/>
                <a:gd name="T1" fmla="*/ 0 h 224"/>
                <a:gd name="T2" fmla="*/ 246003 w 1064"/>
                <a:gd name="T3" fmla="*/ 234043 h 224"/>
                <a:gd name="T4" fmla="*/ 1558018 w 1064"/>
                <a:gd name="T5" fmla="*/ 234043 h 224"/>
                <a:gd name="T6" fmla="*/ 1804021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59" name="Freeform 12">
              <a:extLst>
                <a:ext uri="{FF2B5EF4-FFF2-40B4-BE49-F238E27FC236}">
                  <a16:creationId xmlns:a16="http://schemas.microsoft.com/office/drawing/2014/main" id="{AA137277-8DA8-0EB8-F2E2-9827975E4DB7}"/>
                </a:ext>
              </a:extLst>
            </p:cNvPr>
            <p:cNvSpPr>
              <a:spLocks noChangeArrowheads="1"/>
            </p:cNvSpPr>
            <p:nvPr/>
          </p:nvSpPr>
          <p:spPr bwMode="auto">
            <a:xfrm>
              <a:off x="2969657" y="3785093"/>
              <a:ext cx="2170098" cy="334312"/>
            </a:xfrm>
            <a:custGeom>
              <a:avLst/>
              <a:gdLst>
                <a:gd name="T0" fmla="*/ 82001 w 1064"/>
                <a:gd name="T1" fmla="*/ 0 h 224"/>
                <a:gd name="T2" fmla="*/ 246003 w 1064"/>
                <a:gd name="T3" fmla="*/ 234043 h 224"/>
                <a:gd name="T4" fmla="*/ 1558018 w 1064"/>
                <a:gd name="T5" fmla="*/ 234043 h 224"/>
                <a:gd name="T6" fmla="*/ 1804021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60" name="Freeform 13">
              <a:extLst>
                <a:ext uri="{FF2B5EF4-FFF2-40B4-BE49-F238E27FC236}">
                  <a16:creationId xmlns:a16="http://schemas.microsoft.com/office/drawing/2014/main" id="{3C58EBB8-B7A7-E67F-3168-C04295023309}"/>
                </a:ext>
              </a:extLst>
            </p:cNvPr>
            <p:cNvSpPr>
              <a:spLocks noChangeArrowheads="1"/>
            </p:cNvSpPr>
            <p:nvPr/>
          </p:nvSpPr>
          <p:spPr bwMode="auto">
            <a:xfrm>
              <a:off x="5908406" y="3439956"/>
              <a:ext cx="1657185" cy="173640"/>
            </a:xfrm>
            <a:custGeom>
              <a:avLst/>
              <a:gdLst>
                <a:gd name="T0" fmla="*/ 117836 w 984"/>
                <a:gd name="T1" fmla="*/ 152400 h 336"/>
                <a:gd name="T2" fmla="*/ 188538 w 984"/>
                <a:gd name="T3" fmla="*/ 21771 h 336"/>
                <a:gd name="T4" fmla="*/ 1249065 w 984"/>
                <a:gd name="T5" fmla="*/ 21771 h 336"/>
                <a:gd name="T6" fmla="*/ 1390469 w 984"/>
                <a:gd name="T7" fmla="*/ 87086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4" h="336">
                  <a:moveTo>
                    <a:pt x="80" y="336"/>
                  </a:moveTo>
                  <a:cubicBezTo>
                    <a:pt x="40" y="216"/>
                    <a:pt x="0" y="96"/>
                    <a:pt x="128" y="48"/>
                  </a:cubicBezTo>
                  <a:cubicBezTo>
                    <a:pt x="256" y="0"/>
                    <a:pt x="712" y="24"/>
                    <a:pt x="848" y="48"/>
                  </a:cubicBezTo>
                  <a:cubicBezTo>
                    <a:pt x="984" y="72"/>
                    <a:pt x="964" y="132"/>
                    <a:pt x="944" y="192"/>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61" name="Text Box 14">
              <a:extLst>
                <a:ext uri="{FF2B5EF4-FFF2-40B4-BE49-F238E27FC236}">
                  <a16:creationId xmlns:a16="http://schemas.microsoft.com/office/drawing/2014/main" id="{7143FDAF-D596-7C9C-7C63-CE0598AAC68A}"/>
                </a:ext>
              </a:extLst>
            </p:cNvPr>
            <p:cNvSpPr txBox="1">
              <a:spLocks noChangeArrowheads="1"/>
            </p:cNvSpPr>
            <p:nvPr/>
          </p:nvSpPr>
          <p:spPr bwMode="auto">
            <a:xfrm>
              <a:off x="6288945" y="2272412"/>
              <a:ext cx="113988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4400" b="1" dirty="0">
                  <a:solidFill>
                    <a:srgbClr val="006600"/>
                  </a:solidFill>
                </a:rPr>
                <a:t>0</a:t>
              </a:r>
            </a:p>
          </p:txBody>
        </p:sp>
        <p:sp>
          <p:nvSpPr>
            <p:cNvPr id="62" name="Line 15">
              <a:extLst>
                <a:ext uri="{FF2B5EF4-FFF2-40B4-BE49-F238E27FC236}">
                  <a16:creationId xmlns:a16="http://schemas.microsoft.com/office/drawing/2014/main" id="{ECFB8B56-8AC7-637B-BF75-FB8540B72697}"/>
                </a:ext>
              </a:extLst>
            </p:cNvPr>
            <p:cNvSpPr>
              <a:spLocks noChangeShapeType="1"/>
            </p:cNvSpPr>
            <p:nvPr/>
          </p:nvSpPr>
          <p:spPr bwMode="auto">
            <a:xfrm>
              <a:off x="6687439" y="3397827"/>
              <a:ext cx="0" cy="520919"/>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pic>
          <p:nvPicPr>
            <p:cNvPr id="63" name="Picture 16">
              <a:extLst>
                <a:ext uri="{FF2B5EF4-FFF2-40B4-BE49-F238E27FC236}">
                  <a16:creationId xmlns:a16="http://schemas.microsoft.com/office/drawing/2014/main" id="{36A9B176-46EC-CD6F-FBC8-1CD58BF0FFC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394841">
              <a:off x="3415579" y="1165246"/>
              <a:ext cx="1209312" cy="149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 name="Group 17">
              <a:extLst>
                <a:ext uri="{FF2B5EF4-FFF2-40B4-BE49-F238E27FC236}">
                  <a16:creationId xmlns:a16="http://schemas.microsoft.com/office/drawing/2014/main" id="{BEE2FA29-B069-AB56-2AF9-0480BE84FCFF}"/>
                </a:ext>
              </a:extLst>
            </p:cNvPr>
            <p:cNvGrpSpPr>
              <a:grpSpLocks/>
            </p:cNvGrpSpPr>
            <p:nvPr/>
          </p:nvGrpSpPr>
          <p:grpSpPr bwMode="auto">
            <a:xfrm>
              <a:off x="8369661" y="3546952"/>
              <a:ext cx="1829620" cy="607739"/>
              <a:chOff x="3888" y="2448"/>
              <a:chExt cx="1008" cy="384"/>
            </a:xfrm>
          </p:grpSpPr>
          <p:sp>
            <p:nvSpPr>
              <p:cNvPr id="70" name="AutoShape 18">
                <a:extLst>
                  <a:ext uri="{FF2B5EF4-FFF2-40B4-BE49-F238E27FC236}">
                    <a16:creationId xmlns:a16="http://schemas.microsoft.com/office/drawing/2014/main" id="{053C5ED2-F867-2C10-E69F-E448FF7226A0}"/>
                  </a:ext>
                </a:extLst>
              </p:cNvPr>
              <p:cNvSpPr>
                <a:spLocks noChangeArrowheads="1"/>
              </p:cNvSpPr>
              <p:nvPr/>
            </p:nvSpPr>
            <p:spPr bwMode="auto">
              <a:xfrm>
                <a:off x="3888"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sp>
            <p:nvSpPr>
              <p:cNvPr id="71" name="AutoShape 19">
                <a:extLst>
                  <a:ext uri="{FF2B5EF4-FFF2-40B4-BE49-F238E27FC236}">
                    <a16:creationId xmlns:a16="http://schemas.microsoft.com/office/drawing/2014/main" id="{6493D798-8880-53E1-2F07-FACAA8597EEE}"/>
                  </a:ext>
                </a:extLst>
              </p:cNvPr>
              <p:cNvSpPr>
                <a:spLocks noChangeArrowheads="1"/>
              </p:cNvSpPr>
              <p:nvPr/>
            </p:nvSpPr>
            <p:spPr bwMode="auto">
              <a:xfrm>
                <a:off x="4416"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grpSp>
        <p:sp>
          <p:nvSpPr>
            <p:cNvPr id="65" name="Line 20">
              <a:extLst>
                <a:ext uri="{FF2B5EF4-FFF2-40B4-BE49-F238E27FC236}">
                  <a16:creationId xmlns:a16="http://schemas.microsoft.com/office/drawing/2014/main" id="{CA5FC7C9-7E45-8C01-7CE8-3E3946BFE449}"/>
                </a:ext>
              </a:extLst>
            </p:cNvPr>
            <p:cNvSpPr>
              <a:spLocks noChangeShapeType="1"/>
            </p:cNvSpPr>
            <p:nvPr/>
          </p:nvSpPr>
          <p:spPr bwMode="auto">
            <a:xfrm flipV="1">
              <a:off x="6682721" y="3936771"/>
              <a:ext cx="0" cy="781378"/>
            </a:xfrm>
            <a:prstGeom prst="line">
              <a:avLst/>
            </a:prstGeom>
            <a:noFill/>
            <a:ln w="762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66" name="Picture 23">
              <a:extLst>
                <a:ext uri="{FF2B5EF4-FFF2-40B4-BE49-F238E27FC236}">
                  <a16:creationId xmlns:a16="http://schemas.microsoft.com/office/drawing/2014/main" id="{8655B2D2-9E7B-CE9B-08C3-E2303F41DF0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3396" y="2595502"/>
              <a:ext cx="1123490" cy="138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24">
              <a:hlinkClick r:id="rId3"/>
              <a:extLst>
                <a:ext uri="{FF2B5EF4-FFF2-40B4-BE49-F238E27FC236}">
                  <a16:creationId xmlns:a16="http://schemas.microsoft.com/office/drawing/2014/main" id="{57B06997-4EBA-4013-BA15-1106EA258B0F}"/>
                </a:ext>
              </a:extLst>
            </p:cNvPr>
            <p:cNvPicPr>
              <a:picLocks noChangeAspect="1" noChangeArrowheads="1"/>
            </p:cNvPicPr>
            <p:nvPr/>
          </p:nvPicPr>
          <p:blipFill>
            <a:blip r:embed="rId4">
              <a:clrChange>
                <a:clrFrom>
                  <a:srgbClr val="D8D8D8"/>
                </a:clrFrom>
                <a:clrTo>
                  <a:srgbClr val="D8D8D8">
                    <a:alpha val="0"/>
                  </a:srgbClr>
                </a:clrTo>
              </a:clrChange>
              <a:extLst>
                <a:ext uri="{28A0092B-C50C-407E-A947-70E740481C1C}">
                  <a14:useLocalDpi xmlns:a14="http://schemas.microsoft.com/office/drawing/2010/main" val="0"/>
                </a:ext>
              </a:extLst>
            </a:blip>
            <a:srcRect l="10715" r="3572"/>
            <a:stretch>
              <a:fillRect/>
            </a:stretch>
          </p:blipFill>
          <p:spPr bwMode="auto">
            <a:xfrm>
              <a:off x="3119711" y="2572629"/>
              <a:ext cx="936241" cy="145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Rectangle 26">
              <a:extLst>
                <a:ext uri="{FF2B5EF4-FFF2-40B4-BE49-F238E27FC236}">
                  <a16:creationId xmlns:a16="http://schemas.microsoft.com/office/drawing/2014/main" id="{4F233D23-B023-C9C2-B1BD-E9A3A82E52BB}"/>
                </a:ext>
              </a:extLst>
            </p:cNvPr>
            <p:cNvSpPr>
              <a:spLocks noChangeArrowheads="1"/>
            </p:cNvSpPr>
            <p:nvPr/>
          </p:nvSpPr>
          <p:spPr bwMode="auto">
            <a:xfrm>
              <a:off x="3200760" y="1346823"/>
              <a:ext cx="1910444" cy="46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vi-VN" altLang="en-US" b="1"/>
            </a:p>
          </p:txBody>
        </p:sp>
        <p:sp>
          <p:nvSpPr>
            <p:cNvPr id="69" name="Rectangle 27">
              <a:extLst>
                <a:ext uri="{FF2B5EF4-FFF2-40B4-BE49-F238E27FC236}">
                  <a16:creationId xmlns:a16="http://schemas.microsoft.com/office/drawing/2014/main" id="{154A8B05-900D-F204-FB34-A485F917EA5F}"/>
                </a:ext>
              </a:extLst>
            </p:cNvPr>
            <p:cNvSpPr>
              <a:spLocks noChangeArrowheads="1"/>
            </p:cNvSpPr>
            <p:nvPr/>
          </p:nvSpPr>
          <p:spPr bwMode="auto">
            <a:xfrm>
              <a:off x="3276589" y="6743750"/>
              <a:ext cx="6725679" cy="94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2400" b="1" dirty="0">
                  <a:solidFill>
                    <a:schemeClr val="hlink"/>
                  </a:solidFill>
                </a:rPr>
                <a:t>         </a:t>
              </a:r>
              <a:r>
                <a:rPr lang="en-US" altLang="en-US" sz="3200" b="1" dirty="0">
                  <a:solidFill>
                    <a:schemeClr val="hlink"/>
                  </a:solidFill>
                </a:rPr>
                <a:t>SAU PHẢN ỨNG</a:t>
              </a:r>
            </a:p>
          </p:txBody>
        </p:sp>
      </p:grpSp>
      <p:sp>
        <p:nvSpPr>
          <p:cNvPr id="76" name="Text Box 31">
            <a:extLst>
              <a:ext uri="{FF2B5EF4-FFF2-40B4-BE49-F238E27FC236}">
                <a16:creationId xmlns:a16="http://schemas.microsoft.com/office/drawing/2014/main" id="{F2DE87ED-FB0D-2DCA-889A-5D317CB5D0A2}"/>
              </a:ext>
            </a:extLst>
          </p:cNvPr>
          <p:cNvSpPr txBox="1">
            <a:spLocks noChangeArrowheads="1"/>
          </p:cNvSpPr>
          <p:nvPr/>
        </p:nvSpPr>
        <p:spPr bwMode="auto">
          <a:xfrm>
            <a:off x="5595641" y="55691"/>
            <a:ext cx="6507029" cy="1815882"/>
          </a:xfrm>
          <a:prstGeom prst="rect">
            <a:avLst/>
          </a:prstGeom>
          <a:solidFill>
            <a:srgbClr val="00B0F0"/>
          </a:solidFill>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800" b="1" dirty="0">
                <a:ln/>
                <a:solidFill>
                  <a:srgbClr val="FF0000"/>
                </a:solidFill>
              </a:rPr>
              <a:t>dd </a:t>
            </a:r>
            <a:r>
              <a:rPr lang="en-US" sz="2800" b="1" dirty="0">
                <a:ln/>
                <a:solidFill>
                  <a:srgbClr val="FF0000"/>
                </a:solidFill>
                <a:latin typeface="Times New Roman" panose="02020603050405020304" pitchFamily="18" charset="0"/>
                <a:ea typeface="Times New Roman" panose="02020603050405020304" pitchFamily="18" charset="0"/>
              </a:rPr>
              <a:t>Sodium chloride </a:t>
            </a:r>
            <a:r>
              <a:rPr lang="en-US" altLang="en-US" sz="2800" b="1" dirty="0">
                <a:ln/>
                <a:solidFill>
                  <a:srgbClr val="FF0000"/>
                </a:solidFill>
              </a:rPr>
              <a:t>NaCl: 117 gam</a:t>
            </a:r>
            <a:endParaRPr lang="en-US" altLang="en-US" sz="2800" b="1" baseline="-25000" dirty="0">
              <a:ln/>
              <a:solidFill>
                <a:srgbClr val="FF0000"/>
              </a:solidFill>
            </a:endParaRPr>
          </a:p>
          <a:p>
            <a:pPr algn="ctr" eaLnBrk="1" hangingPunct="1">
              <a:spcBef>
                <a:spcPct val="50000"/>
              </a:spcBef>
            </a:pPr>
            <a:r>
              <a:rPr lang="en-US" altLang="en-US" sz="2800" b="1" dirty="0" err="1">
                <a:ln/>
                <a:solidFill>
                  <a:srgbClr val="FF0000"/>
                </a:solidFill>
              </a:rPr>
              <a:t>và</a:t>
            </a:r>
            <a:r>
              <a:rPr lang="en-US" altLang="en-US" sz="2800" b="1" dirty="0">
                <a:ln/>
                <a:solidFill>
                  <a:srgbClr val="FF0000"/>
                </a:solidFill>
              </a:rPr>
              <a:t> </a:t>
            </a:r>
            <a:r>
              <a:rPr lang="en-US" altLang="en-US" sz="2800" b="1" dirty="0" err="1">
                <a:ln/>
                <a:solidFill>
                  <a:srgbClr val="FF0000"/>
                </a:solidFill>
              </a:rPr>
              <a:t>kết</a:t>
            </a:r>
            <a:r>
              <a:rPr lang="en-US" altLang="en-US" sz="2800" b="1" dirty="0">
                <a:ln/>
                <a:solidFill>
                  <a:srgbClr val="FF0000"/>
                </a:solidFill>
              </a:rPr>
              <a:t> </a:t>
            </a:r>
            <a:r>
              <a:rPr lang="en-US" altLang="en-US" sz="2800" b="1" dirty="0" err="1">
                <a:ln/>
                <a:solidFill>
                  <a:srgbClr val="FF0000"/>
                </a:solidFill>
              </a:rPr>
              <a:t>tủa</a:t>
            </a:r>
            <a:r>
              <a:rPr lang="en-US" altLang="en-US" sz="2800" b="1" dirty="0">
                <a:ln/>
                <a:solidFill>
                  <a:srgbClr val="FF0000"/>
                </a:solidFill>
              </a:rPr>
              <a:t> </a:t>
            </a:r>
            <a:r>
              <a:rPr lang="en-US" altLang="en-US" sz="2800" b="1" dirty="0" err="1">
                <a:ln/>
                <a:solidFill>
                  <a:srgbClr val="FF0000"/>
                </a:solidFill>
              </a:rPr>
              <a:t>trắng</a:t>
            </a:r>
            <a:r>
              <a:rPr lang="en-US" altLang="en-US" sz="2800" b="1" dirty="0">
                <a:ln/>
                <a:solidFill>
                  <a:srgbClr val="FF0000"/>
                </a:solidFill>
              </a:rPr>
              <a:t> </a:t>
            </a:r>
          </a:p>
          <a:p>
            <a:pPr algn="ctr" eaLnBrk="1" hangingPunct="1">
              <a:spcBef>
                <a:spcPct val="50000"/>
              </a:spcBef>
            </a:pPr>
            <a:r>
              <a:rPr lang="en-US" sz="2800" b="1" dirty="0">
                <a:ln/>
                <a:solidFill>
                  <a:srgbClr val="FF0000"/>
                </a:solidFill>
                <a:latin typeface="Times New Roman" panose="02020603050405020304" pitchFamily="18" charset="0"/>
                <a:ea typeface="Times New Roman" panose="02020603050405020304" pitchFamily="18" charset="0"/>
              </a:rPr>
              <a:t>Barium sulfate </a:t>
            </a:r>
            <a:r>
              <a:rPr lang="en-US" altLang="en-US" sz="2800" b="1" dirty="0">
                <a:ln/>
                <a:solidFill>
                  <a:srgbClr val="FF0000"/>
                </a:solidFill>
              </a:rPr>
              <a:t>BaSO</a:t>
            </a:r>
            <a:r>
              <a:rPr lang="en-US" altLang="en-US" sz="2800" b="1" baseline="-25000" dirty="0">
                <a:ln/>
                <a:solidFill>
                  <a:srgbClr val="FF0000"/>
                </a:solidFill>
              </a:rPr>
              <a:t>4</a:t>
            </a:r>
            <a:r>
              <a:rPr lang="en-US" altLang="en-US" sz="2800" b="1" dirty="0">
                <a:ln/>
                <a:solidFill>
                  <a:srgbClr val="FF0000"/>
                </a:solidFill>
              </a:rPr>
              <a:t>: 233 gam</a:t>
            </a:r>
            <a:endParaRPr lang="en-US" altLang="en-US" sz="2800" b="1" baseline="-25000" dirty="0">
              <a:ln/>
              <a:solidFill>
                <a:srgbClr val="FF0000"/>
              </a:solidFill>
            </a:endParaRPr>
          </a:p>
        </p:txBody>
      </p:sp>
      <p:sp>
        <p:nvSpPr>
          <p:cNvPr id="77" name="Arrow: Down 76">
            <a:extLst>
              <a:ext uri="{FF2B5EF4-FFF2-40B4-BE49-F238E27FC236}">
                <a16:creationId xmlns:a16="http://schemas.microsoft.com/office/drawing/2014/main" id="{BAAE8040-EA7A-E207-D340-3AF2D55401D6}"/>
              </a:ext>
            </a:extLst>
          </p:cNvPr>
          <p:cNvSpPr/>
          <p:nvPr/>
        </p:nvSpPr>
        <p:spPr>
          <a:xfrm>
            <a:off x="790285" y="2507256"/>
            <a:ext cx="251327" cy="8052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Arrow: Down 77">
            <a:extLst>
              <a:ext uri="{FF2B5EF4-FFF2-40B4-BE49-F238E27FC236}">
                <a16:creationId xmlns:a16="http://schemas.microsoft.com/office/drawing/2014/main" id="{A87E4765-B318-CEE5-3835-CEC704FCE9D2}"/>
              </a:ext>
            </a:extLst>
          </p:cNvPr>
          <p:cNvSpPr/>
          <p:nvPr/>
        </p:nvSpPr>
        <p:spPr>
          <a:xfrm rot="2460013">
            <a:off x="2506422" y="2733601"/>
            <a:ext cx="263505" cy="100636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Arrow: Down 78">
            <a:extLst>
              <a:ext uri="{FF2B5EF4-FFF2-40B4-BE49-F238E27FC236}">
                <a16:creationId xmlns:a16="http://schemas.microsoft.com/office/drawing/2014/main" id="{1EFEFFCE-A74B-E756-53F7-77FECDB82623}"/>
              </a:ext>
            </a:extLst>
          </p:cNvPr>
          <p:cNvSpPr/>
          <p:nvPr/>
        </p:nvSpPr>
        <p:spPr>
          <a:xfrm rot="2460013">
            <a:off x="8518434" y="1558608"/>
            <a:ext cx="270724" cy="232563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8760677"/>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0-#ppt_w/2"/>
                                          </p:val>
                                        </p:tav>
                                        <p:tav tm="100000">
                                          <p:val>
                                            <p:strVal val="#ppt_x"/>
                                          </p:val>
                                        </p:tav>
                                      </p:tavLst>
                                    </p:anim>
                                    <p:anim calcmode="lin" valueType="num">
                                      <p:cBhvr additive="base">
                                        <p:cTn id="8" dur="500" fill="hold"/>
                                        <p:tgtEl>
                                          <p:spTgt spid="7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E3061F-5067-DB95-893E-FD487DAC12D8}"/>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3063" y1="12667" x2="17938" y2="66667"/>
                        <a14:foregroundMark x1="17938" y1="66667" x2="16375" y2="92444"/>
                        <a14:foregroundMark x1="4000" y1="1444" x2="23750" y2="34444"/>
                        <a14:foregroundMark x1="250" y1="8667" x2="5438" y2="15000"/>
                        <a14:foregroundMark x1="2063" y1="45444" x2="4563" y2="96889"/>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500" y1="90556" x2="17813" y2="99556"/>
                      </a14:backgroundRemoval>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4B425A8-94EC-423D-6BFF-579845BDB379}"/>
              </a:ext>
            </a:extLst>
          </p:cNvPr>
          <p:cNvSpPr txBox="1"/>
          <p:nvPr/>
        </p:nvSpPr>
        <p:spPr>
          <a:xfrm>
            <a:off x="2339164" y="724399"/>
            <a:ext cx="9611831" cy="3936014"/>
          </a:xfrm>
          <a:prstGeom prst="rect">
            <a:avLst/>
          </a:prstGeom>
          <a:noFill/>
        </p:spPr>
        <p:txBody>
          <a:bodyPr wrap="square">
            <a:spAutoFit/>
          </a:bodyPr>
          <a:lstStyle/>
          <a:p>
            <a:pPr marL="0" marR="0" algn="ctr">
              <a:lnSpc>
                <a:spcPct val="115000"/>
              </a:lnSpc>
              <a:spcBef>
                <a:spcPts val="0"/>
              </a:spcBef>
              <a:spcAft>
                <a:spcPts val="0"/>
              </a:spcAft>
            </a:pPr>
            <a:r>
              <a:rPr lang="vi-VN" sz="5400" b="1" dirty="0">
                <a:solidFill>
                  <a:schemeClr val="tx1"/>
                </a:solidFill>
                <a:effectLst/>
                <a:latin typeface="Times New Roman" panose="02020603050405020304" pitchFamily="18" charset="0"/>
                <a:ea typeface="Times New Roman" panose="02020603050405020304" pitchFamily="18" charset="0"/>
              </a:rPr>
              <a:t>BÀI </a:t>
            </a:r>
            <a:r>
              <a:rPr lang="en-US" sz="5400" b="1" dirty="0">
                <a:solidFill>
                  <a:schemeClr val="tx1"/>
                </a:solidFill>
                <a:effectLst/>
                <a:latin typeface="Times New Roman" panose="02020603050405020304" pitchFamily="18" charset="0"/>
                <a:ea typeface="Times New Roman" panose="02020603050405020304" pitchFamily="18" charset="0"/>
              </a:rPr>
              <a:t>5</a:t>
            </a:r>
            <a:endParaRPr lang="en-US" sz="5400" dirty="0">
              <a:solidFill>
                <a:schemeClr val="tx1"/>
              </a:solidFill>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5400" b="1" dirty="0">
                <a:solidFill>
                  <a:srgbClr val="C00000"/>
                </a:solidFill>
                <a:effectLst/>
                <a:latin typeface="Times New Roman" panose="02020603050405020304" pitchFamily="18" charset="0"/>
                <a:ea typeface="Times New Roman" panose="02020603050405020304" pitchFamily="18" charset="0"/>
              </a:rPr>
              <a:t>ĐỊNH LUẬT BẢO TOÀN KHỐI LƯỢNG VÀ</a:t>
            </a:r>
          </a:p>
          <a:p>
            <a:pPr marL="0" marR="0" algn="ctr">
              <a:lnSpc>
                <a:spcPct val="115000"/>
              </a:lnSpc>
              <a:spcBef>
                <a:spcPts val="0"/>
              </a:spcBef>
              <a:spcAft>
                <a:spcPts val="0"/>
              </a:spcAft>
            </a:pPr>
            <a:r>
              <a:rPr lang="en-US" sz="6000" b="1" dirty="0">
                <a:solidFill>
                  <a:srgbClr val="C00000"/>
                </a:solidFill>
                <a:effectLst/>
                <a:latin typeface="Times New Roman" panose="02020603050405020304" pitchFamily="18" charset="0"/>
                <a:ea typeface="Times New Roman" panose="02020603050405020304" pitchFamily="18" charset="0"/>
              </a:rPr>
              <a:t> </a:t>
            </a:r>
            <a:r>
              <a:rPr lang="en-US" sz="5400" b="1" dirty="0">
                <a:solidFill>
                  <a:srgbClr val="C00000"/>
                </a:solidFill>
                <a:effectLst/>
                <a:latin typeface="Times New Roman" panose="02020603050405020304" pitchFamily="18" charset="0"/>
                <a:ea typeface="Times New Roman" panose="02020603050405020304" pitchFamily="18" charset="0"/>
              </a:rPr>
              <a:t>PHƯƠNG TRÌNH HÓA HỌC</a:t>
            </a:r>
          </a:p>
        </p:txBody>
      </p:sp>
    </p:spTree>
    <p:extLst>
      <p:ext uri="{BB962C8B-B14F-4D97-AF65-F5344CB8AC3E}">
        <p14:creationId xmlns:p14="http://schemas.microsoft.com/office/powerpoint/2010/main" val="2514688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sp>
        <p:nvSpPr>
          <p:cNvPr id="17" name="TextBox 16">
            <a:extLst>
              <a:ext uri="{FF2B5EF4-FFF2-40B4-BE49-F238E27FC236}">
                <a16:creationId xmlns:a16="http://schemas.microsoft.com/office/drawing/2014/main" id="{7117DC3F-297F-B46F-A689-E57F53E6DD9D}"/>
              </a:ext>
            </a:extLst>
          </p:cNvPr>
          <p:cNvSpPr txBox="1"/>
          <p:nvPr/>
        </p:nvSpPr>
        <p:spPr>
          <a:xfrm>
            <a:off x="4003048" y="261035"/>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1</a:t>
            </a:r>
            <a:endParaRPr lang="en-US" sz="2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FBC85B41-F027-12DA-3398-12652C9DB469}"/>
              </a:ext>
            </a:extLst>
          </p:cNvPr>
          <p:cNvSpPr txBox="1"/>
          <p:nvPr/>
        </p:nvSpPr>
        <p:spPr>
          <a:xfrm>
            <a:off x="102842" y="852365"/>
            <a:ext cx="12017829" cy="3706720"/>
          </a:xfrm>
          <a:prstGeom prst="rect">
            <a:avLst/>
          </a:prstGeom>
          <a:noFill/>
        </p:spPr>
        <p:txBody>
          <a:bodyPr wrap="square">
            <a:spAutoFit/>
          </a:bodyPr>
          <a:lstStyle/>
          <a:p>
            <a:pPr marL="457200" marR="0" latinLnBrk="1">
              <a:spcBef>
                <a:spcPts val="0"/>
              </a:spcBef>
              <a:spcAft>
                <a:spcPts val="0"/>
              </a:spcAft>
            </a:pPr>
            <a:r>
              <a:rPr lang="en-US" sz="3200" b="1" kern="1200" dirty="0">
                <a:solidFill>
                  <a:srgbClr val="000000"/>
                </a:solidFill>
                <a:effectLst/>
                <a:latin typeface="Times New Roman" panose="02020603050405020304" pitchFamily="18" charset="0"/>
                <a:ea typeface="Times New Roman" panose="02020603050405020304" pitchFamily="18" charset="0"/>
              </a:rPr>
              <a:t>Cho dd </a:t>
            </a:r>
            <a:r>
              <a:rPr lang="en-US" sz="3200" b="1" kern="1200" dirty="0">
                <a:solidFill>
                  <a:srgbClr val="FF0000"/>
                </a:solidFill>
                <a:effectLst/>
                <a:latin typeface="Times New Roman" panose="02020603050405020304" pitchFamily="18" charset="0"/>
                <a:ea typeface="Times New Roman" panose="02020603050405020304" pitchFamily="18" charset="0"/>
              </a:rPr>
              <a:t>Barium chloride </a:t>
            </a:r>
            <a:r>
              <a:rPr lang="en-US" sz="3200" b="1" kern="1200" dirty="0" err="1">
                <a:solidFill>
                  <a:srgbClr val="000000"/>
                </a:solidFill>
                <a:effectLst/>
                <a:latin typeface="Times New Roman" panose="02020603050405020304" pitchFamily="18" charset="0"/>
                <a:ea typeface="Times New Roman" panose="02020603050405020304" pitchFamily="18" charset="0"/>
              </a:rPr>
              <a:t>phản</a:t>
            </a:r>
            <a:r>
              <a:rPr lang="en-US" sz="3200" b="1" kern="1200" dirty="0">
                <a:solidFill>
                  <a:srgbClr val="000000"/>
                </a:solidFill>
                <a:effectLst/>
                <a:latin typeface="Times New Roman" panose="02020603050405020304" pitchFamily="18" charset="0"/>
                <a:ea typeface="Times New Roman" panose="02020603050405020304" pitchFamily="18" charset="0"/>
              </a:rPr>
              <a:t> </a:t>
            </a:r>
            <a:r>
              <a:rPr lang="en-US" sz="3200" b="1" kern="1200" dirty="0" err="1">
                <a:solidFill>
                  <a:srgbClr val="000000"/>
                </a:solidFill>
                <a:effectLst/>
                <a:latin typeface="Times New Roman" panose="02020603050405020304" pitchFamily="18" charset="0"/>
                <a:ea typeface="Times New Roman" panose="02020603050405020304" pitchFamily="18" charset="0"/>
              </a:rPr>
              <a:t>ứng</a:t>
            </a:r>
            <a:r>
              <a:rPr lang="en-US" sz="3200" b="1" kern="1200" dirty="0">
                <a:solidFill>
                  <a:srgbClr val="000000"/>
                </a:solidFill>
                <a:effectLst/>
                <a:latin typeface="Times New Roman" panose="02020603050405020304" pitchFamily="18" charset="0"/>
                <a:ea typeface="Times New Roman" panose="02020603050405020304" pitchFamily="18" charset="0"/>
              </a:rPr>
              <a:t> </a:t>
            </a:r>
            <a:r>
              <a:rPr lang="en-US" sz="3200" b="1" kern="1200" dirty="0" err="1">
                <a:solidFill>
                  <a:srgbClr val="000000"/>
                </a:solidFill>
                <a:effectLst/>
                <a:latin typeface="Times New Roman" panose="02020603050405020304" pitchFamily="18" charset="0"/>
                <a:ea typeface="Times New Roman" panose="02020603050405020304" pitchFamily="18" charset="0"/>
              </a:rPr>
              <a:t>với</a:t>
            </a:r>
            <a:r>
              <a:rPr lang="en-US" sz="3200" b="1" kern="1200" dirty="0">
                <a:solidFill>
                  <a:srgbClr val="000000"/>
                </a:solidFill>
                <a:effectLst/>
                <a:latin typeface="Times New Roman" panose="02020603050405020304" pitchFamily="18" charset="0"/>
                <a:ea typeface="Times New Roman" panose="02020603050405020304" pitchFamily="18" charset="0"/>
              </a:rPr>
              <a:t> dd </a:t>
            </a:r>
          </a:p>
          <a:p>
            <a:pPr marL="457200" marR="0" latinLnBrk="1">
              <a:spcBef>
                <a:spcPts val="0"/>
              </a:spcBef>
              <a:spcAft>
                <a:spcPts val="0"/>
              </a:spcAft>
            </a:pPr>
            <a:r>
              <a:rPr lang="en-US" sz="3200" b="1" kern="1200" dirty="0">
                <a:solidFill>
                  <a:srgbClr val="FF0000"/>
                </a:solidFill>
                <a:effectLst/>
                <a:latin typeface="Times New Roman" panose="02020603050405020304" pitchFamily="18" charset="0"/>
                <a:ea typeface="Times New Roman" panose="02020603050405020304" pitchFamily="18" charset="0"/>
              </a:rPr>
              <a:t>Sodium sulfate</a:t>
            </a:r>
            <a:r>
              <a:rPr lang="en-US" sz="3200" kern="1200" dirty="0">
                <a:solidFill>
                  <a:srgbClr val="FF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sinh</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ra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b="1" dirty="0">
                <a:solidFill>
                  <a:srgbClr val="FF0000"/>
                </a:solidFill>
                <a:latin typeface="Times New Roman" panose="02020603050405020304" pitchFamily="18" charset="0"/>
                <a:ea typeface="Times New Roman" panose="02020603050405020304" pitchFamily="18" charset="0"/>
              </a:rPr>
              <a:t>B</a:t>
            </a:r>
            <a:r>
              <a:rPr lang="en-US" sz="3200" b="1" kern="1200" dirty="0">
                <a:solidFill>
                  <a:srgbClr val="FF0000"/>
                </a:solidFill>
                <a:effectLst/>
                <a:latin typeface="Times New Roman" panose="02020603050405020304" pitchFamily="18" charset="0"/>
                <a:ea typeface="Times New Roman" panose="02020603050405020304" pitchFamily="18" charset="0"/>
              </a:rPr>
              <a:t>arium sulfate</a:t>
            </a:r>
            <a:r>
              <a:rPr lang="en-US" sz="3200" kern="1200" dirty="0">
                <a:solidFill>
                  <a:srgbClr val="FF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và</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b="1" kern="1200" dirty="0">
                <a:solidFill>
                  <a:srgbClr val="FF0000"/>
                </a:solidFill>
                <a:effectLst/>
                <a:latin typeface="Times New Roman" panose="02020603050405020304" pitchFamily="18" charset="0"/>
                <a:ea typeface="Times New Roman" panose="02020603050405020304" pitchFamily="18" charset="0"/>
              </a:rPr>
              <a:t>Sodium chloride </a:t>
            </a:r>
          </a:p>
          <a:p>
            <a:pPr marL="457200" marR="0" latinLnBrk="1">
              <a:spcBef>
                <a:spcPts val="0"/>
              </a:spcBef>
              <a:spcAft>
                <a:spcPts val="0"/>
              </a:spcAft>
            </a:pPr>
            <a:r>
              <a:rPr lang="en-US" sz="3200" b="1" kern="1200" dirty="0" err="1">
                <a:solidFill>
                  <a:srgbClr val="000000"/>
                </a:solidFill>
                <a:effectLst/>
                <a:latin typeface="Times New Roman" panose="02020603050405020304" pitchFamily="18" charset="0"/>
                <a:ea typeface="Times New Roman" panose="02020603050405020304" pitchFamily="18" charset="0"/>
              </a:rPr>
              <a:t>Biết</a:t>
            </a:r>
            <a:r>
              <a:rPr lang="en-US" sz="3200" b="1" kern="1200" dirty="0">
                <a:solidFill>
                  <a:srgbClr val="000000"/>
                </a:solidFill>
                <a:effectLst/>
                <a:latin typeface="Times New Roman" panose="02020603050405020304" pitchFamily="18" charset="0"/>
                <a:ea typeface="Times New Roman" panose="02020603050405020304" pitchFamily="18" charset="0"/>
              </a:rPr>
              <a:t> </a:t>
            </a:r>
            <a:r>
              <a:rPr lang="en-US" sz="3200" b="1" kern="1200" dirty="0" err="1">
                <a:solidFill>
                  <a:srgbClr val="000000"/>
                </a:solidFill>
                <a:effectLst/>
                <a:latin typeface="Times New Roman" panose="02020603050405020304" pitchFamily="18" charset="0"/>
                <a:ea typeface="Times New Roman" panose="02020603050405020304" pitchFamily="18" charset="0"/>
              </a:rPr>
              <a:t>khối</a:t>
            </a:r>
            <a:r>
              <a:rPr lang="en-US" sz="3200" b="1" kern="1200" dirty="0">
                <a:solidFill>
                  <a:srgbClr val="000000"/>
                </a:solidFill>
                <a:effectLst/>
                <a:latin typeface="Times New Roman" panose="02020603050405020304" pitchFamily="18" charset="0"/>
                <a:ea typeface="Times New Roman" panose="02020603050405020304" pitchFamily="18" charset="0"/>
              </a:rPr>
              <a:t> </a:t>
            </a:r>
            <a:r>
              <a:rPr lang="en-US" sz="3200" b="1" kern="1200" dirty="0" err="1">
                <a:solidFill>
                  <a:srgbClr val="000000"/>
                </a:solidFill>
                <a:effectLst/>
                <a:latin typeface="Times New Roman" panose="02020603050405020304" pitchFamily="18" charset="0"/>
                <a:ea typeface="Times New Roman" panose="02020603050405020304" pitchFamily="18" charset="0"/>
              </a:rPr>
              <a:t>lượng</a:t>
            </a:r>
            <a:r>
              <a:rPr lang="en-US" sz="3200" b="1" kern="1200" dirty="0">
                <a:solidFill>
                  <a:srgbClr val="000000"/>
                </a:solidFill>
                <a:effectLst/>
                <a:latin typeface="Times New Roman" panose="02020603050405020304" pitchFamily="18" charset="0"/>
                <a:ea typeface="Times New Roman" panose="02020603050405020304" pitchFamily="18" charset="0"/>
              </a:rPr>
              <a:t> </a:t>
            </a:r>
            <a:r>
              <a:rPr lang="en-US" sz="3200" b="1" kern="1200" dirty="0" err="1">
                <a:solidFill>
                  <a:srgbClr val="000000"/>
                </a:solidFill>
                <a:effectLst/>
                <a:latin typeface="Times New Roman" panose="02020603050405020304" pitchFamily="18" charset="0"/>
                <a:ea typeface="Times New Roman" panose="02020603050405020304" pitchFamily="18" charset="0"/>
              </a:rPr>
              <a:t>của</a:t>
            </a:r>
            <a:r>
              <a:rPr lang="en-US" sz="3200" b="1" kern="1200" dirty="0">
                <a:solidFill>
                  <a:srgbClr val="000000"/>
                </a:solidFill>
                <a:effectLst/>
                <a:latin typeface="Times New Roman" panose="02020603050405020304" pitchFamily="18" charset="0"/>
                <a:ea typeface="Times New Roman" panose="02020603050405020304" pitchFamily="18" charset="0"/>
              </a:rPr>
              <a:t> </a:t>
            </a:r>
            <a:r>
              <a:rPr lang="en-US" sz="3200" b="1" kern="1200" dirty="0" err="1">
                <a:solidFill>
                  <a:srgbClr val="000000"/>
                </a:solidFill>
                <a:effectLst/>
                <a:latin typeface="Times New Roman" panose="02020603050405020304" pitchFamily="18" charset="0"/>
                <a:ea typeface="Times New Roman" panose="02020603050405020304" pitchFamily="18" charset="0"/>
              </a:rPr>
              <a:t>các</a:t>
            </a:r>
            <a:r>
              <a:rPr lang="en-US" sz="3200" b="1" kern="1200" dirty="0">
                <a:solidFill>
                  <a:srgbClr val="000000"/>
                </a:solidFill>
                <a:effectLst/>
                <a:latin typeface="Times New Roman" panose="02020603050405020304" pitchFamily="18" charset="0"/>
                <a:ea typeface="Times New Roman" panose="02020603050405020304" pitchFamily="18" charset="0"/>
              </a:rPr>
              <a:t> </a:t>
            </a:r>
            <a:r>
              <a:rPr lang="en-US" sz="3200" b="1" kern="1200" dirty="0" err="1">
                <a:solidFill>
                  <a:srgbClr val="000000"/>
                </a:solidFill>
                <a:effectLst/>
                <a:latin typeface="Times New Roman" panose="02020603050405020304" pitchFamily="18" charset="0"/>
                <a:ea typeface="Times New Roman" panose="02020603050405020304" pitchFamily="18" charset="0"/>
              </a:rPr>
              <a:t>chất</a:t>
            </a:r>
            <a:r>
              <a:rPr lang="en-US" sz="3200" b="1" kern="1200" dirty="0">
                <a:solidFill>
                  <a:srgbClr val="000000"/>
                </a:solidFill>
                <a:effectLst/>
                <a:latin typeface="Times New Roman" panose="02020603050405020304" pitchFamily="18" charset="0"/>
                <a:ea typeface="Times New Roman" panose="02020603050405020304" pitchFamily="18" charset="0"/>
              </a:rPr>
              <a:t> </a:t>
            </a:r>
            <a:r>
              <a:rPr lang="en-US" sz="3200" b="1" kern="1200" dirty="0" err="1">
                <a:solidFill>
                  <a:srgbClr val="000000"/>
                </a:solidFill>
                <a:effectLst/>
                <a:latin typeface="Times New Roman" panose="02020603050405020304" pitchFamily="18" charset="0"/>
                <a:ea typeface="Times New Roman" panose="02020603050405020304" pitchFamily="18" charset="0"/>
              </a:rPr>
              <a:t>như</a:t>
            </a:r>
            <a:r>
              <a:rPr lang="en-US" sz="3200" b="1" kern="1200" dirty="0">
                <a:solidFill>
                  <a:srgbClr val="000000"/>
                </a:solidFill>
                <a:effectLst/>
                <a:latin typeface="Times New Roman" panose="02020603050405020304" pitchFamily="18" charset="0"/>
                <a:ea typeface="Times New Roman" panose="02020603050405020304" pitchFamily="18" charset="0"/>
              </a:rPr>
              <a:t> </a:t>
            </a:r>
            <a:r>
              <a:rPr lang="en-US" sz="3200" b="1" kern="1200" dirty="0" err="1">
                <a:solidFill>
                  <a:srgbClr val="000000"/>
                </a:solidFill>
                <a:effectLst/>
                <a:latin typeface="Times New Roman" panose="02020603050405020304" pitchFamily="18" charset="0"/>
                <a:ea typeface="Times New Roman" panose="02020603050405020304" pitchFamily="18" charset="0"/>
              </a:rPr>
              <a:t>sau</a:t>
            </a:r>
            <a:r>
              <a:rPr lang="en-US" sz="3200" b="1" kern="1200" dirty="0">
                <a:solidFill>
                  <a:srgbClr val="000000"/>
                </a:solidFill>
                <a:effectLst/>
                <a:latin typeface="Times New Roman" panose="02020603050405020304" pitchFamily="18" charset="0"/>
                <a:ea typeface="Times New Roman" panose="02020603050405020304" pitchFamily="18" charset="0"/>
              </a:rPr>
              <a:t>:</a:t>
            </a:r>
            <a:endParaRPr lang="en-US" sz="3200" b="1" dirty="0">
              <a:solidFill>
                <a:srgbClr val="000000"/>
              </a:solidFill>
              <a:latin typeface="Times New Roman" panose="02020603050405020304" pitchFamily="18" charset="0"/>
              <a:ea typeface="Times New Roman" panose="02020603050405020304" pitchFamily="18" charset="0"/>
            </a:endParaRPr>
          </a:p>
          <a:p>
            <a:pPr marL="457200" marR="0" latinLnBrk="1">
              <a:spcBef>
                <a:spcPts val="0"/>
              </a:spcBef>
              <a:spcAft>
                <a:spcPts val="0"/>
              </a:spcAft>
            </a:pPr>
            <a:r>
              <a:rPr lang="en-US" sz="3200" b="1" kern="1200" dirty="0">
                <a:solidFill>
                  <a:srgbClr val="000000"/>
                </a:solidFill>
                <a:effectLst/>
                <a:latin typeface="Times New Roman" panose="02020603050405020304" pitchFamily="18" charset="0"/>
                <a:ea typeface="Times New Roman" panose="02020603050405020304" pitchFamily="18" charset="0"/>
              </a:rPr>
              <a:t>Sodium sulfate</a:t>
            </a:r>
            <a:r>
              <a:rPr lang="en-US" sz="3200" kern="1200" dirty="0">
                <a:solidFill>
                  <a:srgbClr val="000000"/>
                </a:solidFill>
                <a:effectLst/>
                <a:latin typeface="Times New Roman" panose="02020603050405020304" pitchFamily="18" charset="0"/>
                <a:ea typeface="Times New Roman" panose="02020603050405020304" pitchFamily="18" charset="0"/>
              </a:rPr>
              <a:t> (Na</a:t>
            </a:r>
            <a:r>
              <a:rPr lang="en-US" sz="3200" kern="1200" baseline="-25000" dirty="0">
                <a:solidFill>
                  <a:srgbClr val="000000"/>
                </a:solidFill>
                <a:effectLst/>
                <a:latin typeface="Times New Roman" panose="02020603050405020304" pitchFamily="18" charset="0"/>
                <a:ea typeface="Times New Roman" panose="02020603050405020304" pitchFamily="18" charset="0"/>
              </a:rPr>
              <a:t>2</a:t>
            </a:r>
            <a:r>
              <a:rPr lang="en-US" sz="3200" kern="1200" dirty="0">
                <a:solidFill>
                  <a:srgbClr val="000000"/>
                </a:solidFill>
                <a:effectLst/>
                <a:latin typeface="Times New Roman" panose="02020603050405020304" pitchFamily="18" charset="0"/>
                <a:ea typeface="Times New Roman" panose="02020603050405020304" pitchFamily="18" charset="0"/>
              </a:rPr>
              <a:t>SO</a:t>
            </a:r>
            <a:r>
              <a:rPr lang="en-US" sz="3200" kern="1200" baseline="-25000" dirty="0">
                <a:solidFill>
                  <a:srgbClr val="000000"/>
                </a:solidFill>
                <a:effectLst/>
                <a:latin typeface="Times New Roman" panose="02020603050405020304" pitchFamily="18" charset="0"/>
                <a:ea typeface="Times New Roman" panose="02020603050405020304" pitchFamily="18" charset="0"/>
              </a:rPr>
              <a:t>4</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là</a:t>
            </a:r>
            <a:r>
              <a:rPr lang="en-US" sz="3200" kern="1200" dirty="0">
                <a:solidFill>
                  <a:srgbClr val="000000"/>
                </a:solidFill>
                <a:effectLst/>
                <a:latin typeface="Times New Roman" panose="02020603050405020304" pitchFamily="18" charset="0"/>
                <a:ea typeface="Times New Roman" panose="02020603050405020304" pitchFamily="18" charset="0"/>
              </a:rPr>
              <a:t> 142 gam</a:t>
            </a:r>
          </a:p>
          <a:p>
            <a:pPr marL="457200" marR="0" latinLnBrk="1">
              <a:spcBef>
                <a:spcPts val="0"/>
              </a:spcBef>
              <a:spcAft>
                <a:spcPts val="0"/>
              </a:spcAft>
            </a:pPr>
            <a:r>
              <a:rPr lang="en-US" sz="3200" b="1" dirty="0">
                <a:solidFill>
                  <a:srgbClr val="000000"/>
                </a:solidFill>
                <a:latin typeface="Times New Roman" panose="02020603050405020304" pitchFamily="18" charset="0"/>
                <a:ea typeface="Times New Roman" panose="02020603050405020304" pitchFamily="18" charset="0"/>
              </a:rPr>
              <a:t>B</a:t>
            </a:r>
            <a:r>
              <a:rPr lang="en-US" sz="3200" b="1" kern="1200" dirty="0">
                <a:solidFill>
                  <a:srgbClr val="000000"/>
                </a:solidFill>
                <a:effectLst/>
                <a:latin typeface="Times New Roman" panose="02020603050405020304" pitchFamily="18" charset="0"/>
                <a:ea typeface="Times New Roman" panose="02020603050405020304" pitchFamily="18" charset="0"/>
              </a:rPr>
              <a:t>arium sulfate</a:t>
            </a:r>
            <a:r>
              <a:rPr lang="en-US" sz="3200" kern="1200" dirty="0">
                <a:solidFill>
                  <a:srgbClr val="000000"/>
                </a:solidFill>
                <a:effectLst/>
                <a:latin typeface="Times New Roman" panose="02020603050405020304" pitchFamily="18" charset="0"/>
                <a:ea typeface="Times New Roman" panose="02020603050405020304" pitchFamily="18" charset="0"/>
              </a:rPr>
              <a:t> (BaSO</a:t>
            </a:r>
            <a:r>
              <a:rPr lang="en-US" sz="3200" kern="1200" baseline="-25000" dirty="0">
                <a:solidFill>
                  <a:srgbClr val="000000"/>
                </a:solidFill>
                <a:effectLst/>
                <a:latin typeface="Times New Roman" panose="02020603050405020304" pitchFamily="18" charset="0"/>
                <a:ea typeface="Times New Roman" panose="02020603050405020304" pitchFamily="18" charset="0"/>
              </a:rPr>
              <a:t>4</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là</a:t>
            </a:r>
            <a:r>
              <a:rPr lang="en-US" sz="3200" kern="1200" dirty="0">
                <a:solidFill>
                  <a:srgbClr val="000000"/>
                </a:solidFill>
                <a:effectLst/>
                <a:latin typeface="Times New Roman" panose="02020603050405020304" pitchFamily="18" charset="0"/>
                <a:ea typeface="Times New Roman" panose="02020603050405020304" pitchFamily="18" charset="0"/>
              </a:rPr>
              <a:t> 233 gam </a:t>
            </a:r>
          </a:p>
          <a:p>
            <a:pPr marL="457200" marR="0" latinLnBrk="1">
              <a:spcBef>
                <a:spcPts val="0"/>
              </a:spcBef>
              <a:spcAft>
                <a:spcPts val="0"/>
              </a:spcAft>
            </a:pPr>
            <a:r>
              <a:rPr lang="en-US" sz="3200" b="1" kern="1200" dirty="0">
                <a:solidFill>
                  <a:srgbClr val="000000"/>
                </a:solidFill>
                <a:effectLst/>
                <a:latin typeface="Times New Roman" panose="02020603050405020304" pitchFamily="18" charset="0"/>
                <a:ea typeface="Times New Roman" panose="02020603050405020304" pitchFamily="18" charset="0"/>
              </a:rPr>
              <a:t>Sodium chloride </a:t>
            </a:r>
            <a:r>
              <a:rPr lang="en-US" sz="3200" kern="1200" dirty="0">
                <a:solidFill>
                  <a:srgbClr val="000000"/>
                </a:solidFill>
                <a:effectLst/>
                <a:latin typeface="Times New Roman" panose="02020603050405020304" pitchFamily="18" charset="0"/>
                <a:ea typeface="Times New Roman" panose="02020603050405020304" pitchFamily="18" charset="0"/>
              </a:rPr>
              <a:t>(NaCl)  </a:t>
            </a:r>
            <a:r>
              <a:rPr lang="en-US" sz="3200" kern="1200" dirty="0" err="1">
                <a:solidFill>
                  <a:srgbClr val="000000"/>
                </a:solidFill>
                <a:effectLst/>
                <a:latin typeface="Times New Roman" panose="02020603050405020304" pitchFamily="18" charset="0"/>
                <a:ea typeface="Times New Roman" panose="02020603050405020304" pitchFamily="18" charset="0"/>
              </a:rPr>
              <a:t>là</a:t>
            </a:r>
            <a:r>
              <a:rPr lang="en-US" sz="3200" kern="1200" dirty="0">
                <a:solidFill>
                  <a:srgbClr val="000000"/>
                </a:solidFill>
                <a:effectLst/>
                <a:latin typeface="Times New Roman" panose="02020603050405020304" pitchFamily="18" charset="0"/>
                <a:ea typeface="Times New Roman" panose="02020603050405020304" pitchFamily="18" charset="0"/>
              </a:rPr>
              <a:t> 117 gam.</a:t>
            </a:r>
            <a:endParaRPr lang="en-US" sz="3200" dirty="0">
              <a:latin typeface="Times New Roman" panose="02020603050405020304" pitchFamily="18" charset="0"/>
              <a:ea typeface="Times New Roman" panose="02020603050405020304" pitchFamily="18" charset="0"/>
            </a:endParaRPr>
          </a:p>
          <a:p>
            <a:pPr marL="457200" latinLnBrk="1">
              <a:lnSpc>
                <a:spcPct val="150000"/>
              </a:lnSpc>
            </a:pPr>
            <a:r>
              <a:rPr lang="en-US" sz="3200" kern="1200" dirty="0" err="1">
                <a:solidFill>
                  <a:srgbClr val="000000"/>
                </a:solidFill>
                <a:effectLst/>
                <a:latin typeface="Times New Roman" panose="02020603050405020304" pitchFamily="18" charset="0"/>
                <a:ea typeface="Times New Roman" panose="02020603050405020304" pitchFamily="18" charset="0"/>
              </a:rPr>
              <a:t>Hãy</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tính</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b="1" kern="1200" dirty="0">
                <a:solidFill>
                  <a:srgbClr val="FF0000"/>
                </a:solidFill>
                <a:effectLst/>
                <a:latin typeface="Times New Roman" panose="02020603050405020304" pitchFamily="18" charset="0"/>
                <a:ea typeface="Times New Roman" panose="02020603050405020304" pitchFamily="18" charset="0"/>
              </a:rPr>
              <a:t>Barium chloride </a:t>
            </a:r>
            <a:r>
              <a:rPr lang="en-US" sz="3200" kern="1200" dirty="0">
                <a:solidFill>
                  <a:srgbClr val="000000"/>
                </a:solidFill>
                <a:effectLst/>
                <a:latin typeface="Times New Roman" panose="02020603050405020304" pitchFamily="18" charset="0"/>
                <a:ea typeface="Times New Roman" panose="02020603050405020304" pitchFamily="18" charset="0"/>
              </a:rPr>
              <a:t>(BaCl</a:t>
            </a:r>
            <a:r>
              <a:rPr lang="en-US" sz="3200" kern="1200" baseline="-25000" dirty="0">
                <a:solidFill>
                  <a:srgbClr val="000000"/>
                </a:solidFill>
                <a:effectLst/>
                <a:latin typeface="Times New Roman" panose="02020603050405020304" pitchFamily="18" charset="0"/>
                <a:ea typeface="Times New Roman" panose="02020603050405020304" pitchFamily="18" charset="0"/>
              </a:rPr>
              <a:t>2</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đã</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ứng</a:t>
            </a:r>
            <a:r>
              <a:rPr lang="en-US" sz="3200" kern="1200" dirty="0">
                <a:solidFill>
                  <a:srgbClr val="000000"/>
                </a:solidFill>
                <a:effectLst/>
                <a:latin typeface="Times New Roman" panose="02020603050405020304" pitchFamily="18" charset="0"/>
                <a:ea typeface="Times New Roman" panose="02020603050405020304" pitchFamily="18" charset="0"/>
              </a:rPr>
              <a:t>.</a:t>
            </a:r>
            <a:r>
              <a:rPr lang="en-US" sz="3200" b="1" kern="1200" dirty="0">
                <a:solidFill>
                  <a:srgbClr val="000000"/>
                </a:solidFill>
                <a:effectLst/>
                <a:latin typeface="Times New Roman" panose="02020603050405020304" pitchFamily="18" charset="0"/>
                <a:ea typeface="Times New Roman" panose="02020603050405020304" pitchFamily="18" charset="0"/>
              </a:rPr>
              <a:t> </a:t>
            </a:r>
            <a:endParaRPr lang="en-US" sz="3200" dirty="0"/>
          </a:p>
        </p:txBody>
      </p:sp>
      <p:sp>
        <p:nvSpPr>
          <p:cNvPr id="5" name="Rounded Rectangle 4">
            <a:extLst>
              <a:ext uri="{FF2B5EF4-FFF2-40B4-BE49-F238E27FC236}">
                <a16:creationId xmlns:a16="http://schemas.microsoft.com/office/drawing/2014/main" id="{A9C3FE26-52FB-68C4-27D5-9F91DA06EAA3}"/>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05:00</a:t>
            </a:r>
          </a:p>
        </p:txBody>
      </p:sp>
      <p:sp>
        <p:nvSpPr>
          <p:cNvPr id="7" name="Rounded Rectangle 5">
            <a:extLst>
              <a:ext uri="{FF2B5EF4-FFF2-40B4-BE49-F238E27FC236}">
                <a16:creationId xmlns:a16="http://schemas.microsoft.com/office/drawing/2014/main" id="{D2F86640-FCAF-77EC-12AC-AD217A8327D9}"/>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04:59</a:t>
            </a:r>
          </a:p>
        </p:txBody>
      </p:sp>
      <p:sp>
        <p:nvSpPr>
          <p:cNvPr id="8" name="Rounded Rectangle 6">
            <a:extLst>
              <a:ext uri="{FF2B5EF4-FFF2-40B4-BE49-F238E27FC236}">
                <a16:creationId xmlns:a16="http://schemas.microsoft.com/office/drawing/2014/main" id="{630C8AB4-E158-3BB0-1D84-D453A509DCBF}"/>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04:58</a:t>
            </a:r>
          </a:p>
        </p:txBody>
      </p:sp>
      <p:sp>
        <p:nvSpPr>
          <p:cNvPr id="9" name="Rounded Rectangle 7">
            <a:extLst>
              <a:ext uri="{FF2B5EF4-FFF2-40B4-BE49-F238E27FC236}">
                <a16:creationId xmlns:a16="http://schemas.microsoft.com/office/drawing/2014/main" id="{A6F8C780-7019-9242-7168-A8B8543DA2BE}"/>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04:57</a:t>
            </a:r>
          </a:p>
        </p:txBody>
      </p:sp>
      <p:sp>
        <p:nvSpPr>
          <p:cNvPr id="10" name="Rounded Rectangle 8">
            <a:extLst>
              <a:ext uri="{FF2B5EF4-FFF2-40B4-BE49-F238E27FC236}">
                <a16:creationId xmlns:a16="http://schemas.microsoft.com/office/drawing/2014/main" id="{56774522-760E-F057-F556-29E1E82AD6C4}"/>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04:56</a:t>
            </a:r>
          </a:p>
        </p:txBody>
      </p:sp>
      <p:sp>
        <p:nvSpPr>
          <p:cNvPr id="11" name="Rounded Rectangle 9">
            <a:extLst>
              <a:ext uri="{FF2B5EF4-FFF2-40B4-BE49-F238E27FC236}">
                <a16:creationId xmlns:a16="http://schemas.microsoft.com/office/drawing/2014/main" id="{458FC0BF-7CD1-56D7-B2C9-13E2E0879D79}"/>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04:55</a:t>
            </a:r>
          </a:p>
        </p:txBody>
      </p:sp>
      <p:sp>
        <p:nvSpPr>
          <p:cNvPr id="12" name="Rounded Rectangle 10">
            <a:extLst>
              <a:ext uri="{FF2B5EF4-FFF2-40B4-BE49-F238E27FC236}">
                <a16:creationId xmlns:a16="http://schemas.microsoft.com/office/drawing/2014/main" id="{B17BAC1B-9AB1-54C8-849D-E7C9803BF88E}"/>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04:54</a:t>
            </a:r>
          </a:p>
        </p:txBody>
      </p:sp>
      <p:sp>
        <p:nvSpPr>
          <p:cNvPr id="13" name="Rounded Rectangle 11">
            <a:extLst>
              <a:ext uri="{FF2B5EF4-FFF2-40B4-BE49-F238E27FC236}">
                <a16:creationId xmlns:a16="http://schemas.microsoft.com/office/drawing/2014/main" id="{29DD65B1-D23A-E7D5-6884-D826A493F016}"/>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04:53</a:t>
            </a:r>
          </a:p>
        </p:txBody>
      </p:sp>
      <p:sp>
        <p:nvSpPr>
          <p:cNvPr id="14" name="Rounded Rectangle 12">
            <a:extLst>
              <a:ext uri="{FF2B5EF4-FFF2-40B4-BE49-F238E27FC236}">
                <a16:creationId xmlns:a16="http://schemas.microsoft.com/office/drawing/2014/main" id="{61672526-9E60-171D-27D7-1185BA299117}"/>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04:52</a:t>
            </a:r>
          </a:p>
        </p:txBody>
      </p:sp>
      <p:sp>
        <p:nvSpPr>
          <p:cNvPr id="15" name="Rounded Rectangle 13">
            <a:extLst>
              <a:ext uri="{FF2B5EF4-FFF2-40B4-BE49-F238E27FC236}">
                <a16:creationId xmlns:a16="http://schemas.microsoft.com/office/drawing/2014/main" id="{A767A8EE-C893-8F66-3462-B50E8E804BBA}"/>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04:51</a:t>
            </a:r>
          </a:p>
        </p:txBody>
      </p:sp>
      <p:sp>
        <p:nvSpPr>
          <p:cNvPr id="16" name="Rounded Rectangle 14">
            <a:extLst>
              <a:ext uri="{FF2B5EF4-FFF2-40B4-BE49-F238E27FC236}">
                <a16:creationId xmlns:a16="http://schemas.microsoft.com/office/drawing/2014/main" id="{3EB89532-6806-26B0-6BAB-FD8EA3037B45}"/>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04:50</a:t>
            </a:r>
          </a:p>
        </p:txBody>
      </p:sp>
      <p:sp>
        <p:nvSpPr>
          <p:cNvPr id="18" name="Rounded Rectangle 15">
            <a:extLst>
              <a:ext uri="{FF2B5EF4-FFF2-40B4-BE49-F238E27FC236}">
                <a16:creationId xmlns:a16="http://schemas.microsoft.com/office/drawing/2014/main" id="{1E744009-1A6F-0BB6-A4BD-B9011054CF12}"/>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04:49</a:t>
            </a:r>
          </a:p>
        </p:txBody>
      </p:sp>
      <p:sp>
        <p:nvSpPr>
          <p:cNvPr id="19" name="Rounded Rectangle 16">
            <a:extLst>
              <a:ext uri="{FF2B5EF4-FFF2-40B4-BE49-F238E27FC236}">
                <a16:creationId xmlns:a16="http://schemas.microsoft.com/office/drawing/2014/main" id="{634E6E6B-632D-5EA3-B5C0-D3E66CC0BB0F}"/>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04:48</a:t>
            </a:r>
          </a:p>
        </p:txBody>
      </p:sp>
      <p:sp>
        <p:nvSpPr>
          <p:cNvPr id="20" name="Rounded Rectangle 17">
            <a:extLst>
              <a:ext uri="{FF2B5EF4-FFF2-40B4-BE49-F238E27FC236}">
                <a16:creationId xmlns:a16="http://schemas.microsoft.com/office/drawing/2014/main" id="{A58DD5ED-6227-171F-3F00-9465D0BC4CF8}"/>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04:47</a:t>
            </a:r>
          </a:p>
        </p:txBody>
      </p:sp>
      <p:sp>
        <p:nvSpPr>
          <p:cNvPr id="21" name="Rounded Rectangle 18">
            <a:extLst>
              <a:ext uri="{FF2B5EF4-FFF2-40B4-BE49-F238E27FC236}">
                <a16:creationId xmlns:a16="http://schemas.microsoft.com/office/drawing/2014/main" id="{074CBED8-D596-4C28-47C8-C46F6D513B5E}"/>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04:46</a:t>
            </a:r>
          </a:p>
        </p:txBody>
      </p:sp>
      <p:sp>
        <p:nvSpPr>
          <p:cNvPr id="22" name="Rounded Rectangle 19">
            <a:extLst>
              <a:ext uri="{FF2B5EF4-FFF2-40B4-BE49-F238E27FC236}">
                <a16:creationId xmlns:a16="http://schemas.microsoft.com/office/drawing/2014/main" id="{2E317D58-E019-E531-6541-48FBA7EC9354}"/>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04:45</a:t>
            </a:r>
          </a:p>
        </p:txBody>
      </p:sp>
      <p:sp>
        <p:nvSpPr>
          <p:cNvPr id="23" name="Rounded Rectangle 20">
            <a:extLst>
              <a:ext uri="{FF2B5EF4-FFF2-40B4-BE49-F238E27FC236}">
                <a16:creationId xmlns:a16="http://schemas.microsoft.com/office/drawing/2014/main" id="{4EA63AAE-48DF-9373-4764-7100B0ECC44D}"/>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04:44</a:t>
            </a:r>
          </a:p>
        </p:txBody>
      </p:sp>
      <p:sp>
        <p:nvSpPr>
          <p:cNvPr id="24" name="Rounded Rectangle 21">
            <a:extLst>
              <a:ext uri="{FF2B5EF4-FFF2-40B4-BE49-F238E27FC236}">
                <a16:creationId xmlns:a16="http://schemas.microsoft.com/office/drawing/2014/main" id="{91E05C05-465E-64CD-068E-7F07F998A0E9}"/>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04:43</a:t>
            </a:r>
          </a:p>
        </p:txBody>
      </p:sp>
      <p:sp>
        <p:nvSpPr>
          <p:cNvPr id="25" name="Rounded Rectangle 22">
            <a:extLst>
              <a:ext uri="{FF2B5EF4-FFF2-40B4-BE49-F238E27FC236}">
                <a16:creationId xmlns:a16="http://schemas.microsoft.com/office/drawing/2014/main" id="{55631A3F-0B66-71E4-1DEE-2755ECE314C5}"/>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04:42</a:t>
            </a:r>
          </a:p>
        </p:txBody>
      </p:sp>
      <p:sp>
        <p:nvSpPr>
          <p:cNvPr id="26" name="Rounded Rectangle 23">
            <a:extLst>
              <a:ext uri="{FF2B5EF4-FFF2-40B4-BE49-F238E27FC236}">
                <a16:creationId xmlns:a16="http://schemas.microsoft.com/office/drawing/2014/main" id="{F62871CB-7127-E6BD-0D28-D17956C09142}"/>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04:41</a:t>
            </a:r>
          </a:p>
        </p:txBody>
      </p:sp>
      <p:sp>
        <p:nvSpPr>
          <p:cNvPr id="27" name="Rounded Rectangle 24">
            <a:extLst>
              <a:ext uri="{FF2B5EF4-FFF2-40B4-BE49-F238E27FC236}">
                <a16:creationId xmlns:a16="http://schemas.microsoft.com/office/drawing/2014/main" id="{758264FD-B735-DBD2-7045-E4D71A1E518E}"/>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04:40</a:t>
            </a:r>
          </a:p>
        </p:txBody>
      </p:sp>
      <p:sp>
        <p:nvSpPr>
          <p:cNvPr id="28" name="Rounded Rectangle 25">
            <a:extLst>
              <a:ext uri="{FF2B5EF4-FFF2-40B4-BE49-F238E27FC236}">
                <a16:creationId xmlns:a16="http://schemas.microsoft.com/office/drawing/2014/main" id="{76A91D15-C9A8-8000-09A8-07B47E86C02E}"/>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04:39</a:t>
            </a:r>
          </a:p>
        </p:txBody>
      </p:sp>
      <p:sp>
        <p:nvSpPr>
          <p:cNvPr id="29" name="Rounded Rectangle 26">
            <a:extLst>
              <a:ext uri="{FF2B5EF4-FFF2-40B4-BE49-F238E27FC236}">
                <a16:creationId xmlns:a16="http://schemas.microsoft.com/office/drawing/2014/main" id="{3244393B-902D-3553-B145-B9A4397B9691}"/>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04:38</a:t>
            </a:r>
          </a:p>
        </p:txBody>
      </p:sp>
      <p:sp>
        <p:nvSpPr>
          <p:cNvPr id="30" name="Rounded Rectangle 27">
            <a:extLst>
              <a:ext uri="{FF2B5EF4-FFF2-40B4-BE49-F238E27FC236}">
                <a16:creationId xmlns:a16="http://schemas.microsoft.com/office/drawing/2014/main" id="{058F530C-7308-DCDD-A140-41B523464176}"/>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04:37</a:t>
            </a:r>
          </a:p>
        </p:txBody>
      </p:sp>
      <p:sp>
        <p:nvSpPr>
          <p:cNvPr id="31" name="Rounded Rectangle 28">
            <a:extLst>
              <a:ext uri="{FF2B5EF4-FFF2-40B4-BE49-F238E27FC236}">
                <a16:creationId xmlns:a16="http://schemas.microsoft.com/office/drawing/2014/main" id="{29CF7423-C67C-EA11-B4BC-1CC991EAD443}"/>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04:36</a:t>
            </a:r>
          </a:p>
        </p:txBody>
      </p:sp>
      <p:sp>
        <p:nvSpPr>
          <p:cNvPr id="32" name="Rounded Rectangle 29">
            <a:extLst>
              <a:ext uri="{FF2B5EF4-FFF2-40B4-BE49-F238E27FC236}">
                <a16:creationId xmlns:a16="http://schemas.microsoft.com/office/drawing/2014/main" id="{B87ECBB0-A172-1AA1-A8BD-3F00D3B901DC}"/>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04:35</a:t>
            </a:r>
          </a:p>
        </p:txBody>
      </p:sp>
      <p:sp>
        <p:nvSpPr>
          <p:cNvPr id="33" name="Rounded Rectangle 30">
            <a:extLst>
              <a:ext uri="{FF2B5EF4-FFF2-40B4-BE49-F238E27FC236}">
                <a16:creationId xmlns:a16="http://schemas.microsoft.com/office/drawing/2014/main" id="{511B3B56-73B2-C3E0-E436-1907E5A81DDA}"/>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04:34</a:t>
            </a:r>
          </a:p>
        </p:txBody>
      </p:sp>
      <p:sp>
        <p:nvSpPr>
          <p:cNvPr id="34" name="Rounded Rectangle 31">
            <a:extLst>
              <a:ext uri="{FF2B5EF4-FFF2-40B4-BE49-F238E27FC236}">
                <a16:creationId xmlns:a16="http://schemas.microsoft.com/office/drawing/2014/main" id="{A0D771C5-31CA-C309-8CBE-609CD79C6B12}"/>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04:33</a:t>
            </a:r>
          </a:p>
        </p:txBody>
      </p:sp>
      <p:sp>
        <p:nvSpPr>
          <p:cNvPr id="35" name="Rounded Rectangle 32">
            <a:extLst>
              <a:ext uri="{FF2B5EF4-FFF2-40B4-BE49-F238E27FC236}">
                <a16:creationId xmlns:a16="http://schemas.microsoft.com/office/drawing/2014/main" id="{CEEF96CD-71C7-5A58-6C14-2268D54F5CB1}"/>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04:32</a:t>
            </a:r>
          </a:p>
        </p:txBody>
      </p:sp>
      <p:sp>
        <p:nvSpPr>
          <p:cNvPr id="36" name="Rounded Rectangle 33">
            <a:extLst>
              <a:ext uri="{FF2B5EF4-FFF2-40B4-BE49-F238E27FC236}">
                <a16:creationId xmlns:a16="http://schemas.microsoft.com/office/drawing/2014/main" id="{E1DE8ADC-F820-323A-B100-44BE153E4CB7}"/>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04:31</a:t>
            </a:r>
          </a:p>
        </p:txBody>
      </p:sp>
      <p:sp>
        <p:nvSpPr>
          <p:cNvPr id="37" name="Rounded Rectangle 34">
            <a:extLst>
              <a:ext uri="{FF2B5EF4-FFF2-40B4-BE49-F238E27FC236}">
                <a16:creationId xmlns:a16="http://schemas.microsoft.com/office/drawing/2014/main" id="{C2F0B080-E1A6-1E0B-F71F-F5E0E4C5144B}"/>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04:30</a:t>
            </a:r>
          </a:p>
        </p:txBody>
      </p:sp>
      <p:sp>
        <p:nvSpPr>
          <p:cNvPr id="38" name="Rounded Rectangle 35">
            <a:extLst>
              <a:ext uri="{FF2B5EF4-FFF2-40B4-BE49-F238E27FC236}">
                <a16:creationId xmlns:a16="http://schemas.microsoft.com/office/drawing/2014/main" id="{D0458815-2FE5-A6A7-0ED6-1BBB161B4DF1}"/>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04:29</a:t>
            </a:r>
          </a:p>
        </p:txBody>
      </p:sp>
      <p:sp>
        <p:nvSpPr>
          <p:cNvPr id="39" name="Rounded Rectangle 36">
            <a:extLst>
              <a:ext uri="{FF2B5EF4-FFF2-40B4-BE49-F238E27FC236}">
                <a16:creationId xmlns:a16="http://schemas.microsoft.com/office/drawing/2014/main" id="{787397D4-BDFA-E5ED-A200-37A25A88D592}"/>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04:28</a:t>
            </a:r>
          </a:p>
        </p:txBody>
      </p:sp>
      <p:sp>
        <p:nvSpPr>
          <p:cNvPr id="40" name="Rounded Rectangle 37">
            <a:extLst>
              <a:ext uri="{FF2B5EF4-FFF2-40B4-BE49-F238E27FC236}">
                <a16:creationId xmlns:a16="http://schemas.microsoft.com/office/drawing/2014/main" id="{5E987A55-FD48-467F-83EA-36ED402A9F43}"/>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04:27</a:t>
            </a:r>
          </a:p>
        </p:txBody>
      </p:sp>
      <p:sp>
        <p:nvSpPr>
          <p:cNvPr id="41" name="Rounded Rectangle 38">
            <a:extLst>
              <a:ext uri="{FF2B5EF4-FFF2-40B4-BE49-F238E27FC236}">
                <a16:creationId xmlns:a16="http://schemas.microsoft.com/office/drawing/2014/main" id="{0257ECE4-0632-3DF7-649F-2BA77C4C5775}"/>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04:26</a:t>
            </a:r>
          </a:p>
        </p:txBody>
      </p:sp>
      <p:sp>
        <p:nvSpPr>
          <p:cNvPr id="42" name="Rounded Rectangle 39">
            <a:extLst>
              <a:ext uri="{FF2B5EF4-FFF2-40B4-BE49-F238E27FC236}">
                <a16:creationId xmlns:a16="http://schemas.microsoft.com/office/drawing/2014/main" id="{E3E082C8-5CB8-0651-3388-2CD276847FB4}"/>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04:25</a:t>
            </a:r>
          </a:p>
        </p:txBody>
      </p:sp>
      <p:sp>
        <p:nvSpPr>
          <p:cNvPr id="43" name="Rounded Rectangle 40">
            <a:extLst>
              <a:ext uri="{FF2B5EF4-FFF2-40B4-BE49-F238E27FC236}">
                <a16:creationId xmlns:a16="http://schemas.microsoft.com/office/drawing/2014/main" id="{AD5826A8-320F-46E3-2881-06175C007ABB}"/>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04:24</a:t>
            </a:r>
          </a:p>
        </p:txBody>
      </p:sp>
      <p:sp>
        <p:nvSpPr>
          <p:cNvPr id="44" name="Rounded Rectangle 41">
            <a:extLst>
              <a:ext uri="{FF2B5EF4-FFF2-40B4-BE49-F238E27FC236}">
                <a16:creationId xmlns:a16="http://schemas.microsoft.com/office/drawing/2014/main" id="{9627C263-FC8C-EB06-D8A0-DB02AA731EC7}"/>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04:23</a:t>
            </a:r>
          </a:p>
        </p:txBody>
      </p:sp>
      <p:sp>
        <p:nvSpPr>
          <p:cNvPr id="45" name="Rounded Rectangle 42">
            <a:extLst>
              <a:ext uri="{FF2B5EF4-FFF2-40B4-BE49-F238E27FC236}">
                <a16:creationId xmlns:a16="http://schemas.microsoft.com/office/drawing/2014/main" id="{FDB93E20-717C-02EC-45D8-37A77DACB969}"/>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04:22</a:t>
            </a:r>
          </a:p>
        </p:txBody>
      </p:sp>
      <p:sp>
        <p:nvSpPr>
          <p:cNvPr id="46" name="Rounded Rectangle 43">
            <a:extLst>
              <a:ext uri="{FF2B5EF4-FFF2-40B4-BE49-F238E27FC236}">
                <a16:creationId xmlns:a16="http://schemas.microsoft.com/office/drawing/2014/main" id="{7DCA3B44-D41B-7379-24FB-4BEFD075C9F8}"/>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04:21</a:t>
            </a:r>
          </a:p>
        </p:txBody>
      </p:sp>
      <p:sp>
        <p:nvSpPr>
          <p:cNvPr id="47" name="Rounded Rectangle 44">
            <a:extLst>
              <a:ext uri="{FF2B5EF4-FFF2-40B4-BE49-F238E27FC236}">
                <a16:creationId xmlns:a16="http://schemas.microsoft.com/office/drawing/2014/main" id="{69E55449-ACA4-E279-B828-55A0B3CB48B6}"/>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04:20</a:t>
            </a:r>
          </a:p>
        </p:txBody>
      </p:sp>
      <p:sp>
        <p:nvSpPr>
          <p:cNvPr id="48" name="Rounded Rectangle 45">
            <a:extLst>
              <a:ext uri="{FF2B5EF4-FFF2-40B4-BE49-F238E27FC236}">
                <a16:creationId xmlns:a16="http://schemas.microsoft.com/office/drawing/2014/main" id="{3C2D2A96-1123-D9F8-181C-527D47FAF63D}"/>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04:19</a:t>
            </a:r>
          </a:p>
        </p:txBody>
      </p:sp>
      <p:sp>
        <p:nvSpPr>
          <p:cNvPr id="49" name="Rounded Rectangle 46">
            <a:extLst>
              <a:ext uri="{FF2B5EF4-FFF2-40B4-BE49-F238E27FC236}">
                <a16:creationId xmlns:a16="http://schemas.microsoft.com/office/drawing/2014/main" id="{F64CFE8E-A975-8DF1-0472-1DF1A23AF6B1}"/>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04:18</a:t>
            </a:r>
          </a:p>
        </p:txBody>
      </p:sp>
      <p:sp>
        <p:nvSpPr>
          <p:cNvPr id="50" name="Rounded Rectangle 47">
            <a:extLst>
              <a:ext uri="{FF2B5EF4-FFF2-40B4-BE49-F238E27FC236}">
                <a16:creationId xmlns:a16="http://schemas.microsoft.com/office/drawing/2014/main" id="{62C15B81-6B56-D3F9-D214-F1F7867A7700}"/>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04:17</a:t>
            </a:r>
          </a:p>
        </p:txBody>
      </p:sp>
      <p:sp>
        <p:nvSpPr>
          <p:cNvPr id="51" name="Rounded Rectangle 48">
            <a:extLst>
              <a:ext uri="{FF2B5EF4-FFF2-40B4-BE49-F238E27FC236}">
                <a16:creationId xmlns:a16="http://schemas.microsoft.com/office/drawing/2014/main" id="{9AB6DE54-C1BF-09C2-6DD1-ACCC3B63EBEB}"/>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04:16</a:t>
            </a:r>
          </a:p>
        </p:txBody>
      </p:sp>
      <p:sp>
        <p:nvSpPr>
          <p:cNvPr id="52" name="Rounded Rectangle 49">
            <a:extLst>
              <a:ext uri="{FF2B5EF4-FFF2-40B4-BE49-F238E27FC236}">
                <a16:creationId xmlns:a16="http://schemas.microsoft.com/office/drawing/2014/main" id="{801818C3-4584-FEE6-A51D-78A4BA159F82}"/>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04:15</a:t>
            </a:r>
          </a:p>
        </p:txBody>
      </p:sp>
      <p:sp>
        <p:nvSpPr>
          <p:cNvPr id="53" name="Rounded Rectangle 50">
            <a:extLst>
              <a:ext uri="{FF2B5EF4-FFF2-40B4-BE49-F238E27FC236}">
                <a16:creationId xmlns:a16="http://schemas.microsoft.com/office/drawing/2014/main" id="{EF67CC94-E6C0-79A6-BCCD-EC8B391C8E9B}"/>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04:14</a:t>
            </a:r>
          </a:p>
        </p:txBody>
      </p:sp>
      <p:sp>
        <p:nvSpPr>
          <p:cNvPr id="54" name="Rounded Rectangle 51">
            <a:extLst>
              <a:ext uri="{FF2B5EF4-FFF2-40B4-BE49-F238E27FC236}">
                <a16:creationId xmlns:a16="http://schemas.microsoft.com/office/drawing/2014/main" id="{B330C922-FBE5-B4EE-CF03-19E6E76739FD}"/>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04:13</a:t>
            </a:r>
          </a:p>
        </p:txBody>
      </p:sp>
      <p:sp>
        <p:nvSpPr>
          <p:cNvPr id="55" name="Rounded Rectangle 52">
            <a:extLst>
              <a:ext uri="{FF2B5EF4-FFF2-40B4-BE49-F238E27FC236}">
                <a16:creationId xmlns:a16="http://schemas.microsoft.com/office/drawing/2014/main" id="{D2166F31-78B0-809F-EA10-A4318421C62E}"/>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04:12</a:t>
            </a:r>
          </a:p>
        </p:txBody>
      </p:sp>
      <p:sp>
        <p:nvSpPr>
          <p:cNvPr id="56" name="Rounded Rectangle 53">
            <a:extLst>
              <a:ext uri="{FF2B5EF4-FFF2-40B4-BE49-F238E27FC236}">
                <a16:creationId xmlns:a16="http://schemas.microsoft.com/office/drawing/2014/main" id="{69E33985-FFD3-83A2-B36C-3104BEE99E85}"/>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04:11</a:t>
            </a:r>
          </a:p>
        </p:txBody>
      </p:sp>
      <p:sp>
        <p:nvSpPr>
          <p:cNvPr id="57" name="Rounded Rectangle 54">
            <a:extLst>
              <a:ext uri="{FF2B5EF4-FFF2-40B4-BE49-F238E27FC236}">
                <a16:creationId xmlns:a16="http://schemas.microsoft.com/office/drawing/2014/main" id="{3B2889F5-A914-50EF-206F-F5099CB240D8}"/>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04:10</a:t>
            </a:r>
          </a:p>
        </p:txBody>
      </p:sp>
      <p:sp>
        <p:nvSpPr>
          <p:cNvPr id="58" name="Rounded Rectangle 55">
            <a:extLst>
              <a:ext uri="{FF2B5EF4-FFF2-40B4-BE49-F238E27FC236}">
                <a16:creationId xmlns:a16="http://schemas.microsoft.com/office/drawing/2014/main" id="{D763A380-EE4A-2EC6-74D2-BDC51D1E1FFD}"/>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04:09</a:t>
            </a:r>
          </a:p>
        </p:txBody>
      </p:sp>
      <p:sp>
        <p:nvSpPr>
          <p:cNvPr id="59" name="Rounded Rectangle 56">
            <a:extLst>
              <a:ext uri="{FF2B5EF4-FFF2-40B4-BE49-F238E27FC236}">
                <a16:creationId xmlns:a16="http://schemas.microsoft.com/office/drawing/2014/main" id="{57AC2E6C-1C02-D158-5D94-842648780828}"/>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04:08</a:t>
            </a:r>
          </a:p>
        </p:txBody>
      </p:sp>
      <p:sp>
        <p:nvSpPr>
          <p:cNvPr id="60" name="Rounded Rectangle 57">
            <a:extLst>
              <a:ext uri="{FF2B5EF4-FFF2-40B4-BE49-F238E27FC236}">
                <a16:creationId xmlns:a16="http://schemas.microsoft.com/office/drawing/2014/main" id="{D204EF7C-C287-287F-24C0-4B4B8709B4A4}"/>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04:07</a:t>
            </a:r>
          </a:p>
        </p:txBody>
      </p:sp>
      <p:sp>
        <p:nvSpPr>
          <p:cNvPr id="61" name="Rounded Rectangle 58">
            <a:extLst>
              <a:ext uri="{FF2B5EF4-FFF2-40B4-BE49-F238E27FC236}">
                <a16:creationId xmlns:a16="http://schemas.microsoft.com/office/drawing/2014/main" id="{12D5DC78-0245-729C-3696-484268C5F6DB}"/>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04:06</a:t>
            </a:r>
          </a:p>
        </p:txBody>
      </p:sp>
      <p:sp>
        <p:nvSpPr>
          <p:cNvPr id="62" name="Rounded Rectangle 59">
            <a:extLst>
              <a:ext uri="{FF2B5EF4-FFF2-40B4-BE49-F238E27FC236}">
                <a16:creationId xmlns:a16="http://schemas.microsoft.com/office/drawing/2014/main" id="{7A5AFFF3-C450-7E0F-80FC-A9F29956F854}"/>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04:05</a:t>
            </a:r>
          </a:p>
        </p:txBody>
      </p:sp>
      <p:sp>
        <p:nvSpPr>
          <p:cNvPr id="63" name="Rounded Rectangle 60">
            <a:extLst>
              <a:ext uri="{FF2B5EF4-FFF2-40B4-BE49-F238E27FC236}">
                <a16:creationId xmlns:a16="http://schemas.microsoft.com/office/drawing/2014/main" id="{27AC7942-8ACF-268D-5381-7FE22D5C8653}"/>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04:04</a:t>
            </a:r>
          </a:p>
        </p:txBody>
      </p:sp>
      <p:sp>
        <p:nvSpPr>
          <p:cNvPr id="64" name="Rounded Rectangle 61">
            <a:extLst>
              <a:ext uri="{FF2B5EF4-FFF2-40B4-BE49-F238E27FC236}">
                <a16:creationId xmlns:a16="http://schemas.microsoft.com/office/drawing/2014/main" id="{730AD7CB-E616-8453-1E03-45FE9A053C50}"/>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04:03</a:t>
            </a:r>
          </a:p>
        </p:txBody>
      </p:sp>
      <p:sp>
        <p:nvSpPr>
          <p:cNvPr id="65" name="Rounded Rectangle 62">
            <a:extLst>
              <a:ext uri="{FF2B5EF4-FFF2-40B4-BE49-F238E27FC236}">
                <a16:creationId xmlns:a16="http://schemas.microsoft.com/office/drawing/2014/main" id="{4202026A-F1AA-D4CD-538F-C585FF773A81}"/>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04:02</a:t>
            </a:r>
          </a:p>
        </p:txBody>
      </p:sp>
      <p:sp>
        <p:nvSpPr>
          <p:cNvPr id="66" name="Rounded Rectangle 63">
            <a:extLst>
              <a:ext uri="{FF2B5EF4-FFF2-40B4-BE49-F238E27FC236}">
                <a16:creationId xmlns:a16="http://schemas.microsoft.com/office/drawing/2014/main" id="{260D4548-AD96-22FF-7ABA-440212F68616}"/>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04:01</a:t>
            </a:r>
          </a:p>
        </p:txBody>
      </p:sp>
      <p:sp>
        <p:nvSpPr>
          <p:cNvPr id="67" name="Rounded Rectangle 64">
            <a:extLst>
              <a:ext uri="{FF2B5EF4-FFF2-40B4-BE49-F238E27FC236}">
                <a16:creationId xmlns:a16="http://schemas.microsoft.com/office/drawing/2014/main" id="{8F570D63-C9AE-AB20-D88E-019F6C0840DA}"/>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04:00</a:t>
            </a:r>
          </a:p>
        </p:txBody>
      </p:sp>
      <p:sp>
        <p:nvSpPr>
          <p:cNvPr id="68" name="Rounded Rectangle 65">
            <a:extLst>
              <a:ext uri="{FF2B5EF4-FFF2-40B4-BE49-F238E27FC236}">
                <a16:creationId xmlns:a16="http://schemas.microsoft.com/office/drawing/2014/main" id="{D0F95C72-5987-341E-CCEB-0332401E378B}"/>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03:59</a:t>
            </a:r>
          </a:p>
        </p:txBody>
      </p:sp>
      <p:sp>
        <p:nvSpPr>
          <p:cNvPr id="69" name="Rounded Rectangle 66">
            <a:extLst>
              <a:ext uri="{FF2B5EF4-FFF2-40B4-BE49-F238E27FC236}">
                <a16:creationId xmlns:a16="http://schemas.microsoft.com/office/drawing/2014/main" id="{16051A85-4DC3-724B-5562-8D4999752204}"/>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03:58</a:t>
            </a:r>
          </a:p>
        </p:txBody>
      </p:sp>
      <p:sp>
        <p:nvSpPr>
          <p:cNvPr id="70" name="Rounded Rectangle 67">
            <a:extLst>
              <a:ext uri="{FF2B5EF4-FFF2-40B4-BE49-F238E27FC236}">
                <a16:creationId xmlns:a16="http://schemas.microsoft.com/office/drawing/2014/main" id="{19F6A34D-DB96-29E4-8E7D-75F3800F0DD8}"/>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03:57</a:t>
            </a:r>
          </a:p>
        </p:txBody>
      </p:sp>
      <p:sp>
        <p:nvSpPr>
          <p:cNvPr id="71" name="Rounded Rectangle 68">
            <a:extLst>
              <a:ext uri="{FF2B5EF4-FFF2-40B4-BE49-F238E27FC236}">
                <a16:creationId xmlns:a16="http://schemas.microsoft.com/office/drawing/2014/main" id="{415C68B2-FA54-E902-CEAA-07B64B96AF34}"/>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03:56</a:t>
            </a:r>
          </a:p>
        </p:txBody>
      </p:sp>
      <p:sp>
        <p:nvSpPr>
          <p:cNvPr id="72" name="Rounded Rectangle 69">
            <a:extLst>
              <a:ext uri="{FF2B5EF4-FFF2-40B4-BE49-F238E27FC236}">
                <a16:creationId xmlns:a16="http://schemas.microsoft.com/office/drawing/2014/main" id="{221C9104-C2F3-7B81-0EA0-FAE20AD47731}"/>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03:55</a:t>
            </a:r>
          </a:p>
        </p:txBody>
      </p:sp>
      <p:sp>
        <p:nvSpPr>
          <p:cNvPr id="73" name="Rounded Rectangle 70">
            <a:extLst>
              <a:ext uri="{FF2B5EF4-FFF2-40B4-BE49-F238E27FC236}">
                <a16:creationId xmlns:a16="http://schemas.microsoft.com/office/drawing/2014/main" id="{5D618E8D-D707-EA55-03E2-CA3ED903D21F}"/>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03:54</a:t>
            </a:r>
          </a:p>
        </p:txBody>
      </p:sp>
      <p:sp>
        <p:nvSpPr>
          <p:cNvPr id="74" name="Rounded Rectangle 71">
            <a:extLst>
              <a:ext uri="{FF2B5EF4-FFF2-40B4-BE49-F238E27FC236}">
                <a16:creationId xmlns:a16="http://schemas.microsoft.com/office/drawing/2014/main" id="{9D6354FD-251B-89B8-54FC-2C7F9476F9C7}"/>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03:53</a:t>
            </a:r>
          </a:p>
        </p:txBody>
      </p:sp>
      <p:sp>
        <p:nvSpPr>
          <p:cNvPr id="75" name="Rounded Rectangle 72">
            <a:extLst>
              <a:ext uri="{FF2B5EF4-FFF2-40B4-BE49-F238E27FC236}">
                <a16:creationId xmlns:a16="http://schemas.microsoft.com/office/drawing/2014/main" id="{E8F955FC-ABD8-FA6E-A8E0-F99E6E195D7F}"/>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03:52</a:t>
            </a:r>
          </a:p>
        </p:txBody>
      </p:sp>
      <p:sp>
        <p:nvSpPr>
          <p:cNvPr id="76" name="Rounded Rectangle 73">
            <a:extLst>
              <a:ext uri="{FF2B5EF4-FFF2-40B4-BE49-F238E27FC236}">
                <a16:creationId xmlns:a16="http://schemas.microsoft.com/office/drawing/2014/main" id="{B0A44667-0A5B-122B-804B-1EEB5AA80151}"/>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03:51</a:t>
            </a:r>
          </a:p>
        </p:txBody>
      </p:sp>
      <p:sp>
        <p:nvSpPr>
          <p:cNvPr id="77" name="Rounded Rectangle 74">
            <a:extLst>
              <a:ext uri="{FF2B5EF4-FFF2-40B4-BE49-F238E27FC236}">
                <a16:creationId xmlns:a16="http://schemas.microsoft.com/office/drawing/2014/main" id="{D6A921DC-215C-6493-F4E6-98D0A841C2DB}"/>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03:50</a:t>
            </a:r>
          </a:p>
        </p:txBody>
      </p:sp>
      <p:sp>
        <p:nvSpPr>
          <p:cNvPr id="78" name="Rounded Rectangle 75">
            <a:extLst>
              <a:ext uri="{FF2B5EF4-FFF2-40B4-BE49-F238E27FC236}">
                <a16:creationId xmlns:a16="http://schemas.microsoft.com/office/drawing/2014/main" id="{1C1A0ECE-1659-A3F3-3350-9BBACDC8F29B}"/>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03:49</a:t>
            </a:r>
          </a:p>
        </p:txBody>
      </p:sp>
      <p:sp>
        <p:nvSpPr>
          <p:cNvPr id="79" name="Rounded Rectangle 76">
            <a:extLst>
              <a:ext uri="{FF2B5EF4-FFF2-40B4-BE49-F238E27FC236}">
                <a16:creationId xmlns:a16="http://schemas.microsoft.com/office/drawing/2014/main" id="{4351EF46-88F1-4097-E4C3-8CCC3A3DB441}"/>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03:48</a:t>
            </a:r>
          </a:p>
        </p:txBody>
      </p:sp>
      <p:sp>
        <p:nvSpPr>
          <p:cNvPr id="80" name="Rounded Rectangle 77">
            <a:extLst>
              <a:ext uri="{FF2B5EF4-FFF2-40B4-BE49-F238E27FC236}">
                <a16:creationId xmlns:a16="http://schemas.microsoft.com/office/drawing/2014/main" id="{14DFAD39-26EE-0C9D-3BFE-58D4AFBF9B96}"/>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03:47</a:t>
            </a:r>
          </a:p>
        </p:txBody>
      </p:sp>
      <p:sp>
        <p:nvSpPr>
          <p:cNvPr id="81" name="Rounded Rectangle 78">
            <a:extLst>
              <a:ext uri="{FF2B5EF4-FFF2-40B4-BE49-F238E27FC236}">
                <a16:creationId xmlns:a16="http://schemas.microsoft.com/office/drawing/2014/main" id="{27A1510A-BC04-A09D-17EA-895CC6E5C9C0}"/>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03:46</a:t>
            </a:r>
          </a:p>
        </p:txBody>
      </p:sp>
      <p:sp>
        <p:nvSpPr>
          <p:cNvPr id="82" name="Rounded Rectangle 79">
            <a:extLst>
              <a:ext uri="{FF2B5EF4-FFF2-40B4-BE49-F238E27FC236}">
                <a16:creationId xmlns:a16="http://schemas.microsoft.com/office/drawing/2014/main" id="{D0265C0C-8129-14DB-64E0-1CB550BF93ED}"/>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03:45</a:t>
            </a:r>
          </a:p>
        </p:txBody>
      </p:sp>
      <p:sp>
        <p:nvSpPr>
          <p:cNvPr id="83" name="Rounded Rectangle 80">
            <a:extLst>
              <a:ext uri="{FF2B5EF4-FFF2-40B4-BE49-F238E27FC236}">
                <a16:creationId xmlns:a16="http://schemas.microsoft.com/office/drawing/2014/main" id="{06407FE3-6E0B-EC33-4D58-0E04A65ED2D6}"/>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03:44</a:t>
            </a:r>
          </a:p>
        </p:txBody>
      </p:sp>
      <p:sp>
        <p:nvSpPr>
          <p:cNvPr id="84" name="Rounded Rectangle 81">
            <a:extLst>
              <a:ext uri="{FF2B5EF4-FFF2-40B4-BE49-F238E27FC236}">
                <a16:creationId xmlns:a16="http://schemas.microsoft.com/office/drawing/2014/main" id="{9960535F-7F64-1D88-FE3B-135295A19253}"/>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03:43</a:t>
            </a:r>
          </a:p>
        </p:txBody>
      </p:sp>
      <p:sp>
        <p:nvSpPr>
          <p:cNvPr id="85" name="Rounded Rectangle 82">
            <a:extLst>
              <a:ext uri="{FF2B5EF4-FFF2-40B4-BE49-F238E27FC236}">
                <a16:creationId xmlns:a16="http://schemas.microsoft.com/office/drawing/2014/main" id="{CA730B97-BF6B-DF7B-FB13-AB260187E9C8}"/>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03:42</a:t>
            </a:r>
          </a:p>
        </p:txBody>
      </p:sp>
      <p:sp>
        <p:nvSpPr>
          <p:cNvPr id="86" name="Rounded Rectangle 83">
            <a:extLst>
              <a:ext uri="{FF2B5EF4-FFF2-40B4-BE49-F238E27FC236}">
                <a16:creationId xmlns:a16="http://schemas.microsoft.com/office/drawing/2014/main" id="{22A8E73E-591A-C332-50FB-06DCF6F09711}"/>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03:41</a:t>
            </a:r>
          </a:p>
        </p:txBody>
      </p:sp>
      <p:sp>
        <p:nvSpPr>
          <p:cNvPr id="87" name="Rounded Rectangle 84">
            <a:extLst>
              <a:ext uri="{FF2B5EF4-FFF2-40B4-BE49-F238E27FC236}">
                <a16:creationId xmlns:a16="http://schemas.microsoft.com/office/drawing/2014/main" id="{EF20B525-59A0-5B97-65F8-53CCA7B61591}"/>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03:40</a:t>
            </a:r>
          </a:p>
        </p:txBody>
      </p:sp>
      <p:sp>
        <p:nvSpPr>
          <p:cNvPr id="88" name="Rounded Rectangle 85">
            <a:extLst>
              <a:ext uri="{FF2B5EF4-FFF2-40B4-BE49-F238E27FC236}">
                <a16:creationId xmlns:a16="http://schemas.microsoft.com/office/drawing/2014/main" id="{AB4AE9AE-E61B-1D87-4F2E-EBD82EDA3C8E}"/>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03:39</a:t>
            </a:r>
          </a:p>
        </p:txBody>
      </p:sp>
      <p:sp>
        <p:nvSpPr>
          <p:cNvPr id="89" name="Rounded Rectangle 86">
            <a:extLst>
              <a:ext uri="{FF2B5EF4-FFF2-40B4-BE49-F238E27FC236}">
                <a16:creationId xmlns:a16="http://schemas.microsoft.com/office/drawing/2014/main" id="{856DE9CA-1552-5689-5817-CD27C844D08A}"/>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03:38</a:t>
            </a:r>
          </a:p>
        </p:txBody>
      </p:sp>
      <p:sp>
        <p:nvSpPr>
          <p:cNvPr id="90" name="Rounded Rectangle 87">
            <a:extLst>
              <a:ext uri="{FF2B5EF4-FFF2-40B4-BE49-F238E27FC236}">
                <a16:creationId xmlns:a16="http://schemas.microsoft.com/office/drawing/2014/main" id="{905E697A-27FB-5D38-7F50-58E04BD5BAFD}"/>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03:37</a:t>
            </a:r>
          </a:p>
        </p:txBody>
      </p:sp>
      <p:sp>
        <p:nvSpPr>
          <p:cNvPr id="91" name="Rounded Rectangle 88">
            <a:extLst>
              <a:ext uri="{FF2B5EF4-FFF2-40B4-BE49-F238E27FC236}">
                <a16:creationId xmlns:a16="http://schemas.microsoft.com/office/drawing/2014/main" id="{7F4E28EE-2699-3A6E-4820-588C83E2408F}"/>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03:36</a:t>
            </a:r>
          </a:p>
        </p:txBody>
      </p:sp>
      <p:sp>
        <p:nvSpPr>
          <p:cNvPr id="92" name="Rounded Rectangle 89">
            <a:extLst>
              <a:ext uri="{FF2B5EF4-FFF2-40B4-BE49-F238E27FC236}">
                <a16:creationId xmlns:a16="http://schemas.microsoft.com/office/drawing/2014/main" id="{C8DF85AB-6CDA-3EC0-65B8-7C018247A87A}"/>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03:35</a:t>
            </a:r>
          </a:p>
        </p:txBody>
      </p:sp>
      <p:sp>
        <p:nvSpPr>
          <p:cNvPr id="93" name="Rounded Rectangle 90">
            <a:extLst>
              <a:ext uri="{FF2B5EF4-FFF2-40B4-BE49-F238E27FC236}">
                <a16:creationId xmlns:a16="http://schemas.microsoft.com/office/drawing/2014/main" id="{66F6F569-A23E-CE52-D768-797FAAC1A411}"/>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03:34</a:t>
            </a:r>
          </a:p>
        </p:txBody>
      </p:sp>
      <p:sp>
        <p:nvSpPr>
          <p:cNvPr id="94" name="Rounded Rectangle 91">
            <a:extLst>
              <a:ext uri="{FF2B5EF4-FFF2-40B4-BE49-F238E27FC236}">
                <a16:creationId xmlns:a16="http://schemas.microsoft.com/office/drawing/2014/main" id="{01B50014-8FD0-B1BD-0827-461370B8EFD4}"/>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03:33</a:t>
            </a:r>
          </a:p>
        </p:txBody>
      </p:sp>
      <p:sp>
        <p:nvSpPr>
          <p:cNvPr id="95" name="Rounded Rectangle 92">
            <a:extLst>
              <a:ext uri="{FF2B5EF4-FFF2-40B4-BE49-F238E27FC236}">
                <a16:creationId xmlns:a16="http://schemas.microsoft.com/office/drawing/2014/main" id="{5786EACF-6ED4-A092-2930-0A0E6F5DB702}"/>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03:32</a:t>
            </a:r>
          </a:p>
        </p:txBody>
      </p:sp>
      <p:sp>
        <p:nvSpPr>
          <p:cNvPr id="96" name="Rounded Rectangle 93">
            <a:extLst>
              <a:ext uri="{FF2B5EF4-FFF2-40B4-BE49-F238E27FC236}">
                <a16:creationId xmlns:a16="http://schemas.microsoft.com/office/drawing/2014/main" id="{272D6E29-9522-08CF-C549-9D8C75719D94}"/>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03:31</a:t>
            </a:r>
          </a:p>
        </p:txBody>
      </p:sp>
      <p:sp>
        <p:nvSpPr>
          <p:cNvPr id="97" name="Rounded Rectangle 94">
            <a:extLst>
              <a:ext uri="{FF2B5EF4-FFF2-40B4-BE49-F238E27FC236}">
                <a16:creationId xmlns:a16="http://schemas.microsoft.com/office/drawing/2014/main" id="{A6DCCB46-AD2E-8909-014B-CD5F6CEF4D55}"/>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03:30</a:t>
            </a:r>
          </a:p>
        </p:txBody>
      </p:sp>
      <p:sp>
        <p:nvSpPr>
          <p:cNvPr id="98" name="Rounded Rectangle 95">
            <a:extLst>
              <a:ext uri="{FF2B5EF4-FFF2-40B4-BE49-F238E27FC236}">
                <a16:creationId xmlns:a16="http://schemas.microsoft.com/office/drawing/2014/main" id="{9DF0B4C4-3C11-6967-83D8-9EC6C39C57F1}"/>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03:29</a:t>
            </a:r>
          </a:p>
        </p:txBody>
      </p:sp>
      <p:sp>
        <p:nvSpPr>
          <p:cNvPr id="99" name="Rounded Rectangle 96">
            <a:extLst>
              <a:ext uri="{FF2B5EF4-FFF2-40B4-BE49-F238E27FC236}">
                <a16:creationId xmlns:a16="http://schemas.microsoft.com/office/drawing/2014/main" id="{EAF51E4C-8532-33D1-824B-BCEF84442825}"/>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03:28</a:t>
            </a:r>
          </a:p>
        </p:txBody>
      </p:sp>
      <p:sp>
        <p:nvSpPr>
          <p:cNvPr id="100" name="Rounded Rectangle 97">
            <a:extLst>
              <a:ext uri="{FF2B5EF4-FFF2-40B4-BE49-F238E27FC236}">
                <a16:creationId xmlns:a16="http://schemas.microsoft.com/office/drawing/2014/main" id="{2636517D-72F5-98A0-402C-1AEB84E0AA31}"/>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03:27</a:t>
            </a:r>
          </a:p>
        </p:txBody>
      </p:sp>
      <p:sp>
        <p:nvSpPr>
          <p:cNvPr id="101" name="Rounded Rectangle 98">
            <a:extLst>
              <a:ext uri="{FF2B5EF4-FFF2-40B4-BE49-F238E27FC236}">
                <a16:creationId xmlns:a16="http://schemas.microsoft.com/office/drawing/2014/main" id="{CA06934E-AC4C-3374-D8AF-8CEEDDB43CC3}"/>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03:26</a:t>
            </a:r>
          </a:p>
        </p:txBody>
      </p:sp>
      <p:sp>
        <p:nvSpPr>
          <p:cNvPr id="102" name="Rounded Rectangle 99">
            <a:extLst>
              <a:ext uri="{FF2B5EF4-FFF2-40B4-BE49-F238E27FC236}">
                <a16:creationId xmlns:a16="http://schemas.microsoft.com/office/drawing/2014/main" id="{2762BC03-40FE-C3DD-D816-CEDCA13E0101}"/>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03:25</a:t>
            </a:r>
          </a:p>
        </p:txBody>
      </p:sp>
      <p:sp>
        <p:nvSpPr>
          <p:cNvPr id="103" name="Rounded Rectangle 100">
            <a:extLst>
              <a:ext uri="{FF2B5EF4-FFF2-40B4-BE49-F238E27FC236}">
                <a16:creationId xmlns:a16="http://schemas.microsoft.com/office/drawing/2014/main" id="{F518A76E-195C-042D-1246-B0058977CD87}"/>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03:24</a:t>
            </a:r>
          </a:p>
        </p:txBody>
      </p:sp>
      <p:sp>
        <p:nvSpPr>
          <p:cNvPr id="104" name="Rounded Rectangle 101">
            <a:extLst>
              <a:ext uri="{FF2B5EF4-FFF2-40B4-BE49-F238E27FC236}">
                <a16:creationId xmlns:a16="http://schemas.microsoft.com/office/drawing/2014/main" id="{373ABA53-DCB7-6F00-FB2D-FE7B7B137135}"/>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03:23</a:t>
            </a:r>
          </a:p>
        </p:txBody>
      </p:sp>
      <p:sp>
        <p:nvSpPr>
          <p:cNvPr id="105" name="Rounded Rectangle 102">
            <a:extLst>
              <a:ext uri="{FF2B5EF4-FFF2-40B4-BE49-F238E27FC236}">
                <a16:creationId xmlns:a16="http://schemas.microsoft.com/office/drawing/2014/main" id="{9C89B941-BB6F-C52B-7BB3-0A60BD305943}"/>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03:22</a:t>
            </a:r>
          </a:p>
        </p:txBody>
      </p:sp>
      <p:sp>
        <p:nvSpPr>
          <p:cNvPr id="106" name="Rounded Rectangle 103">
            <a:extLst>
              <a:ext uri="{FF2B5EF4-FFF2-40B4-BE49-F238E27FC236}">
                <a16:creationId xmlns:a16="http://schemas.microsoft.com/office/drawing/2014/main" id="{6FEE9EDC-62A9-BA1D-7FC8-D3B64944F186}"/>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03:21</a:t>
            </a:r>
          </a:p>
        </p:txBody>
      </p:sp>
      <p:sp>
        <p:nvSpPr>
          <p:cNvPr id="107" name="Rounded Rectangle 104">
            <a:extLst>
              <a:ext uri="{FF2B5EF4-FFF2-40B4-BE49-F238E27FC236}">
                <a16:creationId xmlns:a16="http://schemas.microsoft.com/office/drawing/2014/main" id="{B4D318C7-EE5E-C6C8-866C-4C330D7B6608}"/>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03:20</a:t>
            </a:r>
          </a:p>
        </p:txBody>
      </p:sp>
      <p:sp>
        <p:nvSpPr>
          <p:cNvPr id="108" name="Rounded Rectangle 105">
            <a:extLst>
              <a:ext uri="{FF2B5EF4-FFF2-40B4-BE49-F238E27FC236}">
                <a16:creationId xmlns:a16="http://schemas.microsoft.com/office/drawing/2014/main" id="{FCC9EA90-5064-B38C-7288-83D4F2914728}"/>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03:19</a:t>
            </a:r>
          </a:p>
        </p:txBody>
      </p:sp>
      <p:sp>
        <p:nvSpPr>
          <p:cNvPr id="109" name="Rounded Rectangle 106">
            <a:extLst>
              <a:ext uri="{FF2B5EF4-FFF2-40B4-BE49-F238E27FC236}">
                <a16:creationId xmlns:a16="http://schemas.microsoft.com/office/drawing/2014/main" id="{09C3C6B5-2A76-F142-CD9E-8A0F48E7C77A}"/>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03:18</a:t>
            </a:r>
          </a:p>
        </p:txBody>
      </p:sp>
      <p:sp>
        <p:nvSpPr>
          <p:cNvPr id="110" name="Rounded Rectangle 107">
            <a:extLst>
              <a:ext uri="{FF2B5EF4-FFF2-40B4-BE49-F238E27FC236}">
                <a16:creationId xmlns:a16="http://schemas.microsoft.com/office/drawing/2014/main" id="{50988B20-7893-ABB8-4D04-472ED4F42E2E}"/>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03:17</a:t>
            </a:r>
          </a:p>
        </p:txBody>
      </p:sp>
      <p:sp>
        <p:nvSpPr>
          <p:cNvPr id="111" name="Rounded Rectangle 108">
            <a:extLst>
              <a:ext uri="{FF2B5EF4-FFF2-40B4-BE49-F238E27FC236}">
                <a16:creationId xmlns:a16="http://schemas.microsoft.com/office/drawing/2014/main" id="{F253AF42-1F35-C5AE-1AB5-BC457EE7F47A}"/>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03:16</a:t>
            </a:r>
          </a:p>
        </p:txBody>
      </p:sp>
      <p:sp>
        <p:nvSpPr>
          <p:cNvPr id="112" name="Rounded Rectangle 109">
            <a:extLst>
              <a:ext uri="{FF2B5EF4-FFF2-40B4-BE49-F238E27FC236}">
                <a16:creationId xmlns:a16="http://schemas.microsoft.com/office/drawing/2014/main" id="{9A7621AD-32FB-7E05-7EFD-FDA61620F0C1}"/>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03:15</a:t>
            </a:r>
          </a:p>
        </p:txBody>
      </p:sp>
      <p:sp>
        <p:nvSpPr>
          <p:cNvPr id="113" name="Rounded Rectangle 110">
            <a:extLst>
              <a:ext uri="{FF2B5EF4-FFF2-40B4-BE49-F238E27FC236}">
                <a16:creationId xmlns:a16="http://schemas.microsoft.com/office/drawing/2014/main" id="{6CBC5AEE-AEA8-4042-8049-DCB8620D7A0C}"/>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03:14</a:t>
            </a:r>
          </a:p>
        </p:txBody>
      </p:sp>
      <p:sp>
        <p:nvSpPr>
          <p:cNvPr id="114" name="Rounded Rectangle 111">
            <a:extLst>
              <a:ext uri="{FF2B5EF4-FFF2-40B4-BE49-F238E27FC236}">
                <a16:creationId xmlns:a16="http://schemas.microsoft.com/office/drawing/2014/main" id="{988D0787-4CAB-C46E-94B2-69CFCFF4ABBD}"/>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03:13</a:t>
            </a:r>
          </a:p>
        </p:txBody>
      </p:sp>
      <p:sp>
        <p:nvSpPr>
          <p:cNvPr id="115" name="Rounded Rectangle 112">
            <a:extLst>
              <a:ext uri="{FF2B5EF4-FFF2-40B4-BE49-F238E27FC236}">
                <a16:creationId xmlns:a16="http://schemas.microsoft.com/office/drawing/2014/main" id="{8C5B1678-F892-7E25-D067-07EED03CE5CF}"/>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03:12</a:t>
            </a:r>
          </a:p>
        </p:txBody>
      </p:sp>
      <p:sp>
        <p:nvSpPr>
          <p:cNvPr id="116" name="Rounded Rectangle 113">
            <a:extLst>
              <a:ext uri="{FF2B5EF4-FFF2-40B4-BE49-F238E27FC236}">
                <a16:creationId xmlns:a16="http://schemas.microsoft.com/office/drawing/2014/main" id="{4EE2C6B3-9E00-3603-752D-560C5E83188E}"/>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03:11</a:t>
            </a:r>
          </a:p>
        </p:txBody>
      </p:sp>
      <p:sp>
        <p:nvSpPr>
          <p:cNvPr id="117" name="Rounded Rectangle 114">
            <a:extLst>
              <a:ext uri="{FF2B5EF4-FFF2-40B4-BE49-F238E27FC236}">
                <a16:creationId xmlns:a16="http://schemas.microsoft.com/office/drawing/2014/main" id="{DC6AF068-B0BF-2588-B3E3-8496925CBF78}"/>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03:10</a:t>
            </a:r>
          </a:p>
        </p:txBody>
      </p:sp>
      <p:sp>
        <p:nvSpPr>
          <p:cNvPr id="118" name="Rounded Rectangle 115">
            <a:extLst>
              <a:ext uri="{FF2B5EF4-FFF2-40B4-BE49-F238E27FC236}">
                <a16:creationId xmlns:a16="http://schemas.microsoft.com/office/drawing/2014/main" id="{65BBEC3C-96ED-733E-D234-53CF00679A97}"/>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03:09</a:t>
            </a:r>
          </a:p>
        </p:txBody>
      </p:sp>
      <p:sp>
        <p:nvSpPr>
          <p:cNvPr id="119" name="Rounded Rectangle 116">
            <a:extLst>
              <a:ext uri="{FF2B5EF4-FFF2-40B4-BE49-F238E27FC236}">
                <a16:creationId xmlns:a16="http://schemas.microsoft.com/office/drawing/2014/main" id="{C9033924-3514-A460-DE04-4BF63C5893C0}"/>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03:08</a:t>
            </a:r>
          </a:p>
        </p:txBody>
      </p:sp>
      <p:sp>
        <p:nvSpPr>
          <p:cNvPr id="120" name="Rounded Rectangle 117">
            <a:extLst>
              <a:ext uri="{FF2B5EF4-FFF2-40B4-BE49-F238E27FC236}">
                <a16:creationId xmlns:a16="http://schemas.microsoft.com/office/drawing/2014/main" id="{99952ECF-63AE-3C0C-89B7-433DBC24EFD0}"/>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03:07</a:t>
            </a:r>
          </a:p>
        </p:txBody>
      </p:sp>
      <p:sp>
        <p:nvSpPr>
          <p:cNvPr id="121" name="Rounded Rectangle 118">
            <a:extLst>
              <a:ext uri="{FF2B5EF4-FFF2-40B4-BE49-F238E27FC236}">
                <a16:creationId xmlns:a16="http://schemas.microsoft.com/office/drawing/2014/main" id="{C6A9444D-7730-CBB4-8535-0F92025D764E}"/>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03:06</a:t>
            </a:r>
          </a:p>
        </p:txBody>
      </p:sp>
      <p:sp>
        <p:nvSpPr>
          <p:cNvPr id="122" name="Rounded Rectangle 119">
            <a:extLst>
              <a:ext uri="{FF2B5EF4-FFF2-40B4-BE49-F238E27FC236}">
                <a16:creationId xmlns:a16="http://schemas.microsoft.com/office/drawing/2014/main" id="{815109F6-D12E-197E-A639-E65D632F82A6}"/>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03:05</a:t>
            </a:r>
          </a:p>
        </p:txBody>
      </p:sp>
      <p:sp>
        <p:nvSpPr>
          <p:cNvPr id="123" name="Rounded Rectangle 120">
            <a:extLst>
              <a:ext uri="{FF2B5EF4-FFF2-40B4-BE49-F238E27FC236}">
                <a16:creationId xmlns:a16="http://schemas.microsoft.com/office/drawing/2014/main" id="{F927D791-365B-9389-4EF3-1891C9F1B20F}"/>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03:04</a:t>
            </a:r>
          </a:p>
        </p:txBody>
      </p:sp>
      <p:sp>
        <p:nvSpPr>
          <p:cNvPr id="124" name="Rounded Rectangle 121">
            <a:extLst>
              <a:ext uri="{FF2B5EF4-FFF2-40B4-BE49-F238E27FC236}">
                <a16:creationId xmlns:a16="http://schemas.microsoft.com/office/drawing/2014/main" id="{7613206A-31B5-FA67-BDFA-34D66562A3C4}"/>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03:03</a:t>
            </a:r>
          </a:p>
        </p:txBody>
      </p:sp>
      <p:sp>
        <p:nvSpPr>
          <p:cNvPr id="125" name="Rounded Rectangle 122">
            <a:extLst>
              <a:ext uri="{FF2B5EF4-FFF2-40B4-BE49-F238E27FC236}">
                <a16:creationId xmlns:a16="http://schemas.microsoft.com/office/drawing/2014/main" id="{551BD887-1BDC-E196-62D5-EC9114994CDD}"/>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03:02</a:t>
            </a:r>
          </a:p>
        </p:txBody>
      </p:sp>
      <p:sp>
        <p:nvSpPr>
          <p:cNvPr id="126" name="Rounded Rectangle 123">
            <a:extLst>
              <a:ext uri="{FF2B5EF4-FFF2-40B4-BE49-F238E27FC236}">
                <a16:creationId xmlns:a16="http://schemas.microsoft.com/office/drawing/2014/main" id="{043B90D4-2579-6EDF-60C7-DCF46FCC3A03}"/>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03:01</a:t>
            </a:r>
          </a:p>
        </p:txBody>
      </p:sp>
      <p:sp>
        <p:nvSpPr>
          <p:cNvPr id="127" name="Rounded Rectangle 124">
            <a:extLst>
              <a:ext uri="{FF2B5EF4-FFF2-40B4-BE49-F238E27FC236}">
                <a16:creationId xmlns:a16="http://schemas.microsoft.com/office/drawing/2014/main" id="{A088BDD1-839C-7F38-49B9-F2BCDB828D39}"/>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03:00</a:t>
            </a:r>
          </a:p>
        </p:txBody>
      </p:sp>
      <p:sp>
        <p:nvSpPr>
          <p:cNvPr id="128" name="Rounded Rectangle 125">
            <a:extLst>
              <a:ext uri="{FF2B5EF4-FFF2-40B4-BE49-F238E27FC236}">
                <a16:creationId xmlns:a16="http://schemas.microsoft.com/office/drawing/2014/main" id="{D21A201C-483D-BC26-A619-F234F074E91D}"/>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02:59</a:t>
            </a:r>
          </a:p>
        </p:txBody>
      </p:sp>
      <p:sp>
        <p:nvSpPr>
          <p:cNvPr id="129" name="Rounded Rectangle 126">
            <a:extLst>
              <a:ext uri="{FF2B5EF4-FFF2-40B4-BE49-F238E27FC236}">
                <a16:creationId xmlns:a16="http://schemas.microsoft.com/office/drawing/2014/main" id="{ACC70B79-C5E8-78EA-2DAF-4379260C3E05}"/>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02:58</a:t>
            </a:r>
          </a:p>
        </p:txBody>
      </p:sp>
      <p:sp>
        <p:nvSpPr>
          <p:cNvPr id="130" name="Rounded Rectangle 127">
            <a:extLst>
              <a:ext uri="{FF2B5EF4-FFF2-40B4-BE49-F238E27FC236}">
                <a16:creationId xmlns:a16="http://schemas.microsoft.com/office/drawing/2014/main" id="{F8C83B75-98A4-687A-334F-8270238AA78A}"/>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02:57</a:t>
            </a:r>
          </a:p>
        </p:txBody>
      </p:sp>
      <p:sp>
        <p:nvSpPr>
          <p:cNvPr id="131" name="Rounded Rectangle 128">
            <a:extLst>
              <a:ext uri="{FF2B5EF4-FFF2-40B4-BE49-F238E27FC236}">
                <a16:creationId xmlns:a16="http://schemas.microsoft.com/office/drawing/2014/main" id="{05EC5A6E-8421-1836-6757-721CF5B7CD5E}"/>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02:56</a:t>
            </a:r>
          </a:p>
        </p:txBody>
      </p:sp>
      <p:sp>
        <p:nvSpPr>
          <p:cNvPr id="132" name="Rounded Rectangle 129">
            <a:extLst>
              <a:ext uri="{FF2B5EF4-FFF2-40B4-BE49-F238E27FC236}">
                <a16:creationId xmlns:a16="http://schemas.microsoft.com/office/drawing/2014/main" id="{E6021308-2B77-D63A-8801-C440135A11EB}"/>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02:55</a:t>
            </a:r>
          </a:p>
        </p:txBody>
      </p:sp>
      <p:sp>
        <p:nvSpPr>
          <p:cNvPr id="133" name="Rounded Rectangle 130">
            <a:extLst>
              <a:ext uri="{FF2B5EF4-FFF2-40B4-BE49-F238E27FC236}">
                <a16:creationId xmlns:a16="http://schemas.microsoft.com/office/drawing/2014/main" id="{6F4AEE39-8900-9EC0-4E11-E3954032F20D}"/>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02:54</a:t>
            </a:r>
          </a:p>
        </p:txBody>
      </p:sp>
      <p:sp>
        <p:nvSpPr>
          <p:cNvPr id="134" name="Rounded Rectangle 131">
            <a:extLst>
              <a:ext uri="{FF2B5EF4-FFF2-40B4-BE49-F238E27FC236}">
                <a16:creationId xmlns:a16="http://schemas.microsoft.com/office/drawing/2014/main" id="{CBBC3665-ECB5-D7F6-4D36-CA4B16084D3C}"/>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02:53</a:t>
            </a:r>
          </a:p>
        </p:txBody>
      </p:sp>
      <p:sp>
        <p:nvSpPr>
          <p:cNvPr id="135" name="Rounded Rectangle 132">
            <a:extLst>
              <a:ext uri="{FF2B5EF4-FFF2-40B4-BE49-F238E27FC236}">
                <a16:creationId xmlns:a16="http://schemas.microsoft.com/office/drawing/2014/main" id="{00D3F532-D850-3EA4-CCA2-7345318EA3D6}"/>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02:52</a:t>
            </a:r>
          </a:p>
        </p:txBody>
      </p:sp>
      <p:sp>
        <p:nvSpPr>
          <p:cNvPr id="136" name="Rounded Rectangle 133">
            <a:extLst>
              <a:ext uri="{FF2B5EF4-FFF2-40B4-BE49-F238E27FC236}">
                <a16:creationId xmlns:a16="http://schemas.microsoft.com/office/drawing/2014/main" id="{7284BB9F-1911-2996-EA82-8A55F444A94B}"/>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02:51</a:t>
            </a:r>
          </a:p>
        </p:txBody>
      </p:sp>
      <p:sp>
        <p:nvSpPr>
          <p:cNvPr id="137" name="Rounded Rectangle 134">
            <a:extLst>
              <a:ext uri="{FF2B5EF4-FFF2-40B4-BE49-F238E27FC236}">
                <a16:creationId xmlns:a16="http://schemas.microsoft.com/office/drawing/2014/main" id="{81A29884-30DE-A860-C3D7-2DB78BD39023}"/>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02:50</a:t>
            </a:r>
          </a:p>
        </p:txBody>
      </p:sp>
      <p:sp>
        <p:nvSpPr>
          <p:cNvPr id="138" name="Rounded Rectangle 135">
            <a:extLst>
              <a:ext uri="{FF2B5EF4-FFF2-40B4-BE49-F238E27FC236}">
                <a16:creationId xmlns:a16="http://schemas.microsoft.com/office/drawing/2014/main" id="{120ADAC6-E76A-9CC1-FBBB-258806E150B1}"/>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02:49</a:t>
            </a:r>
          </a:p>
        </p:txBody>
      </p:sp>
      <p:sp>
        <p:nvSpPr>
          <p:cNvPr id="139" name="Rounded Rectangle 136">
            <a:extLst>
              <a:ext uri="{FF2B5EF4-FFF2-40B4-BE49-F238E27FC236}">
                <a16:creationId xmlns:a16="http://schemas.microsoft.com/office/drawing/2014/main" id="{F0D7FADD-481E-1B85-51E4-9A7918DC15C7}"/>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02:48</a:t>
            </a:r>
          </a:p>
        </p:txBody>
      </p:sp>
      <p:sp>
        <p:nvSpPr>
          <p:cNvPr id="140" name="Rounded Rectangle 137">
            <a:extLst>
              <a:ext uri="{FF2B5EF4-FFF2-40B4-BE49-F238E27FC236}">
                <a16:creationId xmlns:a16="http://schemas.microsoft.com/office/drawing/2014/main" id="{238F79CA-BAAA-ADA6-9B43-7204E57CAB5E}"/>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02:47</a:t>
            </a:r>
          </a:p>
        </p:txBody>
      </p:sp>
      <p:sp>
        <p:nvSpPr>
          <p:cNvPr id="141" name="Rounded Rectangle 138">
            <a:extLst>
              <a:ext uri="{FF2B5EF4-FFF2-40B4-BE49-F238E27FC236}">
                <a16:creationId xmlns:a16="http://schemas.microsoft.com/office/drawing/2014/main" id="{DC8E89CA-6462-F013-E440-4DCE1DADDC2E}"/>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02:46</a:t>
            </a:r>
          </a:p>
        </p:txBody>
      </p:sp>
      <p:sp>
        <p:nvSpPr>
          <p:cNvPr id="142" name="Rounded Rectangle 139">
            <a:extLst>
              <a:ext uri="{FF2B5EF4-FFF2-40B4-BE49-F238E27FC236}">
                <a16:creationId xmlns:a16="http://schemas.microsoft.com/office/drawing/2014/main" id="{C0749F6F-E46A-DE58-572B-DF7F9019B199}"/>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02:45</a:t>
            </a:r>
          </a:p>
        </p:txBody>
      </p:sp>
      <p:sp>
        <p:nvSpPr>
          <p:cNvPr id="143" name="Rounded Rectangle 140">
            <a:extLst>
              <a:ext uri="{FF2B5EF4-FFF2-40B4-BE49-F238E27FC236}">
                <a16:creationId xmlns:a16="http://schemas.microsoft.com/office/drawing/2014/main" id="{F158864F-5D78-5F11-C43E-1EFD912C69EB}"/>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02:44</a:t>
            </a:r>
          </a:p>
        </p:txBody>
      </p:sp>
      <p:sp>
        <p:nvSpPr>
          <p:cNvPr id="144" name="Rounded Rectangle 141">
            <a:extLst>
              <a:ext uri="{FF2B5EF4-FFF2-40B4-BE49-F238E27FC236}">
                <a16:creationId xmlns:a16="http://schemas.microsoft.com/office/drawing/2014/main" id="{F30D1D33-B888-62F8-A4EB-6FF7D190475B}"/>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02:43</a:t>
            </a:r>
          </a:p>
        </p:txBody>
      </p:sp>
      <p:sp>
        <p:nvSpPr>
          <p:cNvPr id="145" name="Rounded Rectangle 142">
            <a:extLst>
              <a:ext uri="{FF2B5EF4-FFF2-40B4-BE49-F238E27FC236}">
                <a16:creationId xmlns:a16="http://schemas.microsoft.com/office/drawing/2014/main" id="{D265BA83-E8F2-E47A-101F-368360B85EE5}"/>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02:42</a:t>
            </a:r>
          </a:p>
        </p:txBody>
      </p:sp>
      <p:sp>
        <p:nvSpPr>
          <p:cNvPr id="146" name="Rounded Rectangle 143">
            <a:extLst>
              <a:ext uri="{FF2B5EF4-FFF2-40B4-BE49-F238E27FC236}">
                <a16:creationId xmlns:a16="http://schemas.microsoft.com/office/drawing/2014/main" id="{823011DC-CE24-C52B-0D05-54C1F3A5D5A8}"/>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02:41</a:t>
            </a:r>
          </a:p>
        </p:txBody>
      </p:sp>
      <p:sp>
        <p:nvSpPr>
          <p:cNvPr id="147" name="Rounded Rectangle 144">
            <a:extLst>
              <a:ext uri="{FF2B5EF4-FFF2-40B4-BE49-F238E27FC236}">
                <a16:creationId xmlns:a16="http://schemas.microsoft.com/office/drawing/2014/main" id="{4C77AE8A-1473-8E83-474A-3279E408ECDD}"/>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02:40</a:t>
            </a:r>
          </a:p>
        </p:txBody>
      </p:sp>
      <p:sp>
        <p:nvSpPr>
          <p:cNvPr id="148" name="Rounded Rectangle 145">
            <a:extLst>
              <a:ext uri="{FF2B5EF4-FFF2-40B4-BE49-F238E27FC236}">
                <a16:creationId xmlns:a16="http://schemas.microsoft.com/office/drawing/2014/main" id="{EE91D968-DCA7-0391-4F62-079097686D4D}"/>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02:39</a:t>
            </a:r>
          </a:p>
        </p:txBody>
      </p:sp>
      <p:sp>
        <p:nvSpPr>
          <p:cNvPr id="149" name="Rounded Rectangle 146">
            <a:extLst>
              <a:ext uri="{FF2B5EF4-FFF2-40B4-BE49-F238E27FC236}">
                <a16:creationId xmlns:a16="http://schemas.microsoft.com/office/drawing/2014/main" id="{BB333D75-C0A3-ECCC-2AB3-21B1F5920E9B}"/>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02:38</a:t>
            </a:r>
          </a:p>
        </p:txBody>
      </p:sp>
      <p:sp>
        <p:nvSpPr>
          <p:cNvPr id="150" name="Rounded Rectangle 147">
            <a:extLst>
              <a:ext uri="{FF2B5EF4-FFF2-40B4-BE49-F238E27FC236}">
                <a16:creationId xmlns:a16="http://schemas.microsoft.com/office/drawing/2014/main" id="{63225F2C-02E4-A77D-1B26-2A6428D7CA62}"/>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02:37</a:t>
            </a:r>
          </a:p>
        </p:txBody>
      </p:sp>
      <p:sp>
        <p:nvSpPr>
          <p:cNvPr id="151" name="Rounded Rectangle 148">
            <a:extLst>
              <a:ext uri="{FF2B5EF4-FFF2-40B4-BE49-F238E27FC236}">
                <a16:creationId xmlns:a16="http://schemas.microsoft.com/office/drawing/2014/main" id="{A67372BD-5FDB-69F0-D9CF-97091421B4FC}"/>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02:36</a:t>
            </a:r>
          </a:p>
        </p:txBody>
      </p:sp>
      <p:sp>
        <p:nvSpPr>
          <p:cNvPr id="152" name="Rounded Rectangle 149">
            <a:extLst>
              <a:ext uri="{FF2B5EF4-FFF2-40B4-BE49-F238E27FC236}">
                <a16:creationId xmlns:a16="http://schemas.microsoft.com/office/drawing/2014/main" id="{DF69B17E-DABD-ED4A-3ED4-017681753DCB}"/>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02:35</a:t>
            </a:r>
          </a:p>
        </p:txBody>
      </p:sp>
      <p:sp>
        <p:nvSpPr>
          <p:cNvPr id="153" name="Rounded Rectangle 150">
            <a:extLst>
              <a:ext uri="{FF2B5EF4-FFF2-40B4-BE49-F238E27FC236}">
                <a16:creationId xmlns:a16="http://schemas.microsoft.com/office/drawing/2014/main" id="{3A6CA565-A579-EB99-F14A-EE718EF5DAD6}"/>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02:34</a:t>
            </a:r>
          </a:p>
        </p:txBody>
      </p:sp>
      <p:sp>
        <p:nvSpPr>
          <p:cNvPr id="154" name="Rounded Rectangle 151">
            <a:extLst>
              <a:ext uri="{FF2B5EF4-FFF2-40B4-BE49-F238E27FC236}">
                <a16:creationId xmlns:a16="http://schemas.microsoft.com/office/drawing/2014/main" id="{041B12C1-1664-8637-9A19-AA0D99D8A19E}"/>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02:33</a:t>
            </a:r>
          </a:p>
        </p:txBody>
      </p:sp>
      <p:sp>
        <p:nvSpPr>
          <p:cNvPr id="155" name="Rounded Rectangle 152">
            <a:extLst>
              <a:ext uri="{FF2B5EF4-FFF2-40B4-BE49-F238E27FC236}">
                <a16:creationId xmlns:a16="http://schemas.microsoft.com/office/drawing/2014/main" id="{9C2D0458-7504-474F-EE4C-43E325DD59D9}"/>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02:32</a:t>
            </a:r>
          </a:p>
        </p:txBody>
      </p:sp>
      <p:sp>
        <p:nvSpPr>
          <p:cNvPr id="156" name="Rounded Rectangle 153">
            <a:extLst>
              <a:ext uri="{FF2B5EF4-FFF2-40B4-BE49-F238E27FC236}">
                <a16:creationId xmlns:a16="http://schemas.microsoft.com/office/drawing/2014/main" id="{E9034696-E881-E715-0124-347DEF3C6D2A}"/>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02:31</a:t>
            </a:r>
          </a:p>
        </p:txBody>
      </p:sp>
      <p:sp>
        <p:nvSpPr>
          <p:cNvPr id="157" name="Rounded Rectangle 154">
            <a:extLst>
              <a:ext uri="{FF2B5EF4-FFF2-40B4-BE49-F238E27FC236}">
                <a16:creationId xmlns:a16="http://schemas.microsoft.com/office/drawing/2014/main" id="{5B10DF36-9770-C1BD-71E1-9407E8992F56}"/>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02:30</a:t>
            </a:r>
          </a:p>
        </p:txBody>
      </p:sp>
      <p:sp>
        <p:nvSpPr>
          <p:cNvPr id="158" name="Rounded Rectangle 155">
            <a:extLst>
              <a:ext uri="{FF2B5EF4-FFF2-40B4-BE49-F238E27FC236}">
                <a16:creationId xmlns:a16="http://schemas.microsoft.com/office/drawing/2014/main" id="{AAC23697-1C02-149D-D4E4-4D75F86E9CA0}"/>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02:29</a:t>
            </a:r>
          </a:p>
        </p:txBody>
      </p:sp>
      <p:sp>
        <p:nvSpPr>
          <p:cNvPr id="159" name="Rounded Rectangle 156">
            <a:extLst>
              <a:ext uri="{FF2B5EF4-FFF2-40B4-BE49-F238E27FC236}">
                <a16:creationId xmlns:a16="http://schemas.microsoft.com/office/drawing/2014/main" id="{7F995955-4688-C7D6-B67D-CBAEB306B19F}"/>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02:28</a:t>
            </a:r>
          </a:p>
        </p:txBody>
      </p:sp>
      <p:sp>
        <p:nvSpPr>
          <p:cNvPr id="160" name="Rounded Rectangle 157">
            <a:extLst>
              <a:ext uri="{FF2B5EF4-FFF2-40B4-BE49-F238E27FC236}">
                <a16:creationId xmlns:a16="http://schemas.microsoft.com/office/drawing/2014/main" id="{C188A7D7-6669-6D5F-4944-2E9EDF4E306E}"/>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02:27</a:t>
            </a:r>
          </a:p>
        </p:txBody>
      </p:sp>
      <p:sp>
        <p:nvSpPr>
          <p:cNvPr id="161" name="Rounded Rectangle 158">
            <a:extLst>
              <a:ext uri="{FF2B5EF4-FFF2-40B4-BE49-F238E27FC236}">
                <a16:creationId xmlns:a16="http://schemas.microsoft.com/office/drawing/2014/main" id="{B9CC1D30-28C8-95E1-2853-4E8044406CBC}"/>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02:26</a:t>
            </a:r>
          </a:p>
        </p:txBody>
      </p:sp>
      <p:sp>
        <p:nvSpPr>
          <p:cNvPr id="162" name="Rounded Rectangle 159">
            <a:extLst>
              <a:ext uri="{FF2B5EF4-FFF2-40B4-BE49-F238E27FC236}">
                <a16:creationId xmlns:a16="http://schemas.microsoft.com/office/drawing/2014/main" id="{017D65C2-218A-397A-D4EC-9E5B0D68BE44}"/>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02:25</a:t>
            </a:r>
          </a:p>
        </p:txBody>
      </p:sp>
      <p:sp>
        <p:nvSpPr>
          <p:cNvPr id="163" name="Rounded Rectangle 160">
            <a:extLst>
              <a:ext uri="{FF2B5EF4-FFF2-40B4-BE49-F238E27FC236}">
                <a16:creationId xmlns:a16="http://schemas.microsoft.com/office/drawing/2014/main" id="{E07C97C4-953A-BA39-0E7A-9385F9F4679F}"/>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02:24</a:t>
            </a:r>
          </a:p>
        </p:txBody>
      </p:sp>
      <p:sp>
        <p:nvSpPr>
          <p:cNvPr id="164" name="Rounded Rectangle 161">
            <a:extLst>
              <a:ext uri="{FF2B5EF4-FFF2-40B4-BE49-F238E27FC236}">
                <a16:creationId xmlns:a16="http://schemas.microsoft.com/office/drawing/2014/main" id="{AD94B257-2053-061F-E726-4098972ABF28}"/>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02:23</a:t>
            </a:r>
          </a:p>
        </p:txBody>
      </p:sp>
      <p:sp>
        <p:nvSpPr>
          <p:cNvPr id="165" name="Rounded Rectangle 162">
            <a:extLst>
              <a:ext uri="{FF2B5EF4-FFF2-40B4-BE49-F238E27FC236}">
                <a16:creationId xmlns:a16="http://schemas.microsoft.com/office/drawing/2014/main" id="{B71882FE-C265-0EFD-A4A3-8C74CB3C3A0B}"/>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02:22</a:t>
            </a:r>
          </a:p>
        </p:txBody>
      </p:sp>
      <p:sp>
        <p:nvSpPr>
          <p:cNvPr id="166" name="Rounded Rectangle 163">
            <a:extLst>
              <a:ext uri="{FF2B5EF4-FFF2-40B4-BE49-F238E27FC236}">
                <a16:creationId xmlns:a16="http://schemas.microsoft.com/office/drawing/2014/main" id="{03122DA9-F2BE-3FF8-11AF-B14A64FC1600}"/>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02:21</a:t>
            </a:r>
          </a:p>
        </p:txBody>
      </p:sp>
      <p:sp>
        <p:nvSpPr>
          <p:cNvPr id="167" name="Rounded Rectangle 164">
            <a:extLst>
              <a:ext uri="{FF2B5EF4-FFF2-40B4-BE49-F238E27FC236}">
                <a16:creationId xmlns:a16="http://schemas.microsoft.com/office/drawing/2014/main" id="{2CACA0D2-0FE2-A142-545E-181C119AF51D}"/>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02:20</a:t>
            </a:r>
          </a:p>
        </p:txBody>
      </p:sp>
      <p:sp>
        <p:nvSpPr>
          <p:cNvPr id="168" name="Rounded Rectangle 165">
            <a:extLst>
              <a:ext uri="{FF2B5EF4-FFF2-40B4-BE49-F238E27FC236}">
                <a16:creationId xmlns:a16="http://schemas.microsoft.com/office/drawing/2014/main" id="{86276E35-97A5-CB47-3CCD-19B6231D6A7E}"/>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02:19</a:t>
            </a:r>
          </a:p>
        </p:txBody>
      </p:sp>
      <p:sp>
        <p:nvSpPr>
          <p:cNvPr id="169" name="Rounded Rectangle 166">
            <a:extLst>
              <a:ext uri="{FF2B5EF4-FFF2-40B4-BE49-F238E27FC236}">
                <a16:creationId xmlns:a16="http://schemas.microsoft.com/office/drawing/2014/main" id="{E390D14D-FCDA-E3FD-72B2-56FA34A34E00}"/>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02:18</a:t>
            </a:r>
          </a:p>
        </p:txBody>
      </p:sp>
      <p:sp>
        <p:nvSpPr>
          <p:cNvPr id="170" name="Rounded Rectangle 167">
            <a:extLst>
              <a:ext uri="{FF2B5EF4-FFF2-40B4-BE49-F238E27FC236}">
                <a16:creationId xmlns:a16="http://schemas.microsoft.com/office/drawing/2014/main" id="{593DFC96-9393-684F-6C7F-5C19C23F496E}"/>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02:17</a:t>
            </a:r>
          </a:p>
        </p:txBody>
      </p:sp>
      <p:sp>
        <p:nvSpPr>
          <p:cNvPr id="171" name="Rounded Rectangle 168">
            <a:extLst>
              <a:ext uri="{FF2B5EF4-FFF2-40B4-BE49-F238E27FC236}">
                <a16:creationId xmlns:a16="http://schemas.microsoft.com/office/drawing/2014/main" id="{1756E0C9-CAD2-A96A-7681-6406461749FE}"/>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02:16</a:t>
            </a:r>
          </a:p>
        </p:txBody>
      </p:sp>
      <p:sp>
        <p:nvSpPr>
          <p:cNvPr id="172" name="Rounded Rectangle 169">
            <a:extLst>
              <a:ext uri="{FF2B5EF4-FFF2-40B4-BE49-F238E27FC236}">
                <a16:creationId xmlns:a16="http://schemas.microsoft.com/office/drawing/2014/main" id="{BF9616E9-1B1A-DF9F-E2AE-FD990E8A4CA0}"/>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02:15</a:t>
            </a:r>
          </a:p>
        </p:txBody>
      </p:sp>
      <p:sp>
        <p:nvSpPr>
          <p:cNvPr id="173" name="Rounded Rectangle 170">
            <a:extLst>
              <a:ext uri="{FF2B5EF4-FFF2-40B4-BE49-F238E27FC236}">
                <a16:creationId xmlns:a16="http://schemas.microsoft.com/office/drawing/2014/main" id="{8F2DA1AC-4669-64D8-F864-BD14C685E527}"/>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02:14</a:t>
            </a:r>
          </a:p>
        </p:txBody>
      </p:sp>
      <p:sp>
        <p:nvSpPr>
          <p:cNvPr id="174" name="Rounded Rectangle 171">
            <a:extLst>
              <a:ext uri="{FF2B5EF4-FFF2-40B4-BE49-F238E27FC236}">
                <a16:creationId xmlns:a16="http://schemas.microsoft.com/office/drawing/2014/main" id="{4FB721E3-D480-22A3-2203-E12FB1B64660}"/>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02:13</a:t>
            </a:r>
          </a:p>
        </p:txBody>
      </p:sp>
      <p:sp>
        <p:nvSpPr>
          <p:cNvPr id="175" name="Rounded Rectangle 172">
            <a:extLst>
              <a:ext uri="{FF2B5EF4-FFF2-40B4-BE49-F238E27FC236}">
                <a16:creationId xmlns:a16="http://schemas.microsoft.com/office/drawing/2014/main" id="{BEB5DA6A-2393-3736-31A3-69B68A8B67F8}"/>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02:12</a:t>
            </a:r>
          </a:p>
        </p:txBody>
      </p:sp>
      <p:sp>
        <p:nvSpPr>
          <p:cNvPr id="176" name="Rounded Rectangle 173">
            <a:extLst>
              <a:ext uri="{FF2B5EF4-FFF2-40B4-BE49-F238E27FC236}">
                <a16:creationId xmlns:a16="http://schemas.microsoft.com/office/drawing/2014/main" id="{B894B99B-969A-A6FB-355F-7D61D9241C29}"/>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02:11</a:t>
            </a:r>
          </a:p>
        </p:txBody>
      </p:sp>
      <p:sp>
        <p:nvSpPr>
          <p:cNvPr id="177" name="Rounded Rectangle 174">
            <a:extLst>
              <a:ext uri="{FF2B5EF4-FFF2-40B4-BE49-F238E27FC236}">
                <a16:creationId xmlns:a16="http://schemas.microsoft.com/office/drawing/2014/main" id="{CD73497F-8145-4A1D-891E-96C50D333C32}"/>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02:10</a:t>
            </a:r>
          </a:p>
        </p:txBody>
      </p:sp>
      <p:sp>
        <p:nvSpPr>
          <p:cNvPr id="178" name="Rounded Rectangle 175">
            <a:extLst>
              <a:ext uri="{FF2B5EF4-FFF2-40B4-BE49-F238E27FC236}">
                <a16:creationId xmlns:a16="http://schemas.microsoft.com/office/drawing/2014/main" id="{7ED5024A-8F5D-CD6A-A5D0-FD64F89F59D3}"/>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02:09</a:t>
            </a:r>
          </a:p>
        </p:txBody>
      </p:sp>
      <p:sp>
        <p:nvSpPr>
          <p:cNvPr id="179" name="Rounded Rectangle 176">
            <a:extLst>
              <a:ext uri="{FF2B5EF4-FFF2-40B4-BE49-F238E27FC236}">
                <a16:creationId xmlns:a16="http://schemas.microsoft.com/office/drawing/2014/main" id="{D4BDF678-B328-5C83-35C5-B0EE803B4242}"/>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02:08</a:t>
            </a:r>
          </a:p>
        </p:txBody>
      </p:sp>
      <p:sp>
        <p:nvSpPr>
          <p:cNvPr id="180" name="Rounded Rectangle 177">
            <a:extLst>
              <a:ext uri="{FF2B5EF4-FFF2-40B4-BE49-F238E27FC236}">
                <a16:creationId xmlns:a16="http://schemas.microsoft.com/office/drawing/2014/main" id="{A2200193-AE43-B5FE-E6E6-7CE401B5451B}"/>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02:07</a:t>
            </a:r>
          </a:p>
        </p:txBody>
      </p:sp>
      <p:sp>
        <p:nvSpPr>
          <p:cNvPr id="181" name="Rounded Rectangle 178">
            <a:extLst>
              <a:ext uri="{FF2B5EF4-FFF2-40B4-BE49-F238E27FC236}">
                <a16:creationId xmlns:a16="http://schemas.microsoft.com/office/drawing/2014/main" id="{68B7748D-14F0-4BFD-3A51-31FBDB509726}"/>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02:06</a:t>
            </a:r>
          </a:p>
        </p:txBody>
      </p:sp>
      <p:sp>
        <p:nvSpPr>
          <p:cNvPr id="182" name="Rounded Rectangle 179">
            <a:extLst>
              <a:ext uri="{FF2B5EF4-FFF2-40B4-BE49-F238E27FC236}">
                <a16:creationId xmlns:a16="http://schemas.microsoft.com/office/drawing/2014/main" id="{9CFC0911-324F-50C4-C60F-57EB0E5954D1}"/>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02:05</a:t>
            </a:r>
          </a:p>
        </p:txBody>
      </p:sp>
      <p:sp>
        <p:nvSpPr>
          <p:cNvPr id="183" name="Rounded Rectangle 180">
            <a:extLst>
              <a:ext uri="{FF2B5EF4-FFF2-40B4-BE49-F238E27FC236}">
                <a16:creationId xmlns:a16="http://schemas.microsoft.com/office/drawing/2014/main" id="{1044882F-01A4-6C48-5FFE-1A41EA2FCA29}"/>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02:04</a:t>
            </a:r>
          </a:p>
        </p:txBody>
      </p:sp>
      <p:sp>
        <p:nvSpPr>
          <p:cNvPr id="184" name="Rounded Rectangle 181">
            <a:extLst>
              <a:ext uri="{FF2B5EF4-FFF2-40B4-BE49-F238E27FC236}">
                <a16:creationId xmlns:a16="http://schemas.microsoft.com/office/drawing/2014/main" id="{0648215B-0A25-917C-C091-AFBFC6D953DB}"/>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02:03</a:t>
            </a:r>
          </a:p>
        </p:txBody>
      </p:sp>
      <p:sp>
        <p:nvSpPr>
          <p:cNvPr id="185" name="Rounded Rectangle 182">
            <a:extLst>
              <a:ext uri="{FF2B5EF4-FFF2-40B4-BE49-F238E27FC236}">
                <a16:creationId xmlns:a16="http://schemas.microsoft.com/office/drawing/2014/main" id="{DB7AAA39-5CC9-087C-D0ED-F8DEC5907150}"/>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02:02</a:t>
            </a:r>
          </a:p>
        </p:txBody>
      </p:sp>
      <p:sp>
        <p:nvSpPr>
          <p:cNvPr id="186" name="Rounded Rectangle 183">
            <a:extLst>
              <a:ext uri="{FF2B5EF4-FFF2-40B4-BE49-F238E27FC236}">
                <a16:creationId xmlns:a16="http://schemas.microsoft.com/office/drawing/2014/main" id="{AE9DF4AC-7254-5771-72D5-1A8A5336D81B}"/>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02:01</a:t>
            </a:r>
          </a:p>
        </p:txBody>
      </p:sp>
      <p:sp>
        <p:nvSpPr>
          <p:cNvPr id="187" name="Rounded Rectangle 184">
            <a:extLst>
              <a:ext uri="{FF2B5EF4-FFF2-40B4-BE49-F238E27FC236}">
                <a16:creationId xmlns:a16="http://schemas.microsoft.com/office/drawing/2014/main" id="{2C1457A4-6A88-EAEA-37CC-8068B8AB7FA0}"/>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02:00</a:t>
            </a:r>
          </a:p>
        </p:txBody>
      </p:sp>
      <p:sp>
        <p:nvSpPr>
          <p:cNvPr id="188" name="Rounded Rectangle 185">
            <a:extLst>
              <a:ext uri="{FF2B5EF4-FFF2-40B4-BE49-F238E27FC236}">
                <a16:creationId xmlns:a16="http://schemas.microsoft.com/office/drawing/2014/main" id="{CD3BB39A-25DF-1FCD-27D0-FDCDF88AEA66}"/>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01:59</a:t>
            </a:r>
          </a:p>
        </p:txBody>
      </p:sp>
      <p:sp>
        <p:nvSpPr>
          <p:cNvPr id="189" name="Rounded Rectangle 186">
            <a:extLst>
              <a:ext uri="{FF2B5EF4-FFF2-40B4-BE49-F238E27FC236}">
                <a16:creationId xmlns:a16="http://schemas.microsoft.com/office/drawing/2014/main" id="{C7027E2D-27D8-FEFD-BF98-9F6480B5B2C3}"/>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01:58</a:t>
            </a:r>
          </a:p>
        </p:txBody>
      </p:sp>
      <p:sp>
        <p:nvSpPr>
          <p:cNvPr id="190" name="Rounded Rectangle 187">
            <a:extLst>
              <a:ext uri="{FF2B5EF4-FFF2-40B4-BE49-F238E27FC236}">
                <a16:creationId xmlns:a16="http://schemas.microsoft.com/office/drawing/2014/main" id="{D7EE818B-494A-93C7-ECC1-ACA80EFB4BC6}"/>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01:57</a:t>
            </a:r>
          </a:p>
        </p:txBody>
      </p:sp>
      <p:sp>
        <p:nvSpPr>
          <p:cNvPr id="191" name="Rounded Rectangle 188">
            <a:extLst>
              <a:ext uri="{FF2B5EF4-FFF2-40B4-BE49-F238E27FC236}">
                <a16:creationId xmlns:a16="http://schemas.microsoft.com/office/drawing/2014/main" id="{AC35ED7F-3F70-F6D4-FBEE-E6615320D6EE}"/>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01:56</a:t>
            </a:r>
          </a:p>
        </p:txBody>
      </p:sp>
      <p:sp>
        <p:nvSpPr>
          <p:cNvPr id="192" name="Rounded Rectangle 189">
            <a:extLst>
              <a:ext uri="{FF2B5EF4-FFF2-40B4-BE49-F238E27FC236}">
                <a16:creationId xmlns:a16="http://schemas.microsoft.com/office/drawing/2014/main" id="{AC330636-1DAC-7D2C-8997-36247B2EA610}"/>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01:55</a:t>
            </a:r>
          </a:p>
        </p:txBody>
      </p:sp>
      <p:sp>
        <p:nvSpPr>
          <p:cNvPr id="193" name="Rounded Rectangle 190">
            <a:extLst>
              <a:ext uri="{FF2B5EF4-FFF2-40B4-BE49-F238E27FC236}">
                <a16:creationId xmlns:a16="http://schemas.microsoft.com/office/drawing/2014/main" id="{98D92CD5-911B-9C3F-7C21-8CCC60E440C2}"/>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01:54</a:t>
            </a:r>
          </a:p>
        </p:txBody>
      </p:sp>
      <p:sp>
        <p:nvSpPr>
          <p:cNvPr id="194" name="Rounded Rectangle 191">
            <a:extLst>
              <a:ext uri="{FF2B5EF4-FFF2-40B4-BE49-F238E27FC236}">
                <a16:creationId xmlns:a16="http://schemas.microsoft.com/office/drawing/2014/main" id="{8385C28C-3F8E-DABC-7FBA-F49C551B8FD1}"/>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01:53</a:t>
            </a:r>
          </a:p>
        </p:txBody>
      </p:sp>
      <p:sp>
        <p:nvSpPr>
          <p:cNvPr id="195" name="Rounded Rectangle 192">
            <a:extLst>
              <a:ext uri="{FF2B5EF4-FFF2-40B4-BE49-F238E27FC236}">
                <a16:creationId xmlns:a16="http://schemas.microsoft.com/office/drawing/2014/main" id="{F125E9D5-5F1B-B5F8-A74B-72C5135516B5}"/>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01:52</a:t>
            </a:r>
          </a:p>
        </p:txBody>
      </p:sp>
      <p:sp>
        <p:nvSpPr>
          <p:cNvPr id="196" name="Rounded Rectangle 193">
            <a:extLst>
              <a:ext uri="{FF2B5EF4-FFF2-40B4-BE49-F238E27FC236}">
                <a16:creationId xmlns:a16="http://schemas.microsoft.com/office/drawing/2014/main" id="{9AEDDFE5-94DB-4B6F-83A5-E6F261D820E7}"/>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01:51</a:t>
            </a:r>
          </a:p>
        </p:txBody>
      </p:sp>
      <p:sp>
        <p:nvSpPr>
          <p:cNvPr id="197" name="Rounded Rectangle 194">
            <a:extLst>
              <a:ext uri="{FF2B5EF4-FFF2-40B4-BE49-F238E27FC236}">
                <a16:creationId xmlns:a16="http://schemas.microsoft.com/office/drawing/2014/main" id="{BF7278AD-629A-1239-3671-8DABC0428633}"/>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01:50</a:t>
            </a:r>
          </a:p>
        </p:txBody>
      </p:sp>
      <p:sp>
        <p:nvSpPr>
          <p:cNvPr id="198" name="Rounded Rectangle 195">
            <a:extLst>
              <a:ext uri="{FF2B5EF4-FFF2-40B4-BE49-F238E27FC236}">
                <a16:creationId xmlns:a16="http://schemas.microsoft.com/office/drawing/2014/main" id="{BC599AF8-3444-A32E-9608-D6231127EF2B}"/>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01:49</a:t>
            </a:r>
          </a:p>
        </p:txBody>
      </p:sp>
      <p:sp>
        <p:nvSpPr>
          <p:cNvPr id="199" name="Rounded Rectangle 196">
            <a:extLst>
              <a:ext uri="{FF2B5EF4-FFF2-40B4-BE49-F238E27FC236}">
                <a16:creationId xmlns:a16="http://schemas.microsoft.com/office/drawing/2014/main" id="{2E098C1F-836F-C631-F087-A660A16EB2FE}"/>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01:48</a:t>
            </a:r>
          </a:p>
        </p:txBody>
      </p:sp>
      <p:sp>
        <p:nvSpPr>
          <p:cNvPr id="200" name="Rounded Rectangle 197">
            <a:extLst>
              <a:ext uri="{FF2B5EF4-FFF2-40B4-BE49-F238E27FC236}">
                <a16:creationId xmlns:a16="http://schemas.microsoft.com/office/drawing/2014/main" id="{1663DD2B-17BD-71ED-6090-7A173CD9AB98}"/>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01:47</a:t>
            </a:r>
          </a:p>
        </p:txBody>
      </p:sp>
      <p:sp>
        <p:nvSpPr>
          <p:cNvPr id="201" name="Rounded Rectangle 198">
            <a:extLst>
              <a:ext uri="{FF2B5EF4-FFF2-40B4-BE49-F238E27FC236}">
                <a16:creationId xmlns:a16="http://schemas.microsoft.com/office/drawing/2014/main" id="{BA03B818-4777-0561-D067-96240C2FDB75}"/>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01:46</a:t>
            </a:r>
          </a:p>
        </p:txBody>
      </p:sp>
      <p:sp>
        <p:nvSpPr>
          <p:cNvPr id="202" name="Rounded Rectangle 199">
            <a:extLst>
              <a:ext uri="{FF2B5EF4-FFF2-40B4-BE49-F238E27FC236}">
                <a16:creationId xmlns:a16="http://schemas.microsoft.com/office/drawing/2014/main" id="{59E39E8D-B67A-203A-7CF1-9ED7417EA5E0}"/>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01:45</a:t>
            </a:r>
          </a:p>
        </p:txBody>
      </p:sp>
      <p:sp>
        <p:nvSpPr>
          <p:cNvPr id="203" name="Rounded Rectangle 200">
            <a:extLst>
              <a:ext uri="{FF2B5EF4-FFF2-40B4-BE49-F238E27FC236}">
                <a16:creationId xmlns:a16="http://schemas.microsoft.com/office/drawing/2014/main" id="{F085D54A-C167-A65C-849B-2803D2F5AFF0}"/>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01:44</a:t>
            </a:r>
          </a:p>
        </p:txBody>
      </p:sp>
      <p:sp>
        <p:nvSpPr>
          <p:cNvPr id="204" name="Rounded Rectangle 201">
            <a:extLst>
              <a:ext uri="{FF2B5EF4-FFF2-40B4-BE49-F238E27FC236}">
                <a16:creationId xmlns:a16="http://schemas.microsoft.com/office/drawing/2014/main" id="{C4753132-480B-8AEF-9C20-7E25067DC44E}"/>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01:43</a:t>
            </a:r>
          </a:p>
        </p:txBody>
      </p:sp>
      <p:sp>
        <p:nvSpPr>
          <p:cNvPr id="205" name="Rounded Rectangle 202">
            <a:extLst>
              <a:ext uri="{FF2B5EF4-FFF2-40B4-BE49-F238E27FC236}">
                <a16:creationId xmlns:a16="http://schemas.microsoft.com/office/drawing/2014/main" id="{D829AE69-16F7-F2AE-3B82-C6DC8D036DD6}"/>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01:42</a:t>
            </a:r>
          </a:p>
        </p:txBody>
      </p:sp>
      <p:sp>
        <p:nvSpPr>
          <p:cNvPr id="206" name="Rounded Rectangle 203">
            <a:extLst>
              <a:ext uri="{FF2B5EF4-FFF2-40B4-BE49-F238E27FC236}">
                <a16:creationId xmlns:a16="http://schemas.microsoft.com/office/drawing/2014/main" id="{B6C6FB06-C769-72DA-0FE3-452D10FC1E88}"/>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01:41</a:t>
            </a:r>
          </a:p>
        </p:txBody>
      </p:sp>
      <p:sp>
        <p:nvSpPr>
          <p:cNvPr id="207" name="Rounded Rectangle 204">
            <a:extLst>
              <a:ext uri="{FF2B5EF4-FFF2-40B4-BE49-F238E27FC236}">
                <a16:creationId xmlns:a16="http://schemas.microsoft.com/office/drawing/2014/main" id="{94489BB8-3FD1-0D57-0552-5E99D0876F14}"/>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01:40</a:t>
            </a:r>
          </a:p>
        </p:txBody>
      </p:sp>
      <p:sp>
        <p:nvSpPr>
          <p:cNvPr id="208" name="Rounded Rectangle 205">
            <a:extLst>
              <a:ext uri="{FF2B5EF4-FFF2-40B4-BE49-F238E27FC236}">
                <a16:creationId xmlns:a16="http://schemas.microsoft.com/office/drawing/2014/main" id="{1BBB8154-DD44-A6D1-79F2-FAEE38DA6510}"/>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01:39</a:t>
            </a:r>
          </a:p>
        </p:txBody>
      </p:sp>
      <p:sp>
        <p:nvSpPr>
          <p:cNvPr id="209" name="Rounded Rectangle 206">
            <a:extLst>
              <a:ext uri="{FF2B5EF4-FFF2-40B4-BE49-F238E27FC236}">
                <a16:creationId xmlns:a16="http://schemas.microsoft.com/office/drawing/2014/main" id="{1FB4F896-E90D-14F5-3357-4EED2185B626}"/>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01:38</a:t>
            </a:r>
          </a:p>
        </p:txBody>
      </p:sp>
      <p:sp>
        <p:nvSpPr>
          <p:cNvPr id="210" name="Rounded Rectangle 207">
            <a:extLst>
              <a:ext uri="{FF2B5EF4-FFF2-40B4-BE49-F238E27FC236}">
                <a16:creationId xmlns:a16="http://schemas.microsoft.com/office/drawing/2014/main" id="{752F57CE-4B74-FEB7-6C89-9EF64DAE8A4A}"/>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01:37</a:t>
            </a:r>
          </a:p>
        </p:txBody>
      </p:sp>
      <p:sp>
        <p:nvSpPr>
          <p:cNvPr id="211" name="Rounded Rectangle 208">
            <a:extLst>
              <a:ext uri="{FF2B5EF4-FFF2-40B4-BE49-F238E27FC236}">
                <a16:creationId xmlns:a16="http://schemas.microsoft.com/office/drawing/2014/main" id="{3264C9D3-DB50-BFD7-1B0F-5CB01AC98246}"/>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01:36</a:t>
            </a:r>
          </a:p>
        </p:txBody>
      </p:sp>
      <p:sp>
        <p:nvSpPr>
          <p:cNvPr id="212" name="Rounded Rectangle 209">
            <a:extLst>
              <a:ext uri="{FF2B5EF4-FFF2-40B4-BE49-F238E27FC236}">
                <a16:creationId xmlns:a16="http://schemas.microsoft.com/office/drawing/2014/main" id="{7222696D-EC37-C205-D9C0-31DDA137462C}"/>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01:35</a:t>
            </a:r>
          </a:p>
        </p:txBody>
      </p:sp>
      <p:sp>
        <p:nvSpPr>
          <p:cNvPr id="213" name="Rounded Rectangle 210">
            <a:extLst>
              <a:ext uri="{FF2B5EF4-FFF2-40B4-BE49-F238E27FC236}">
                <a16:creationId xmlns:a16="http://schemas.microsoft.com/office/drawing/2014/main" id="{B1EACB24-E5E7-FCD0-6586-5D19445BE9BB}"/>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01:34</a:t>
            </a:r>
          </a:p>
        </p:txBody>
      </p:sp>
      <p:sp>
        <p:nvSpPr>
          <p:cNvPr id="214" name="Rounded Rectangle 211">
            <a:extLst>
              <a:ext uri="{FF2B5EF4-FFF2-40B4-BE49-F238E27FC236}">
                <a16:creationId xmlns:a16="http://schemas.microsoft.com/office/drawing/2014/main" id="{1C27F44D-59E2-18A3-8298-6343CF59BFDA}"/>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01:33</a:t>
            </a:r>
          </a:p>
        </p:txBody>
      </p:sp>
      <p:sp>
        <p:nvSpPr>
          <p:cNvPr id="215" name="Rounded Rectangle 212">
            <a:extLst>
              <a:ext uri="{FF2B5EF4-FFF2-40B4-BE49-F238E27FC236}">
                <a16:creationId xmlns:a16="http://schemas.microsoft.com/office/drawing/2014/main" id="{108C2720-2913-4435-A2B5-264756F33A6C}"/>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01:32</a:t>
            </a:r>
          </a:p>
        </p:txBody>
      </p:sp>
      <p:sp>
        <p:nvSpPr>
          <p:cNvPr id="216" name="Rounded Rectangle 213">
            <a:extLst>
              <a:ext uri="{FF2B5EF4-FFF2-40B4-BE49-F238E27FC236}">
                <a16:creationId xmlns:a16="http://schemas.microsoft.com/office/drawing/2014/main" id="{82CBB336-6393-E607-A706-8FBC54064F29}"/>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01:31</a:t>
            </a:r>
          </a:p>
        </p:txBody>
      </p:sp>
      <p:sp>
        <p:nvSpPr>
          <p:cNvPr id="217" name="Rounded Rectangle 214">
            <a:extLst>
              <a:ext uri="{FF2B5EF4-FFF2-40B4-BE49-F238E27FC236}">
                <a16:creationId xmlns:a16="http://schemas.microsoft.com/office/drawing/2014/main" id="{0AFA13D0-923F-4B11-F8F9-25E95ECE41B3}"/>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01:30</a:t>
            </a:r>
          </a:p>
        </p:txBody>
      </p:sp>
      <p:sp>
        <p:nvSpPr>
          <p:cNvPr id="218" name="Rounded Rectangle 215">
            <a:extLst>
              <a:ext uri="{FF2B5EF4-FFF2-40B4-BE49-F238E27FC236}">
                <a16:creationId xmlns:a16="http://schemas.microsoft.com/office/drawing/2014/main" id="{47FEBB81-432D-2AB0-3C37-FCAF61F1B6D1}"/>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01:29</a:t>
            </a:r>
          </a:p>
        </p:txBody>
      </p:sp>
      <p:sp>
        <p:nvSpPr>
          <p:cNvPr id="219" name="Rounded Rectangle 216">
            <a:extLst>
              <a:ext uri="{FF2B5EF4-FFF2-40B4-BE49-F238E27FC236}">
                <a16:creationId xmlns:a16="http://schemas.microsoft.com/office/drawing/2014/main" id="{13832C42-548C-5301-81DE-2365B54AD0D3}"/>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01:28</a:t>
            </a:r>
          </a:p>
        </p:txBody>
      </p:sp>
      <p:sp>
        <p:nvSpPr>
          <p:cNvPr id="220" name="Rounded Rectangle 217">
            <a:extLst>
              <a:ext uri="{FF2B5EF4-FFF2-40B4-BE49-F238E27FC236}">
                <a16:creationId xmlns:a16="http://schemas.microsoft.com/office/drawing/2014/main" id="{3FD86328-2DA3-2ACA-510C-4BACEE6764F6}"/>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01:27</a:t>
            </a:r>
          </a:p>
        </p:txBody>
      </p:sp>
      <p:sp>
        <p:nvSpPr>
          <p:cNvPr id="221" name="Rounded Rectangle 218">
            <a:extLst>
              <a:ext uri="{FF2B5EF4-FFF2-40B4-BE49-F238E27FC236}">
                <a16:creationId xmlns:a16="http://schemas.microsoft.com/office/drawing/2014/main" id="{B1ED30E8-0734-94E8-B7FD-08E78297DFC0}"/>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01:26</a:t>
            </a:r>
          </a:p>
        </p:txBody>
      </p:sp>
      <p:sp>
        <p:nvSpPr>
          <p:cNvPr id="222" name="Rounded Rectangle 219">
            <a:extLst>
              <a:ext uri="{FF2B5EF4-FFF2-40B4-BE49-F238E27FC236}">
                <a16:creationId xmlns:a16="http://schemas.microsoft.com/office/drawing/2014/main" id="{13C0CD6B-41C5-0C46-5D02-65EDC39CB32E}"/>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01:25</a:t>
            </a:r>
          </a:p>
        </p:txBody>
      </p:sp>
      <p:sp>
        <p:nvSpPr>
          <p:cNvPr id="223" name="Rounded Rectangle 220">
            <a:extLst>
              <a:ext uri="{FF2B5EF4-FFF2-40B4-BE49-F238E27FC236}">
                <a16:creationId xmlns:a16="http://schemas.microsoft.com/office/drawing/2014/main" id="{52FC1FF5-5126-F2D2-2C7D-919811C687D0}"/>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01:24</a:t>
            </a:r>
          </a:p>
        </p:txBody>
      </p:sp>
      <p:sp>
        <p:nvSpPr>
          <p:cNvPr id="224" name="Rounded Rectangle 221">
            <a:extLst>
              <a:ext uri="{FF2B5EF4-FFF2-40B4-BE49-F238E27FC236}">
                <a16:creationId xmlns:a16="http://schemas.microsoft.com/office/drawing/2014/main" id="{79C1647F-7E4F-5573-305D-2C61C4833EA5}"/>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01:23</a:t>
            </a:r>
          </a:p>
        </p:txBody>
      </p:sp>
      <p:sp>
        <p:nvSpPr>
          <p:cNvPr id="225" name="Rounded Rectangle 222">
            <a:extLst>
              <a:ext uri="{FF2B5EF4-FFF2-40B4-BE49-F238E27FC236}">
                <a16:creationId xmlns:a16="http://schemas.microsoft.com/office/drawing/2014/main" id="{63B7E803-E005-B7D5-A054-E25E01B09C61}"/>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01:22</a:t>
            </a:r>
          </a:p>
        </p:txBody>
      </p:sp>
      <p:sp>
        <p:nvSpPr>
          <p:cNvPr id="226" name="Rounded Rectangle 223">
            <a:extLst>
              <a:ext uri="{FF2B5EF4-FFF2-40B4-BE49-F238E27FC236}">
                <a16:creationId xmlns:a16="http://schemas.microsoft.com/office/drawing/2014/main" id="{6DAF2D5E-9C87-137B-E6CF-433ACB9DE687}"/>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01:21</a:t>
            </a:r>
          </a:p>
        </p:txBody>
      </p:sp>
      <p:sp>
        <p:nvSpPr>
          <p:cNvPr id="227" name="Rounded Rectangle 224">
            <a:extLst>
              <a:ext uri="{FF2B5EF4-FFF2-40B4-BE49-F238E27FC236}">
                <a16:creationId xmlns:a16="http://schemas.microsoft.com/office/drawing/2014/main" id="{A81D5034-C39E-FAF6-5E12-7DBE2AC484C0}"/>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01:20</a:t>
            </a:r>
          </a:p>
        </p:txBody>
      </p:sp>
      <p:sp>
        <p:nvSpPr>
          <p:cNvPr id="228" name="Rounded Rectangle 225">
            <a:extLst>
              <a:ext uri="{FF2B5EF4-FFF2-40B4-BE49-F238E27FC236}">
                <a16:creationId xmlns:a16="http://schemas.microsoft.com/office/drawing/2014/main" id="{8E4C1EC5-287A-72C8-E890-2AFAB69EDF6E}"/>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01:19</a:t>
            </a:r>
          </a:p>
        </p:txBody>
      </p:sp>
      <p:sp>
        <p:nvSpPr>
          <p:cNvPr id="229" name="Rounded Rectangle 226">
            <a:extLst>
              <a:ext uri="{FF2B5EF4-FFF2-40B4-BE49-F238E27FC236}">
                <a16:creationId xmlns:a16="http://schemas.microsoft.com/office/drawing/2014/main" id="{0D67403E-0917-AEC6-3A21-C486B8858253}"/>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01:18</a:t>
            </a:r>
          </a:p>
        </p:txBody>
      </p:sp>
      <p:sp>
        <p:nvSpPr>
          <p:cNvPr id="230" name="Rounded Rectangle 227">
            <a:extLst>
              <a:ext uri="{FF2B5EF4-FFF2-40B4-BE49-F238E27FC236}">
                <a16:creationId xmlns:a16="http://schemas.microsoft.com/office/drawing/2014/main" id="{6E4C7DF9-A9EA-EDC0-4445-18E93F40F292}"/>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01:17</a:t>
            </a:r>
          </a:p>
        </p:txBody>
      </p:sp>
      <p:sp>
        <p:nvSpPr>
          <p:cNvPr id="231" name="Rounded Rectangle 228">
            <a:extLst>
              <a:ext uri="{FF2B5EF4-FFF2-40B4-BE49-F238E27FC236}">
                <a16:creationId xmlns:a16="http://schemas.microsoft.com/office/drawing/2014/main" id="{C589A032-25B0-F29C-E288-47A87540E5CC}"/>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01:16</a:t>
            </a:r>
          </a:p>
        </p:txBody>
      </p:sp>
      <p:sp>
        <p:nvSpPr>
          <p:cNvPr id="232" name="Rounded Rectangle 229">
            <a:extLst>
              <a:ext uri="{FF2B5EF4-FFF2-40B4-BE49-F238E27FC236}">
                <a16:creationId xmlns:a16="http://schemas.microsoft.com/office/drawing/2014/main" id="{DC9EA940-F80A-4B7C-C7A9-6AC936B3B55B}"/>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01:15</a:t>
            </a:r>
          </a:p>
        </p:txBody>
      </p:sp>
      <p:sp>
        <p:nvSpPr>
          <p:cNvPr id="233" name="Rounded Rectangle 230">
            <a:extLst>
              <a:ext uri="{FF2B5EF4-FFF2-40B4-BE49-F238E27FC236}">
                <a16:creationId xmlns:a16="http://schemas.microsoft.com/office/drawing/2014/main" id="{661FB2E9-E3B3-4B51-5714-D7FF9EED561B}"/>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01:14</a:t>
            </a:r>
          </a:p>
        </p:txBody>
      </p:sp>
      <p:sp>
        <p:nvSpPr>
          <p:cNvPr id="234" name="Rounded Rectangle 231">
            <a:extLst>
              <a:ext uri="{FF2B5EF4-FFF2-40B4-BE49-F238E27FC236}">
                <a16:creationId xmlns:a16="http://schemas.microsoft.com/office/drawing/2014/main" id="{ECE1DA09-CEED-2E91-B65A-7E85B7B36258}"/>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01:13</a:t>
            </a:r>
          </a:p>
        </p:txBody>
      </p:sp>
      <p:sp>
        <p:nvSpPr>
          <p:cNvPr id="235" name="Rounded Rectangle 232">
            <a:extLst>
              <a:ext uri="{FF2B5EF4-FFF2-40B4-BE49-F238E27FC236}">
                <a16:creationId xmlns:a16="http://schemas.microsoft.com/office/drawing/2014/main" id="{E934067E-FB01-3DD9-3219-8A9B283AFB6F}"/>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01:12</a:t>
            </a:r>
          </a:p>
        </p:txBody>
      </p:sp>
      <p:sp>
        <p:nvSpPr>
          <p:cNvPr id="236" name="Rounded Rectangle 233">
            <a:extLst>
              <a:ext uri="{FF2B5EF4-FFF2-40B4-BE49-F238E27FC236}">
                <a16:creationId xmlns:a16="http://schemas.microsoft.com/office/drawing/2014/main" id="{8F088E18-CA3C-2141-0206-FE295DCE1A60}"/>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01:11</a:t>
            </a:r>
          </a:p>
        </p:txBody>
      </p:sp>
      <p:sp>
        <p:nvSpPr>
          <p:cNvPr id="237" name="Rounded Rectangle 234">
            <a:extLst>
              <a:ext uri="{FF2B5EF4-FFF2-40B4-BE49-F238E27FC236}">
                <a16:creationId xmlns:a16="http://schemas.microsoft.com/office/drawing/2014/main" id="{E9548078-B126-9FBB-90D8-63A9F2378BD0}"/>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01:10</a:t>
            </a:r>
          </a:p>
        </p:txBody>
      </p:sp>
      <p:sp>
        <p:nvSpPr>
          <p:cNvPr id="238" name="Rounded Rectangle 235">
            <a:extLst>
              <a:ext uri="{FF2B5EF4-FFF2-40B4-BE49-F238E27FC236}">
                <a16:creationId xmlns:a16="http://schemas.microsoft.com/office/drawing/2014/main" id="{8D2B41C8-25AD-2C5E-901B-238C3B943CB2}"/>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01:09</a:t>
            </a:r>
          </a:p>
        </p:txBody>
      </p:sp>
      <p:sp>
        <p:nvSpPr>
          <p:cNvPr id="239" name="Rounded Rectangle 236">
            <a:extLst>
              <a:ext uri="{FF2B5EF4-FFF2-40B4-BE49-F238E27FC236}">
                <a16:creationId xmlns:a16="http://schemas.microsoft.com/office/drawing/2014/main" id="{0A949C7A-856B-F510-AF74-58F3BC81F6D7}"/>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01:08</a:t>
            </a:r>
          </a:p>
        </p:txBody>
      </p:sp>
      <p:sp>
        <p:nvSpPr>
          <p:cNvPr id="240" name="Rounded Rectangle 237">
            <a:extLst>
              <a:ext uri="{FF2B5EF4-FFF2-40B4-BE49-F238E27FC236}">
                <a16:creationId xmlns:a16="http://schemas.microsoft.com/office/drawing/2014/main" id="{CBAB775D-2C9C-6A76-19FF-79C2F705F2DA}"/>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01:07</a:t>
            </a:r>
          </a:p>
        </p:txBody>
      </p:sp>
      <p:sp>
        <p:nvSpPr>
          <p:cNvPr id="241" name="Rounded Rectangle 238">
            <a:extLst>
              <a:ext uri="{FF2B5EF4-FFF2-40B4-BE49-F238E27FC236}">
                <a16:creationId xmlns:a16="http://schemas.microsoft.com/office/drawing/2014/main" id="{8AA1D1E8-A2C5-366B-40FD-50B6F7F6D042}"/>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01:06</a:t>
            </a:r>
          </a:p>
        </p:txBody>
      </p:sp>
      <p:sp>
        <p:nvSpPr>
          <p:cNvPr id="242" name="Rounded Rectangle 239">
            <a:extLst>
              <a:ext uri="{FF2B5EF4-FFF2-40B4-BE49-F238E27FC236}">
                <a16:creationId xmlns:a16="http://schemas.microsoft.com/office/drawing/2014/main" id="{E2B87D7E-D927-0E7C-706A-DDC19B1DD441}"/>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01:05</a:t>
            </a:r>
          </a:p>
        </p:txBody>
      </p:sp>
      <p:sp>
        <p:nvSpPr>
          <p:cNvPr id="243" name="Rounded Rectangle 240">
            <a:extLst>
              <a:ext uri="{FF2B5EF4-FFF2-40B4-BE49-F238E27FC236}">
                <a16:creationId xmlns:a16="http://schemas.microsoft.com/office/drawing/2014/main" id="{5686B7FD-5501-8288-AB2B-E3F01174E605}"/>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01:04</a:t>
            </a:r>
          </a:p>
        </p:txBody>
      </p:sp>
      <p:sp>
        <p:nvSpPr>
          <p:cNvPr id="244" name="Rounded Rectangle 241">
            <a:extLst>
              <a:ext uri="{FF2B5EF4-FFF2-40B4-BE49-F238E27FC236}">
                <a16:creationId xmlns:a16="http://schemas.microsoft.com/office/drawing/2014/main" id="{A201500F-C32E-D2A7-6F52-A01247E0A7E7}"/>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01:03</a:t>
            </a:r>
          </a:p>
        </p:txBody>
      </p:sp>
      <p:sp>
        <p:nvSpPr>
          <p:cNvPr id="245" name="Rounded Rectangle 242">
            <a:extLst>
              <a:ext uri="{FF2B5EF4-FFF2-40B4-BE49-F238E27FC236}">
                <a16:creationId xmlns:a16="http://schemas.microsoft.com/office/drawing/2014/main" id="{B4BB8FAA-78CB-60C5-B909-1C01F589610C}"/>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01:02</a:t>
            </a:r>
          </a:p>
        </p:txBody>
      </p:sp>
      <p:sp>
        <p:nvSpPr>
          <p:cNvPr id="246" name="Rounded Rectangle 243">
            <a:extLst>
              <a:ext uri="{FF2B5EF4-FFF2-40B4-BE49-F238E27FC236}">
                <a16:creationId xmlns:a16="http://schemas.microsoft.com/office/drawing/2014/main" id="{67A762FC-FC27-EC9E-2D57-DB6316FD5FE2}"/>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01:01</a:t>
            </a:r>
          </a:p>
        </p:txBody>
      </p:sp>
      <p:sp>
        <p:nvSpPr>
          <p:cNvPr id="247" name="Rounded Rectangle 244">
            <a:extLst>
              <a:ext uri="{FF2B5EF4-FFF2-40B4-BE49-F238E27FC236}">
                <a16:creationId xmlns:a16="http://schemas.microsoft.com/office/drawing/2014/main" id="{E54F6AFD-54BB-F161-9EBE-F95D48D30A0D}"/>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01:00</a:t>
            </a:r>
          </a:p>
        </p:txBody>
      </p:sp>
      <p:sp>
        <p:nvSpPr>
          <p:cNvPr id="248" name="Rounded Rectangle 245">
            <a:extLst>
              <a:ext uri="{FF2B5EF4-FFF2-40B4-BE49-F238E27FC236}">
                <a16:creationId xmlns:a16="http://schemas.microsoft.com/office/drawing/2014/main" id="{402A5DCD-5048-99C5-E3EF-95CDD0ABA7EB}"/>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00:59</a:t>
            </a:r>
          </a:p>
        </p:txBody>
      </p:sp>
      <p:sp>
        <p:nvSpPr>
          <p:cNvPr id="249" name="Rounded Rectangle 246">
            <a:extLst>
              <a:ext uri="{FF2B5EF4-FFF2-40B4-BE49-F238E27FC236}">
                <a16:creationId xmlns:a16="http://schemas.microsoft.com/office/drawing/2014/main" id="{D35F6210-931D-6B13-8B3D-B86AD01FB16E}"/>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00:58</a:t>
            </a:r>
          </a:p>
        </p:txBody>
      </p:sp>
      <p:sp>
        <p:nvSpPr>
          <p:cNvPr id="250" name="Rounded Rectangle 247">
            <a:extLst>
              <a:ext uri="{FF2B5EF4-FFF2-40B4-BE49-F238E27FC236}">
                <a16:creationId xmlns:a16="http://schemas.microsoft.com/office/drawing/2014/main" id="{05269873-8118-8356-9E5B-6FFDC1765046}"/>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00:57</a:t>
            </a:r>
          </a:p>
        </p:txBody>
      </p:sp>
      <p:sp>
        <p:nvSpPr>
          <p:cNvPr id="251" name="Rounded Rectangle 248">
            <a:extLst>
              <a:ext uri="{FF2B5EF4-FFF2-40B4-BE49-F238E27FC236}">
                <a16:creationId xmlns:a16="http://schemas.microsoft.com/office/drawing/2014/main" id="{841BB3C2-5151-0C6C-7227-B7C8B2DA1CAC}"/>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00:56</a:t>
            </a:r>
          </a:p>
        </p:txBody>
      </p:sp>
      <p:sp>
        <p:nvSpPr>
          <p:cNvPr id="252" name="Rounded Rectangle 249">
            <a:extLst>
              <a:ext uri="{FF2B5EF4-FFF2-40B4-BE49-F238E27FC236}">
                <a16:creationId xmlns:a16="http://schemas.microsoft.com/office/drawing/2014/main" id="{B6DDE7E7-3319-677B-DDD9-C571639EE357}"/>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00:55</a:t>
            </a:r>
          </a:p>
        </p:txBody>
      </p:sp>
      <p:sp>
        <p:nvSpPr>
          <p:cNvPr id="253" name="Rounded Rectangle 250">
            <a:extLst>
              <a:ext uri="{FF2B5EF4-FFF2-40B4-BE49-F238E27FC236}">
                <a16:creationId xmlns:a16="http://schemas.microsoft.com/office/drawing/2014/main" id="{03018BC6-4EB9-3441-E76C-2EE914ED4FCF}"/>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00:54</a:t>
            </a:r>
          </a:p>
        </p:txBody>
      </p:sp>
      <p:sp>
        <p:nvSpPr>
          <p:cNvPr id="254" name="Rounded Rectangle 251">
            <a:extLst>
              <a:ext uri="{FF2B5EF4-FFF2-40B4-BE49-F238E27FC236}">
                <a16:creationId xmlns:a16="http://schemas.microsoft.com/office/drawing/2014/main" id="{34AA42FB-4AB3-91F0-BE4F-4C8122090ED4}"/>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00:53</a:t>
            </a:r>
          </a:p>
        </p:txBody>
      </p:sp>
      <p:sp>
        <p:nvSpPr>
          <p:cNvPr id="255" name="Rounded Rectangle 252">
            <a:extLst>
              <a:ext uri="{FF2B5EF4-FFF2-40B4-BE49-F238E27FC236}">
                <a16:creationId xmlns:a16="http://schemas.microsoft.com/office/drawing/2014/main" id="{D5D0A468-2417-AEE7-9FF8-8D0A569895E9}"/>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00:52</a:t>
            </a:r>
          </a:p>
        </p:txBody>
      </p:sp>
      <p:sp>
        <p:nvSpPr>
          <p:cNvPr id="256" name="Rounded Rectangle 253">
            <a:extLst>
              <a:ext uri="{FF2B5EF4-FFF2-40B4-BE49-F238E27FC236}">
                <a16:creationId xmlns:a16="http://schemas.microsoft.com/office/drawing/2014/main" id="{0D563C44-0257-5D70-5CD9-EDFC2582CCDE}"/>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00:51</a:t>
            </a:r>
          </a:p>
        </p:txBody>
      </p:sp>
      <p:sp>
        <p:nvSpPr>
          <p:cNvPr id="257" name="Rounded Rectangle 254">
            <a:extLst>
              <a:ext uri="{FF2B5EF4-FFF2-40B4-BE49-F238E27FC236}">
                <a16:creationId xmlns:a16="http://schemas.microsoft.com/office/drawing/2014/main" id="{9138C542-8C4B-3E38-CBA4-E098B4182871}"/>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00:50</a:t>
            </a:r>
          </a:p>
        </p:txBody>
      </p:sp>
      <p:sp>
        <p:nvSpPr>
          <p:cNvPr id="258" name="Rounded Rectangle 255">
            <a:extLst>
              <a:ext uri="{FF2B5EF4-FFF2-40B4-BE49-F238E27FC236}">
                <a16:creationId xmlns:a16="http://schemas.microsoft.com/office/drawing/2014/main" id="{31FCBDA0-857B-0C57-142D-9FE6334ACD8D}"/>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00:49</a:t>
            </a:r>
          </a:p>
        </p:txBody>
      </p:sp>
      <p:sp>
        <p:nvSpPr>
          <p:cNvPr id="259" name="Rounded Rectangle 256">
            <a:extLst>
              <a:ext uri="{FF2B5EF4-FFF2-40B4-BE49-F238E27FC236}">
                <a16:creationId xmlns:a16="http://schemas.microsoft.com/office/drawing/2014/main" id="{47ACA6EC-3608-BC0D-C732-0DB8F52D96F2}"/>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00:48</a:t>
            </a:r>
          </a:p>
        </p:txBody>
      </p:sp>
      <p:sp>
        <p:nvSpPr>
          <p:cNvPr id="260" name="Rounded Rectangle 257">
            <a:extLst>
              <a:ext uri="{FF2B5EF4-FFF2-40B4-BE49-F238E27FC236}">
                <a16:creationId xmlns:a16="http://schemas.microsoft.com/office/drawing/2014/main" id="{53B6B627-3707-1B85-5451-DD2FF02C2BDE}"/>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00:47</a:t>
            </a:r>
          </a:p>
        </p:txBody>
      </p:sp>
      <p:sp>
        <p:nvSpPr>
          <p:cNvPr id="261" name="Rounded Rectangle 258">
            <a:extLst>
              <a:ext uri="{FF2B5EF4-FFF2-40B4-BE49-F238E27FC236}">
                <a16:creationId xmlns:a16="http://schemas.microsoft.com/office/drawing/2014/main" id="{27CD0D23-7655-9576-3A98-CE0AE4255997}"/>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00:46</a:t>
            </a:r>
          </a:p>
        </p:txBody>
      </p:sp>
      <p:sp>
        <p:nvSpPr>
          <p:cNvPr id="262" name="Rounded Rectangle 259">
            <a:extLst>
              <a:ext uri="{FF2B5EF4-FFF2-40B4-BE49-F238E27FC236}">
                <a16:creationId xmlns:a16="http://schemas.microsoft.com/office/drawing/2014/main" id="{570E386C-8BB1-2357-F44F-E531BBB62676}"/>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00:45</a:t>
            </a:r>
          </a:p>
        </p:txBody>
      </p:sp>
      <p:sp>
        <p:nvSpPr>
          <p:cNvPr id="263" name="Rounded Rectangle 260">
            <a:extLst>
              <a:ext uri="{FF2B5EF4-FFF2-40B4-BE49-F238E27FC236}">
                <a16:creationId xmlns:a16="http://schemas.microsoft.com/office/drawing/2014/main" id="{2C77FC55-6C4E-47B1-E255-56BEB6EF5A88}"/>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00:44</a:t>
            </a:r>
          </a:p>
        </p:txBody>
      </p:sp>
      <p:sp>
        <p:nvSpPr>
          <p:cNvPr id="264" name="Rounded Rectangle 261">
            <a:extLst>
              <a:ext uri="{FF2B5EF4-FFF2-40B4-BE49-F238E27FC236}">
                <a16:creationId xmlns:a16="http://schemas.microsoft.com/office/drawing/2014/main" id="{BC53A4B2-43FF-42C9-B662-656C227F7D96}"/>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00:43</a:t>
            </a:r>
          </a:p>
        </p:txBody>
      </p:sp>
      <p:sp>
        <p:nvSpPr>
          <p:cNvPr id="265" name="Rounded Rectangle 262">
            <a:extLst>
              <a:ext uri="{FF2B5EF4-FFF2-40B4-BE49-F238E27FC236}">
                <a16:creationId xmlns:a16="http://schemas.microsoft.com/office/drawing/2014/main" id="{E75F096E-AF32-B92D-CFE8-D7C4C90D0D1E}"/>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00:42</a:t>
            </a:r>
          </a:p>
        </p:txBody>
      </p:sp>
      <p:sp>
        <p:nvSpPr>
          <p:cNvPr id="266" name="Rounded Rectangle 263">
            <a:extLst>
              <a:ext uri="{FF2B5EF4-FFF2-40B4-BE49-F238E27FC236}">
                <a16:creationId xmlns:a16="http://schemas.microsoft.com/office/drawing/2014/main" id="{10F978D5-321F-35A1-8D27-62FAA0AB1890}"/>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00:41</a:t>
            </a:r>
          </a:p>
        </p:txBody>
      </p:sp>
      <p:sp>
        <p:nvSpPr>
          <p:cNvPr id="267" name="Rounded Rectangle 264">
            <a:extLst>
              <a:ext uri="{FF2B5EF4-FFF2-40B4-BE49-F238E27FC236}">
                <a16:creationId xmlns:a16="http://schemas.microsoft.com/office/drawing/2014/main" id="{FF9723E0-C0CA-C9D3-1828-1417F0790134}"/>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00:40</a:t>
            </a:r>
          </a:p>
        </p:txBody>
      </p:sp>
      <p:sp>
        <p:nvSpPr>
          <p:cNvPr id="268" name="Rounded Rectangle 265">
            <a:extLst>
              <a:ext uri="{FF2B5EF4-FFF2-40B4-BE49-F238E27FC236}">
                <a16:creationId xmlns:a16="http://schemas.microsoft.com/office/drawing/2014/main" id="{E98B3236-96EC-8337-65B9-97886ED4E271}"/>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00:39</a:t>
            </a:r>
          </a:p>
        </p:txBody>
      </p:sp>
      <p:sp>
        <p:nvSpPr>
          <p:cNvPr id="269" name="Rounded Rectangle 266">
            <a:extLst>
              <a:ext uri="{FF2B5EF4-FFF2-40B4-BE49-F238E27FC236}">
                <a16:creationId xmlns:a16="http://schemas.microsoft.com/office/drawing/2014/main" id="{2FC83000-1A10-8E73-EFB2-9163414D57BA}"/>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00:38</a:t>
            </a:r>
          </a:p>
        </p:txBody>
      </p:sp>
      <p:sp>
        <p:nvSpPr>
          <p:cNvPr id="270" name="Rounded Rectangle 267">
            <a:extLst>
              <a:ext uri="{FF2B5EF4-FFF2-40B4-BE49-F238E27FC236}">
                <a16:creationId xmlns:a16="http://schemas.microsoft.com/office/drawing/2014/main" id="{7912B94A-2449-9683-9B2F-2309A14A4AF2}"/>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00:37</a:t>
            </a:r>
          </a:p>
        </p:txBody>
      </p:sp>
      <p:sp>
        <p:nvSpPr>
          <p:cNvPr id="271" name="Rounded Rectangle 268">
            <a:extLst>
              <a:ext uri="{FF2B5EF4-FFF2-40B4-BE49-F238E27FC236}">
                <a16:creationId xmlns:a16="http://schemas.microsoft.com/office/drawing/2014/main" id="{C166EBCC-A6C7-03A7-C88C-CBA66A1510B2}"/>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00:36</a:t>
            </a:r>
          </a:p>
        </p:txBody>
      </p:sp>
      <p:sp>
        <p:nvSpPr>
          <p:cNvPr id="272" name="Rounded Rectangle 269">
            <a:extLst>
              <a:ext uri="{FF2B5EF4-FFF2-40B4-BE49-F238E27FC236}">
                <a16:creationId xmlns:a16="http://schemas.microsoft.com/office/drawing/2014/main" id="{6FF516C1-23FB-BECF-6907-DC8D8D516793}"/>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00:35</a:t>
            </a:r>
          </a:p>
        </p:txBody>
      </p:sp>
      <p:sp>
        <p:nvSpPr>
          <p:cNvPr id="273" name="Rounded Rectangle 270">
            <a:extLst>
              <a:ext uri="{FF2B5EF4-FFF2-40B4-BE49-F238E27FC236}">
                <a16:creationId xmlns:a16="http://schemas.microsoft.com/office/drawing/2014/main" id="{30914AFD-6379-599E-4EAE-35C30398FD8B}"/>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00:34</a:t>
            </a:r>
          </a:p>
        </p:txBody>
      </p:sp>
      <p:sp>
        <p:nvSpPr>
          <p:cNvPr id="274" name="Rounded Rectangle 271">
            <a:extLst>
              <a:ext uri="{FF2B5EF4-FFF2-40B4-BE49-F238E27FC236}">
                <a16:creationId xmlns:a16="http://schemas.microsoft.com/office/drawing/2014/main" id="{D3565198-5CC7-DA5D-8859-763DDF77ECEA}"/>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00:33</a:t>
            </a:r>
          </a:p>
        </p:txBody>
      </p:sp>
      <p:sp>
        <p:nvSpPr>
          <p:cNvPr id="275" name="Rounded Rectangle 272">
            <a:extLst>
              <a:ext uri="{FF2B5EF4-FFF2-40B4-BE49-F238E27FC236}">
                <a16:creationId xmlns:a16="http://schemas.microsoft.com/office/drawing/2014/main" id="{DCE7263B-911D-7129-1F67-B1633DB0E010}"/>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00:32</a:t>
            </a:r>
          </a:p>
        </p:txBody>
      </p:sp>
      <p:sp>
        <p:nvSpPr>
          <p:cNvPr id="276" name="Rounded Rectangle 273">
            <a:extLst>
              <a:ext uri="{FF2B5EF4-FFF2-40B4-BE49-F238E27FC236}">
                <a16:creationId xmlns:a16="http://schemas.microsoft.com/office/drawing/2014/main" id="{47FC5A38-3391-BC4A-7E13-DE95F8BB1C9A}"/>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00:31</a:t>
            </a:r>
          </a:p>
        </p:txBody>
      </p:sp>
      <p:sp>
        <p:nvSpPr>
          <p:cNvPr id="277" name="Rounded Rectangle 274">
            <a:extLst>
              <a:ext uri="{FF2B5EF4-FFF2-40B4-BE49-F238E27FC236}">
                <a16:creationId xmlns:a16="http://schemas.microsoft.com/office/drawing/2014/main" id="{BEBB4429-6389-9B51-C291-1E3DC8E5FA60}"/>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00:30</a:t>
            </a:r>
          </a:p>
        </p:txBody>
      </p:sp>
      <p:sp>
        <p:nvSpPr>
          <p:cNvPr id="278" name="Rounded Rectangle 275">
            <a:extLst>
              <a:ext uri="{FF2B5EF4-FFF2-40B4-BE49-F238E27FC236}">
                <a16:creationId xmlns:a16="http://schemas.microsoft.com/office/drawing/2014/main" id="{2E0ECEFE-6208-FB19-9CA2-524E023EE022}"/>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00:29</a:t>
            </a:r>
          </a:p>
        </p:txBody>
      </p:sp>
      <p:sp>
        <p:nvSpPr>
          <p:cNvPr id="279" name="Rounded Rectangle 276">
            <a:extLst>
              <a:ext uri="{FF2B5EF4-FFF2-40B4-BE49-F238E27FC236}">
                <a16:creationId xmlns:a16="http://schemas.microsoft.com/office/drawing/2014/main" id="{2E3AAF8B-BCC6-FDCB-F2DC-B849EC7E6663}"/>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00:28</a:t>
            </a:r>
          </a:p>
        </p:txBody>
      </p:sp>
      <p:sp>
        <p:nvSpPr>
          <p:cNvPr id="280" name="Rounded Rectangle 277">
            <a:extLst>
              <a:ext uri="{FF2B5EF4-FFF2-40B4-BE49-F238E27FC236}">
                <a16:creationId xmlns:a16="http://schemas.microsoft.com/office/drawing/2014/main" id="{748846EB-F33A-57E0-500D-B2162CD7CBED}"/>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00:27</a:t>
            </a:r>
          </a:p>
        </p:txBody>
      </p:sp>
      <p:sp>
        <p:nvSpPr>
          <p:cNvPr id="281" name="Rounded Rectangle 278">
            <a:extLst>
              <a:ext uri="{FF2B5EF4-FFF2-40B4-BE49-F238E27FC236}">
                <a16:creationId xmlns:a16="http://schemas.microsoft.com/office/drawing/2014/main" id="{2730B527-1DA2-8121-D8CC-371AA3B22330}"/>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00:26</a:t>
            </a:r>
          </a:p>
        </p:txBody>
      </p:sp>
      <p:sp>
        <p:nvSpPr>
          <p:cNvPr id="282" name="Rounded Rectangle 279">
            <a:extLst>
              <a:ext uri="{FF2B5EF4-FFF2-40B4-BE49-F238E27FC236}">
                <a16:creationId xmlns:a16="http://schemas.microsoft.com/office/drawing/2014/main" id="{523C0BF5-4126-BEF8-FFF5-4B99A4D616E2}"/>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00:25</a:t>
            </a:r>
          </a:p>
        </p:txBody>
      </p:sp>
      <p:sp>
        <p:nvSpPr>
          <p:cNvPr id="283" name="Rounded Rectangle 280">
            <a:extLst>
              <a:ext uri="{FF2B5EF4-FFF2-40B4-BE49-F238E27FC236}">
                <a16:creationId xmlns:a16="http://schemas.microsoft.com/office/drawing/2014/main" id="{E008ADF1-9275-815A-07F3-4ECA1239FFD9}"/>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00:24</a:t>
            </a:r>
          </a:p>
        </p:txBody>
      </p:sp>
      <p:sp>
        <p:nvSpPr>
          <p:cNvPr id="284" name="Rounded Rectangle 281">
            <a:extLst>
              <a:ext uri="{FF2B5EF4-FFF2-40B4-BE49-F238E27FC236}">
                <a16:creationId xmlns:a16="http://schemas.microsoft.com/office/drawing/2014/main" id="{98989A58-14EE-D3B0-79D1-C8F97D1B8741}"/>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00:23</a:t>
            </a:r>
          </a:p>
        </p:txBody>
      </p:sp>
      <p:sp>
        <p:nvSpPr>
          <p:cNvPr id="285" name="Rounded Rectangle 282">
            <a:extLst>
              <a:ext uri="{FF2B5EF4-FFF2-40B4-BE49-F238E27FC236}">
                <a16:creationId xmlns:a16="http://schemas.microsoft.com/office/drawing/2014/main" id="{E0E22A7A-F7DB-DFA5-7EEC-A131FB118C4E}"/>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00:22</a:t>
            </a:r>
          </a:p>
        </p:txBody>
      </p:sp>
      <p:sp>
        <p:nvSpPr>
          <p:cNvPr id="286" name="Rounded Rectangle 283">
            <a:extLst>
              <a:ext uri="{FF2B5EF4-FFF2-40B4-BE49-F238E27FC236}">
                <a16:creationId xmlns:a16="http://schemas.microsoft.com/office/drawing/2014/main" id="{186F0B33-9A1B-EE45-BBE9-6FB5FC0A891A}"/>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00:21</a:t>
            </a:r>
          </a:p>
        </p:txBody>
      </p:sp>
      <p:sp>
        <p:nvSpPr>
          <p:cNvPr id="287" name="Rounded Rectangle 284">
            <a:extLst>
              <a:ext uri="{FF2B5EF4-FFF2-40B4-BE49-F238E27FC236}">
                <a16:creationId xmlns:a16="http://schemas.microsoft.com/office/drawing/2014/main" id="{0E32F2D3-625D-E89C-5FDD-E491D4E17662}"/>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00:20</a:t>
            </a:r>
          </a:p>
        </p:txBody>
      </p:sp>
      <p:sp>
        <p:nvSpPr>
          <p:cNvPr id="288" name="Rounded Rectangle 285">
            <a:extLst>
              <a:ext uri="{FF2B5EF4-FFF2-40B4-BE49-F238E27FC236}">
                <a16:creationId xmlns:a16="http://schemas.microsoft.com/office/drawing/2014/main" id="{E2782F55-ECA1-86E1-AF11-D4C06397DC2A}"/>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00:19</a:t>
            </a:r>
          </a:p>
        </p:txBody>
      </p:sp>
      <p:sp>
        <p:nvSpPr>
          <p:cNvPr id="289" name="Rounded Rectangle 286">
            <a:extLst>
              <a:ext uri="{FF2B5EF4-FFF2-40B4-BE49-F238E27FC236}">
                <a16:creationId xmlns:a16="http://schemas.microsoft.com/office/drawing/2014/main" id="{EB978A0B-74BE-D250-B84A-0F62013F11FD}"/>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00:18</a:t>
            </a:r>
          </a:p>
        </p:txBody>
      </p:sp>
      <p:sp>
        <p:nvSpPr>
          <p:cNvPr id="290" name="Rounded Rectangle 287">
            <a:extLst>
              <a:ext uri="{FF2B5EF4-FFF2-40B4-BE49-F238E27FC236}">
                <a16:creationId xmlns:a16="http://schemas.microsoft.com/office/drawing/2014/main" id="{BC3587F3-D743-8813-DFFC-F0D0130F1DA9}"/>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00:17</a:t>
            </a:r>
          </a:p>
        </p:txBody>
      </p:sp>
      <p:sp>
        <p:nvSpPr>
          <p:cNvPr id="291" name="Rounded Rectangle 288">
            <a:extLst>
              <a:ext uri="{FF2B5EF4-FFF2-40B4-BE49-F238E27FC236}">
                <a16:creationId xmlns:a16="http://schemas.microsoft.com/office/drawing/2014/main" id="{E1AD06E2-F153-3B3C-AC7A-C8B0C984D2E9}"/>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00:16</a:t>
            </a:r>
          </a:p>
        </p:txBody>
      </p:sp>
      <p:sp>
        <p:nvSpPr>
          <p:cNvPr id="292" name="Rounded Rectangle 289">
            <a:extLst>
              <a:ext uri="{FF2B5EF4-FFF2-40B4-BE49-F238E27FC236}">
                <a16:creationId xmlns:a16="http://schemas.microsoft.com/office/drawing/2014/main" id="{A1D7AD71-BA7E-572A-49ED-8246B80901FA}"/>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00:15</a:t>
            </a:r>
          </a:p>
        </p:txBody>
      </p:sp>
      <p:sp>
        <p:nvSpPr>
          <p:cNvPr id="293" name="Rounded Rectangle 290">
            <a:extLst>
              <a:ext uri="{FF2B5EF4-FFF2-40B4-BE49-F238E27FC236}">
                <a16:creationId xmlns:a16="http://schemas.microsoft.com/office/drawing/2014/main" id="{1EAB420C-638D-CD1E-E225-69A19C3AF49D}"/>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00:14</a:t>
            </a:r>
          </a:p>
        </p:txBody>
      </p:sp>
      <p:sp>
        <p:nvSpPr>
          <p:cNvPr id="294" name="Rounded Rectangle 291">
            <a:extLst>
              <a:ext uri="{FF2B5EF4-FFF2-40B4-BE49-F238E27FC236}">
                <a16:creationId xmlns:a16="http://schemas.microsoft.com/office/drawing/2014/main" id="{45B9BF00-B2A6-A86C-045F-5E05132C5EED}"/>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00:13</a:t>
            </a:r>
          </a:p>
        </p:txBody>
      </p:sp>
      <p:sp>
        <p:nvSpPr>
          <p:cNvPr id="295" name="Rounded Rectangle 292">
            <a:extLst>
              <a:ext uri="{FF2B5EF4-FFF2-40B4-BE49-F238E27FC236}">
                <a16:creationId xmlns:a16="http://schemas.microsoft.com/office/drawing/2014/main" id="{7011F849-99A8-8A8F-DCB0-7C7883F445CC}"/>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00:12</a:t>
            </a:r>
          </a:p>
        </p:txBody>
      </p:sp>
      <p:sp>
        <p:nvSpPr>
          <p:cNvPr id="296" name="Rounded Rectangle 293">
            <a:extLst>
              <a:ext uri="{FF2B5EF4-FFF2-40B4-BE49-F238E27FC236}">
                <a16:creationId xmlns:a16="http://schemas.microsoft.com/office/drawing/2014/main" id="{3294223C-CECB-1BBE-7C2E-A7A8AF7A411B}"/>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00:11</a:t>
            </a:r>
          </a:p>
        </p:txBody>
      </p:sp>
      <p:sp>
        <p:nvSpPr>
          <p:cNvPr id="297" name="Rounded Rectangle 294">
            <a:extLst>
              <a:ext uri="{FF2B5EF4-FFF2-40B4-BE49-F238E27FC236}">
                <a16:creationId xmlns:a16="http://schemas.microsoft.com/office/drawing/2014/main" id="{A30DA6E0-496A-B437-DA01-2B6921DD8873}"/>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00:10</a:t>
            </a:r>
          </a:p>
        </p:txBody>
      </p:sp>
      <p:sp>
        <p:nvSpPr>
          <p:cNvPr id="298" name="Rounded Rectangle 295">
            <a:extLst>
              <a:ext uri="{FF2B5EF4-FFF2-40B4-BE49-F238E27FC236}">
                <a16:creationId xmlns:a16="http://schemas.microsoft.com/office/drawing/2014/main" id="{0AA8C8D8-EE60-A7B9-1CE2-FF4EE8BA1A56}"/>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00:09</a:t>
            </a:r>
          </a:p>
        </p:txBody>
      </p:sp>
      <p:sp>
        <p:nvSpPr>
          <p:cNvPr id="299" name="Rounded Rectangle 296">
            <a:extLst>
              <a:ext uri="{FF2B5EF4-FFF2-40B4-BE49-F238E27FC236}">
                <a16:creationId xmlns:a16="http://schemas.microsoft.com/office/drawing/2014/main" id="{011BE531-5D6A-D85D-AF5E-3B363605248F}"/>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00:08</a:t>
            </a:r>
          </a:p>
        </p:txBody>
      </p:sp>
      <p:sp>
        <p:nvSpPr>
          <p:cNvPr id="300" name="Rounded Rectangle 297">
            <a:extLst>
              <a:ext uri="{FF2B5EF4-FFF2-40B4-BE49-F238E27FC236}">
                <a16:creationId xmlns:a16="http://schemas.microsoft.com/office/drawing/2014/main" id="{BAB5FC38-1EA4-02BA-382D-367F8F24A6D3}"/>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00:07</a:t>
            </a:r>
          </a:p>
        </p:txBody>
      </p:sp>
      <p:sp>
        <p:nvSpPr>
          <p:cNvPr id="301" name="Rounded Rectangle 298">
            <a:extLst>
              <a:ext uri="{FF2B5EF4-FFF2-40B4-BE49-F238E27FC236}">
                <a16:creationId xmlns:a16="http://schemas.microsoft.com/office/drawing/2014/main" id="{AE062F84-5988-E8AE-2C87-C35EDD2BDA1E}"/>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00:06</a:t>
            </a:r>
          </a:p>
        </p:txBody>
      </p:sp>
      <p:sp>
        <p:nvSpPr>
          <p:cNvPr id="302" name="Rounded Rectangle 299">
            <a:extLst>
              <a:ext uri="{FF2B5EF4-FFF2-40B4-BE49-F238E27FC236}">
                <a16:creationId xmlns:a16="http://schemas.microsoft.com/office/drawing/2014/main" id="{29C64CBE-C4D0-79DA-D64C-36493E5AF1DC}"/>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00:05</a:t>
            </a:r>
          </a:p>
        </p:txBody>
      </p:sp>
      <p:sp>
        <p:nvSpPr>
          <p:cNvPr id="303" name="Rounded Rectangle 300">
            <a:extLst>
              <a:ext uri="{FF2B5EF4-FFF2-40B4-BE49-F238E27FC236}">
                <a16:creationId xmlns:a16="http://schemas.microsoft.com/office/drawing/2014/main" id="{E8E06F03-9704-A83A-B652-F550C24ADD38}"/>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00:04</a:t>
            </a:r>
          </a:p>
        </p:txBody>
      </p:sp>
      <p:sp>
        <p:nvSpPr>
          <p:cNvPr id="304" name="Rounded Rectangle 301">
            <a:extLst>
              <a:ext uri="{FF2B5EF4-FFF2-40B4-BE49-F238E27FC236}">
                <a16:creationId xmlns:a16="http://schemas.microsoft.com/office/drawing/2014/main" id="{A2F87824-D804-696A-8C73-3387AAF5A72A}"/>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00:03</a:t>
            </a:r>
          </a:p>
        </p:txBody>
      </p:sp>
      <p:sp>
        <p:nvSpPr>
          <p:cNvPr id="305" name="Rounded Rectangle 302">
            <a:extLst>
              <a:ext uri="{FF2B5EF4-FFF2-40B4-BE49-F238E27FC236}">
                <a16:creationId xmlns:a16="http://schemas.microsoft.com/office/drawing/2014/main" id="{2468060A-12B1-F968-3D19-43890665BC3D}"/>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00:02</a:t>
            </a:r>
          </a:p>
        </p:txBody>
      </p:sp>
      <p:sp>
        <p:nvSpPr>
          <p:cNvPr id="306" name="Rounded Rectangle 303">
            <a:extLst>
              <a:ext uri="{FF2B5EF4-FFF2-40B4-BE49-F238E27FC236}">
                <a16:creationId xmlns:a16="http://schemas.microsoft.com/office/drawing/2014/main" id="{48331297-9D7C-0635-95E8-F2B2BFA58E82}"/>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00:01</a:t>
            </a:r>
          </a:p>
        </p:txBody>
      </p:sp>
      <p:sp>
        <p:nvSpPr>
          <p:cNvPr id="307" name="Rounded Rectangle 304">
            <a:extLst>
              <a:ext uri="{FF2B5EF4-FFF2-40B4-BE49-F238E27FC236}">
                <a16:creationId xmlns:a16="http://schemas.microsoft.com/office/drawing/2014/main" id="{B2E483F2-2655-436E-D244-8AC9809185BC}"/>
              </a:ext>
            </a:extLst>
          </p:cNvPr>
          <p:cNvSpPr/>
          <p:nvPr/>
        </p:nvSpPr>
        <p:spPr>
          <a:xfrm>
            <a:off x="9987642" y="505641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00:00</a:t>
            </a:r>
          </a:p>
        </p:txBody>
      </p:sp>
      <p:sp>
        <p:nvSpPr>
          <p:cNvPr id="308" name="Oval 307">
            <a:extLst>
              <a:ext uri="{FF2B5EF4-FFF2-40B4-BE49-F238E27FC236}">
                <a16:creationId xmlns:a16="http://schemas.microsoft.com/office/drawing/2014/main" id="{CBDDA35C-0FEC-E395-1F25-158A4C881A65}"/>
              </a:ext>
            </a:extLst>
          </p:cNvPr>
          <p:cNvSpPr/>
          <p:nvPr/>
        </p:nvSpPr>
        <p:spPr>
          <a:xfrm>
            <a:off x="10368642" y="5666014"/>
            <a:ext cx="762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TG</a:t>
            </a:r>
          </a:p>
        </p:txBody>
      </p:sp>
    </p:spTree>
    <p:extLst>
      <p:ext uri="{BB962C8B-B14F-4D97-AF65-F5344CB8AC3E}">
        <p14:creationId xmlns:p14="http://schemas.microsoft.com/office/powerpoint/2010/main" val="827684973"/>
      </p:ext>
    </p:extLst>
  </p:cSld>
  <p:clrMapOvr>
    <a:masterClrMapping/>
  </p:clrMapOvr>
  <p:transition advClick="0">
    <p:cover dir="ld"/>
  </p:transition>
  <p:timing>
    <p:tnLst>
      <p:par>
        <p:cTn id="1" dur="indefinite" restart="never" nodeType="tmRoot">
          <p:childTnLst>
            <p:seq concurrent="1" nextAc="seek">
              <p:cTn id="2" restart="whenNotActive" fill="hold" evtFilter="cancelBubble" nodeType="interactiveSeq">
                <p:stCondLst>
                  <p:cond evt="onClick" delay="0">
                    <p:tgtEl>
                      <p:spTgt spid="308"/>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308"/>
                                        </p:tgtEl>
                                      </p:cBhvr>
                                    </p:animEffect>
                                    <p:set>
                                      <p:cBhvr>
                                        <p:cTn id="7" dur="1" fill="hold">
                                          <p:stCondLst>
                                            <p:cond delay="499"/>
                                          </p:stCondLst>
                                        </p:cTn>
                                        <p:tgtEl>
                                          <p:spTgt spid="308"/>
                                        </p:tgtEl>
                                        <p:attrNameLst>
                                          <p:attrName>style.visibility</p:attrName>
                                        </p:attrNameLst>
                                      </p:cBhvr>
                                      <p:to>
                                        <p:strVal val="hidden"/>
                                      </p:to>
                                    </p:set>
                                  </p:childTnLst>
                                </p:cTn>
                              </p:par>
                            </p:childTnLst>
                          </p:cTn>
                        </p:par>
                        <p:par>
                          <p:cTn id="8" fill="hold">
                            <p:stCondLst>
                              <p:cond delay="500"/>
                            </p:stCondLst>
                            <p:childTnLst>
                              <p:par>
                                <p:cTn id="9" presetID="11" presetClass="entr" presetSubtype="0" fill="hold" grpId="0" nodeType="afterEffect">
                                  <p:stCondLst>
                                    <p:cond delay="0"/>
                                  </p:stCondLst>
                                  <p:childTnLst>
                                    <p:set>
                                      <p:cBhvr>
                                        <p:cTn id="10" dur="1000">
                                          <p:stCondLst>
                                            <p:cond delay="0"/>
                                          </p:stCondLst>
                                        </p:cTn>
                                        <p:tgtEl>
                                          <p:spTgt spid="5"/>
                                        </p:tgtEl>
                                        <p:attrNameLst>
                                          <p:attrName>style.visibility</p:attrName>
                                        </p:attrNameLst>
                                      </p:cBhvr>
                                      <p:to>
                                        <p:strVal val="visible"/>
                                      </p:to>
                                    </p:set>
                                  </p:childTnLst>
                                </p:cTn>
                              </p:par>
                            </p:childTnLst>
                          </p:cTn>
                        </p:par>
                        <p:par>
                          <p:cTn id="11" fill="hold">
                            <p:stCondLst>
                              <p:cond delay="1500"/>
                            </p:stCondLst>
                            <p:childTnLst>
                              <p:par>
                                <p:cTn id="12" presetID="11" presetClass="entr" presetSubtype="0" fill="hold" grpId="0" nodeType="afterEffect">
                                  <p:stCondLst>
                                    <p:cond delay="0"/>
                                  </p:stCondLst>
                                  <p:childTnLst>
                                    <p:set>
                                      <p:cBhvr>
                                        <p:cTn id="13" dur="1000">
                                          <p:stCondLst>
                                            <p:cond delay="0"/>
                                          </p:stCondLst>
                                        </p:cTn>
                                        <p:tgtEl>
                                          <p:spTgt spid="7"/>
                                        </p:tgtEl>
                                        <p:attrNameLst>
                                          <p:attrName>style.visibility</p:attrName>
                                        </p:attrNameLst>
                                      </p:cBhvr>
                                      <p:to>
                                        <p:strVal val="visible"/>
                                      </p:to>
                                    </p:set>
                                  </p:childTnLst>
                                </p:cTn>
                              </p:par>
                            </p:childTnLst>
                          </p:cTn>
                        </p:par>
                        <p:par>
                          <p:cTn id="14" fill="hold">
                            <p:stCondLst>
                              <p:cond delay="2500"/>
                            </p:stCondLst>
                            <p:childTnLst>
                              <p:par>
                                <p:cTn id="15" presetID="11" presetClass="entr" presetSubtype="0" fill="hold" grpId="0" nodeType="afterEffect">
                                  <p:stCondLst>
                                    <p:cond delay="0"/>
                                  </p:stCondLst>
                                  <p:childTnLst>
                                    <p:set>
                                      <p:cBhvr>
                                        <p:cTn id="16" dur="1000">
                                          <p:stCondLst>
                                            <p:cond delay="0"/>
                                          </p:stCondLst>
                                        </p:cTn>
                                        <p:tgtEl>
                                          <p:spTgt spid="8"/>
                                        </p:tgtEl>
                                        <p:attrNameLst>
                                          <p:attrName>style.visibility</p:attrName>
                                        </p:attrNameLst>
                                      </p:cBhvr>
                                      <p:to>
                                        <p:strVal val="visible"/>
                                      </p:to>
                                    </p:set>
                                  </p:childTnLst>
                                </p:cTn>
                              </p:par>
                            </p:childTnLst>
                          </p:cTn>
                        </p:par>
                        <p:par>
                          <p:cTn id="17" fill="hold">
                            <p:stCondLst>
                              <p:cond delay="3500"/>
                            </p:stCondLst>
                            <p:childTnLst>
                              <p:par>
                                <p:cTn id="18" presetID="11" presetClass="entr" presetSubtype="0" fill="hold" grpId="0" nodeType="afterEffect">
                                  <p:stCondLst>
                                    <p:cond delay="0"/>
                                  </p:stCondLst>
                                  <p:childTnLst>
                                    <p:set>
                                      <p:cBhvr>
                                        <p:cTn id="19" dur="1000">
                                          <p:stCondLst>
                                            <p:cond delay="0"/>
                                          </p:stCondLst>
                                        </p:cTn>
                                        <p:tgtEl>
                                          <p:spTgt spid="9"/>
                                        </p:tgtEl>
                                        <p:attrNameLst>
                                          <p:attrName>style.visibility</p:attrName>
                                        </p:attrNameLst>
                                      </p:cBhvr>
                                      <p:to>
                                        <p:strVal val="visible"/>
                                      </p:to>
                                    </p:set>
                                  </p:childTnLst>
                                </p:cTn>
                              </p:par>
                            </p:childTnLst>
                          </p:cTn>
                        </p:par>
                        <p:par>
                          <p:cTn id="20" fill="hold">
                            <p:stCondLst>
                              <p:cond delay="4500"/>
                            </p:stCondLst>
                            <p:childTnLst>
                              <p:par>
                                <p:cTn id="21" presetID="11" presetClass="entr" presetSubtype="0" fill="hold" grpId="0" nodeType="afterEffect">
                                  <p:stCondLst>
                                    <p:cond delay="0"/>
                                  </p:stCondLst>
                                  <p:childTnLst>
                                    <p:set>
                                      <p:cBhvr>
                                        <p:cTn id="22" dur="1000">
                                          <p:stCondLst>
                                            <p:cond delay="0"/>
                                          </p:stCondLst>
                                        </p:cTn>
                                        <p:tgtEl>
                                          <p:spTgt spid="10"/>
                                        </p:tgtEl>
                                        <p:attrNameLst>
                                          <p:attrName>style.visibility</p:attrName>
                                        </p:attrNameLst>
                                      </p:cBhvr>
                                      <p:to>
                                        <p:strVal val="visible"/>
                                      </p:to>
                                    </p:set>
                                  </p:childTnLst>
                                </p:cTn>
                              </p:par>
                            </p:childTnLst>
                          </p:cTn>
                        </p:par>
                        <p:par>
                          <p:cTn id="23" fill="hold">
                            <p:stCondLst>
                              <p:cond delay="5500"/>
                            </p:stCondLst>
                            <p:childTnLst>
                              <p:par>
                                <p:cTn id="24" presetID="11" presetClass="entr" presetSubtype="0" fill="hold" grpId="0" nodeType="afterEffect">
                                  <p:stCondLst>
                                    <p:cond delay="0"/>
                                  </p:stCondLst>
                                  <p:childTnLst>
                                    <p:set>
                                      <p:cBhvr>
                                        <p:cTn id="25" dur="1000">
                                          <p:stCondLst>
                                            <p:cond delay="0"/>
                                          </p:stCondLst>
                                        </p:cTn>
                                        <p:tgtEl>
                                          <p:spTgt spid="11"/>
                                        </p:tgtEl>
                                        <p:attrNameLst>
                                          <p:attrName>style.visibility</p:attrName>
                                        </p:attrNameLst>
                                      </p:cBhvr>
                                      <p:to>
                                        <p:strVal val="visible"/>
                                      </p:to>
                                    </p:set>
                                  </p:childTnLst>
                                </p:cTn>
                              </p:par>
                            </p:childTnLst>
                          </p:cTn>
                        </p:par>
                        <p:par>
                          <p:cTn id="26" fill="hold">
                            <p:stCondLst>
                              <p:cond delay="6500"/>
                            </p:stCondLst>
                            <p:childTnLst>
                              <p:par>
                                <p:cTn id="27" presetID="11" presetClass="entr" presetSubtype="0" fill="hold" grpId="0" nodeType="afterEffect">
                                  <p:stCondLst>
                                    <p:cond delay="0"/>
                                  </p:stCondLst>
                                  <p:childTnLst>
                                    <p:set>
                                      <p:cBhvr>
                                        <p:cTn id="28" dur="1000">
                                          <p:stCondLst>
                                            <p:cond delay="0"/>
                                          </p:stCondLst>
                                        </p:cTn>
                                        <p:tgtEl>
                                          <p:spTgt spid="12"/>
                                        </p:tgtEl>
                                        <p:attrNameLst>
                                          <p:attrName>style.visibility</p:attrName>
                                        </p:attrNameLst>
                                      </p:cBhvr>
                                      <p:to>
                                        <p:strVal val="visible"/>
                                      </p:to>
                                    </p:set>
                                  </p:childTnLst>
                                </p:cTn>
                              </p:par>
                            </p:childTnLst>
                          </p:cTn>
                        </p:par>
                        <p:par>
                          <p:cTn id="29" fill="hold">
                            <p:stCondLst>
                              <p:cond delay="7500"/>
                            </p:stCondLst>
                            <p:childTnLst>
                              <p:par>
                                <p:cTn id="30" presetID="11" presetClass="entr" presetSubtype="0" fill="hold" grpId="0" nodeType="afterEffect">
                                  <p:stCondLst>
                                    <p:cond delay="0"/>
                                  </p:stCondLst>
                                  <p:childTnLst>
                                    <p:set>
                                      <p:cBhvr>
                                        <p:cTn id="31" dur="1000">
                                          <p:stCondLst>
                                            <p:cond delay="0"/>
                                          </p:stCondLst>
                                        </p:cTn>
                                        <p:tgtEl>
                                          <p:spTgt spid="13"/>
                                        </p:tgtEl>
                                        <p:attrNameLst>
                                          <p:attrName>style.visibility</p:attrName>
                                        </p:attrNameLst>
                                      </p:cBhvr>
                                      <p:to>
                                        <p:strVal val="visible"/>
                                      </p:to>
                                    </p:set>
                                  </p:childTnLst>
                                </p:cTn>
                              </p:par>
                            </p:childTnLst>
                          </p:cTn>
                        </p:par>
                        <p:par>
                          <p:cTn id="32" fill="hold">
                            <p:stCondLst>
                              <p:cond delay="8500"/>
                            </p:stCondLst>
                            <p:childTnLst>
                              <p:par>
                                <p:cTn id="33" presetID="11" presetClass="entr" presetSubtype="0" fill="hold" grpId="0" nodeType="afterEffect">
                                  <p:stCondLst>
                                    <p:cond delay="0"/>
                                  </p:stCondLst>
                                  <p:childTnLst>
                                    <p:set>
                                      <p:cBhvr>
                                        <p:cTn id="34" dur="1000">
                                          <p:stCondLst>
                                            <p:cond delay="0"/>
                                          </p:stCondLst>
                                        </p:cTn>
                                        <p:tgtEl>
                                          <p:spTgt spid="14"/>
                                        </p:tgtEl>
                                        <p:attrNameLst>
                                          <p:attrName>style.visibility</p:attrName>
                                        </p:attrNameLst>
                                      </p:cBhvr>
                                      <p:to>
                                        <p:strVal val="visible"/>
                                      </p:to>
                                    </p:set>
                                  </p:childTnLst>
                                </p:cTn>
                              </p:par>
                            </p:childTnLst>
                          </p:cTn>
                        </p:par>
                        <p:par>
                          <p:cTn id="35" fill="hold">
                            <p:stCondLst>
                              <p:cond delay="9500"/>
                            </p:stCondLst>
                            <p:childTnLst>
                              <p:par>
                                <p:cTn id="36" presetID="11" presetClass="entr" presetSubtype="0" fill="hold" grpId="0" nodeType="afterEffect">
                                  <p:stCondLst>
                                    <p:cond delay="0"/>
                                  </p:stCondLst>
                                  <p:childTnLst>
                                    <p:set>
                                      <p:cBhvr>
                                        <p:cTn id="37" dur="1000">
                                          <p:stCondLst>
                                            <p:cond delay="0"/>
                                          </p:stCondLst>
                                        </p:cTn>
                                        <p:tgtEl>
                                          <p:spTgt spid="15"/>
                                        </p:tgtEl>
                                        <p:attrNameLst>
                                          <p:attrName>style.visibility</p:attrName>
                                        </p:attrNameLst>
                                      </p:cBhvr>
                                      <p:to>
                                        <p:strVal val="visible"/>
                                      </p:to>
                                    </p:set>
                                  </p:childTnLst>
                                </p:cTn>
                              </p:par>
                            </p:childTnLst>
                          </p:cTn>
                        </p:par>
                        <p:par>
                          <p:cTn id="38" fill="hold">
                            <p:stCondLst>
                              <p:cond delay="10500"/>
                            </p:stCondLst>
                            <p:childTnLst>
                              <p:par>
                                <p:cTn id="39" presetID="11" presetClass="entr" presetSubtype="0" fill="hold" grpId="0" nodeType="afterEffect">
                                  <p:stCondLst>
                                    <p:cond delay="0"/>
                                  </p:stCondLst>
                                  <p:childTnLst>
                                    <p:set>
                                      <p:cBhvr>
                                        <p:cTn id="40" dur="1000">
                                          <p:stCondLst>
                                            <p:cond delay="0"/>
                                          </p:stCondLst>
                                        </p:cTn>
                                        <p:tgtEl>
                                          <p:spTgt spid="16"/>
                                        </p:tgtEl>
                                        <p:attrNameLst>
                                          <p:attrName>style.visibility</p:attrName>
                                        </p:attrNameLst>
                                      </p:cBhvr>
                                      <p:to>
                                        <p:strVal val="visible"/>
                                      </p:to>
                                    </p:set>
                                  </p:childTnLst>
                                </p:cTn>
                              </p:par>
                            </p:childTnLst>
                          </p:cTn>
                        </p:par>
                        <p:par>
                          <p:cTn id="41" fill="hold">
                            <p:stCondLst>
                              <p:cond delay="115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cTn>
                              </p:par>
                            </p:childTnLst>
                          </p:cTn>
                        </p:par>
                        <p:par>
                          <p:cTn id="44" fill="hold">
                            <p:stCondLst>
                              <p:cond delay="125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cTn>
                              </p:par>
                            </p:childTnLst>
                          </p:cTn>
                        </p:par>
                        <p:par>
                          <p:cTn id="47" fill="hold">
                            <p:stCondLst>
                              <p:cond delay="135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cTn>
                              </p:par>
                            </p:childTnLst>
                          </p:cTn>
                        </p:par>
                        <p:par>
                          <p:cTn id="50" fill="hold">
                            <p:stCondLst>
                              <p:cond delay="145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cTn>
                              </p:par>
                            </p:childTnLst>
                          </p:cTn>
                        </p:par>
                        <p:par>
                          <p:cTn id="53" fill="hold">
                            <p:stCondLst>
                              <p:cond delay="155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cTn>
                              </p:par>
                            </p:childTnLst>
                          </p:cTn>
                        </p:par>
                        <p:par>
                          <p:cTn id="56" fill="hold">
                            <p:stCondLst>
                              <p:cond delay="165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cTn>
                              </p:par>
                            </p:childTnLst>
                          </p:cTn>
                        </p:par>
                        <p:par>
                          <p:cTn id="59" fill="hold">
                            <p:stCondLst>
                              <p:cond delay="175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cTn>
                              </p:par>
                            </p:childTnLst>
                          </p:cTn>
                        </p:par>
                        <p:par>
                          <p:cTn id="62" fill="hold">
                            <p:stCondLst>
                              <p:cond delay="18500"/>
                            </p:stCondLst>
                            <p:childTnLst>
                              <p:par>
                                <p:cTn id="63" presetID="11" presetClass="entr" presetSubtype="0" fill="hold" grpId="0" nodeType="afterEffect">
                                  <p:stCondLst>
                                    <p:cond delay="0"/>
                                  </p:stCondLst>
                                  <p:childTnLst>
                                    <p:set>
                                      <p:cBhvr>
                                        <p:cTn id="64" dur="1000">
                                          <p:stCondLst>
                                            <p:cond delay="0"/>
                                          </p:stCondLst>
                                        </p:cTn>
                                        <p:tgtEl>
                                          <p:spTgt spid="25"/>
                                        </p:tgtEl>
                                        <p:attrNameLst>
                                          <p:attrName>style.visibility</p:attrName>
                                        </p:attrNameLst>
                                      </p:cBhvr>
                                      <p:to>
                                        <p:strVal val="visible"/>
                                      </p:to>
                                    </p:set>
                                  </p:childTnLst>
                                </p:cTn>
                              </p:par>
                            </p:childTnLst>
                          </p:cTn>
                        </p:par>
                        <p:par>
                          <p:cTn id="65" fill="hold">
                            <p:stCondLst>
                              <p:cond delay="19500"/>
                            </p:stCondLst>
                            <p:childTnLst>
                              <p:par>
                                <p:cTn id="66" presetID="11" presetClass="entr" presetSubtype="0" fill="hold" grpId="0" nodeType="afterEffect">
                                  <p:stCondLst>
                                    <p:cond delay="0"/>
                                  </p:stCondLst>
                                  <p:childTnLst>
                                    <p:set>
                                      <p:cBhvr>
                                        <p:cTn id="67" dur="1000">
                                          <p:stCondLst>
                                            <p:cond delay="0"/>
                                          </p:stCondLst>
                                        </p:cTn>
                                        <p:tgtEl>
                                          <p:spTgt spid="26"/>
                                        </p:tgtEl>
                                        <p:attrNameLst>
                                          <p:attrName>style.visibility</p:attrName>
                                        </p:attrNameLst>
                                      </p:cBhvr>
                                      <p:to>
                                        <p:strVal val="visible"/>
                                      </p:to>
                                    </p:set>
                                  </p:childTnLst>
                                </p:cTn>
                              </p:par>
                            </p:childTnLst>
                          </p:cTn>
                        </p:par>
                        <p:par>
                          <p:cTn id="68" fill="hold">
                            <p:stCondLst>
                              <p:cond delay="20500"/>
                            </p:stCondLst>
                            <p:childTnLst>
                              <p:par>
                                <p:cTn id="69" presetID="11" presetClass="entr" presetSubtype="0" fill="hold" grpId="0" nodeType="afterEffect">
                                  <p:stCondLst>
                                    <p:cond delay="0"/>
                                  </p:stCondLst>
                                  <p:childTnLst>
                                    <p:set>
                                      <p:cBhvr>
                                        <p:cTn id="70" dur="1000">
                                          <p:stCondLst>
                                            <p:cond delay="0"/>
                                          </p:stCondLst>
                                        </p:cTn>
                                        <p:tgtEl>
                                          <p:spTgt spid="27"/>
                                        </p:tgtEl>
                                        <p:attrNameLst>
                                          <p:attrName>style.visibility</p:attrName>
                                        </p:attrNameLst>
                                      </p:cBhvr>
                                      <p:to>
                                        <p:strVal val="visible"/>
                                      </p:to>
                                    </p:set>
                                  </p:childTnLst>
                                </p:cTn>
                              </p:par>
                            </p:childTnLst>
                          </p:cTn>
                        </p:par>
                        <p:par>
                          <p:cTn id="71" fill="hold">
                            <p:stCondLst>
                              <p:cond delay="21500"/>
                            </p:stCondLst>
                            <p:childTnLst>
                              <p:par>
                                <p:cTn id="72" presetID="11" presetClass="entr" presetSubtype="0" fill="hold" grpId="0" nodeType="afterEffect">
                                  <p:stCondLst>
                                    <p:cond delay="0"/>
                                  </p:stCondLst>
                                  <p:childTnLst>
                                    <p:set>
                                      <p:cBhvr>
                                        <p:cTn id="73" dur="1000">
                                          <p:stCondLst>
                                            <p:cond delay="0"/>
                                          </p:stCondLst>
                                        </p:cTn>
                                        <p:tgtEl>
                                          <p:spTgt spid="28"/>
                                        </p:tgtEl>
                                        <p:attrNameLst>
                                          <p:attrName>style.visibility</p:attrName>
                                        </p:attrNameLst>
                                      </p:cBhvr>
                                      <p:to>
                                        <p:strVal val="visible"/>
                                      </p:to>
                                    </p:set>
                                  </p:childTnLst>
                                </p:cTn>
                              </p:par>
                            </p:childTnLst>
                          </p:cTn>
                        </p:par>
                        <p:par>
                          <p:cTn id="74" fill="hold">
                            <p:stCondLst>
                              <p:cond delay="22500"/>
                            </p:stCondLst>
                            <p:childTnLst>
                              <p:par>
                                <p:cTn id="75" presetID="11" presetClass="entr" presetSubtype="0" fill="hold" grpId="0" nodeType="afterEffect">
                                  <p:stCondLst>
                                    <p:cond delay="0"/>
                                  </p:stCondLst>
                                  <p:childTnLst>
                                    <p:set>
                                      <p:cBhvr>
                                        <p:cTn id="76" dur="1000">
                                          <p:stCondLst>
                                            <p:cond delay="0"/>
                                          </p:stCondLst>
                                        </p:cTn>
                                        <p:tgtEl>
                                          <p:spTgt spid="29"/>
                                        </p:tgtEl>
                                        <p:attrNameLst>
                                          <p:attrName>style.visibility</p:attrName>
                                        </p:attrNameLst>
                                      </p:cBhvr>
                                      <p:to>
                                        <p:strVal val="visible"/>
                                      </p:to>
                                    </p:set>
                                  </p:childTnLst>
                                </p:cTn>
                              </p:par>
                            </p:childTnLst>
                          </p:cTn>
                        </p:par>
                        <p:par>
                          <p:cTn id="77" fill="hold">
                            <p:stCondLst>
                              <p:cond delay="23500"/>
                            </p:stCondLst>
                            <p:childTnLst>
                              <p:par>
                                <p:cTn id="78" presetID="11" presetClass="entr" presetSubtype="0" fill="hold" grpId="0" nodeType="afterEffect">
                                  <p:stCondLst>
                                    <p:cond delay="0"/>
                                  </p:stCondLst>
                                  <p:childTnLst>
                                    <p:set>
                                      <p:cBhvr>
                                        <p:cTn id="79" dur="1000">
                                          <p:stCondLst>
                                            <p:cond delay="0"/>
                                          </p:stCondLst>
                                        </p:cTn>
                                        <p:tgtEl>
                                          <p:spTgt spid="30"/>
                                        </p:tgtEl>
                                        <p:attrNameLst>
                                          <p:attrName>style.visibility</p:attrName>
                                        </p:attrNameLst>
                                      </p:cBhvr>
                                      <p:to>
                                        <p:strVal val="visible"/>
                                      </p:to>
                                    </p:set>
                                  </p:childTnLst>
                                </p:cTn>
                              </p:par>
                            </p:childTnLst>
                          </p:cTn>
                        </p:par>
                        <p:par>
                          <p:cTn id="80" fill="hold">
                            <p:stCondLst>
                              <p:cond delay="24500"/>
                            </p:stCondLst>
                            <p:childTnLst>
                              <p:par>
                                <p:cTn id="81" presetID="11" presetClass="entr" presetSubtype="0" fill="hold" grpId="0" nodeType="afterEffect">
                                  <p:stCondLst>
                                    <p:cond delay="0"/>
                                  </p:stCondLst>
                                  <p:childTnLst>
                                    <p:set>
                                      <p:cBhvr>
                                        <p:cTn id="82" dur="1000">
                                          <p:stCondLst>
                                            <p:cond delay="0"/>
                                          </p:stCondLst>
                                        </p:cTn>
                                        <p:tgtEl>
                                          <p:spTgt spid="31"/>
                                        </p:tgtEl>
                                        <p:attrNameLst>
                                          <p:attrName>style.visibility</p:attrName>
                                        </p:attrNameLst>
                                      </p:cBhvr>
                                      <p:to>
                                        <p:strVal val="visible"/>
                                      </p:to>
                                    </p:set>
                                  </p:childTnLst>
                                </p:cTn>
                              </p:par>
                            </p:childTnLst>
                          </p:cTn>
                        </p:par>
                        <p:par>
                          <p:cTn id="83" fill="hold">
                            <p:stCondLst>
                              <p:cond delay="25500"/>
                            </p:stCondLst>
                            <p:childTnLst>
                              <p:par>
                                <p:cTn id="84" presetID="11" presetClass="entr" presetSubtype="0" fill="hold" grpId="0" nodeType="afterEffect">
                                  <p:stCondLst>
                                    <p:cond delay="0"/>
                                  </p:stCondLst>
                                  <p:childTnLst>
                                    <p:set>
                                      <p:cBhvr>
                                        <p:cTn id="85" dur="1000">
                                          <p:stCondLst>
                                            <p:cond delay="0"/>
                                          </p:stCondLst>
                                        </p:cTn>
                                        <p:tgtEl>
                                          <p:spTgt spid="32"/>
                                        </p:tgtEl>
                                        <p:attrNameLst>
                                          <p:attrName>style.visibility</p:attrName>
                                        </p:attrNameLst>
                                      </p:cBhvr>
                                      <p:to>
                                        <p:strVal val="visible"/>
                                      </p:to>
                                    </p:set>
                                  </p:childTnLst>
                                </p:cTn>
                              </p:par>
                            </p:childTnLst>
                          </p:cTn>
                        </p:par>
                        <p:par>
                          <p:cTn id="86" fill="hold">
                            <p:stCondLst>
                              <p:cond delay="26500"/>
                            </p:stCondLst>
                            <p:childTnLst>
                              <p:par>
                                <p:cTn id="87" presetID="11" presetClass="entr" presetSubtype="0" fill="hold" grpId="0" nodeType="afterEffect">
                                  <p:stCondLst>
                                    <p:cond delay="0"/>
                                  </p:stCondLst>
                                  <p:childTnLst>
                                    <p:set>
                                      <p:cBhvr>
                                        <p:cTn id="88" dur="1000">
                                          <p:stCondLst>
                                            <p:cond delay="0"/>
                                          </p:stCondLst>
                                        </p:cTn>
                                        <p:tgtEl>
                                          <p:spTgt spid="33"/>
                                        </p:tgtEl>
                                        <p:attrNameLst>
                                          <p:attrName>style.visibility</p:attrName>
                                        </p:attrNameLst>
                                      </p:cBhvr>
                                      <p:to>
                                        <p:strVal val="visible"/>
                                      </p:to>
                                    </p:set>
                                  </p:childTnLst>
                                </p:cTn>
                              </p:par>
                            </p:childTnLst>
                          </p:cTn>
                        </p:par>
                        <p:par>
                          <p:cTn id="89" fill="hold">
                            <p:stCondLst>
                              <p:cond delay="27500"/>
                            </p:stCondLst>
                            <p:childTnLst>
                              <p:par>
                                <p:cTn id="90" presetID="11" presetClass="entr" presetSubtype="0" fill="hold" grpId="0" nodeType="afterEffect">
                                  <p:stCondLst>
                                    <p:cond delay="0"/>
                                  </p:stCondLst>
                                  <p:childTnLst>
                                    <p:set>
                                      <p:cBhvr>
                                        <p:cTn id="91" dur="1000">
                                          <p:stCondLst>
                                            <p:cond delay="0"/>
                                          </p:stCondLst>
                                        </p:cTn>
                                        <p:tgtEl>
                                          <p:spTgt spid="34"/>
                                        </p:tgtEl>
                                        <p:attrNameLst>
                                          <p:attrName>style.visibility</p:attrName>
                                        </p:attrNameLst>
                                      </p:cBhvr>
                                      <p:to>
                                        <p:strVal val="visible"/>
                                      </p:to>
                                    </p:set>
                                  </p:childTnLst>
                                </p:cTn>
                              </p:par>
                            </p:childTnLst>
                          </p:cTn>
                        </p:par>
                        <p:par>
                          <p:cTn id="92" fill="hold">
                            <p:stCondLst>
                              <p:cond delay="28500"/>
                            </p:stCondLst>
                            <p:childTnLst>
                              <p:par>
                                <p:cTn id="93" presetID="11" presetClass="entr" presetSubtype="0" fill="hold" grpId="0" nodeType="afterEffect">
                                  <p:stCondLst>
                                    <p:cond delay="0"/>
                                  </p:stCondLst>
                                  <p:childTnLst>
                                    <p:set>
                                      <p:cBhvr>
                                        <p:cTn id="94" dur="1000">
                                          <p:stCondLst>
                                            <p:cond delay="0"/>
                                          </p:stCondLst>
                                        </p:cTn>
                                        <p:tgtEl>
                                          <p:spTgt spid="35"/>
                                        </p:tgtEl>
                                        <p:attrNameLst>
                                          <p:attrName>style.visibility</p:attrName>
                                        </p:attrNameLst>
                                      </p:cBhvr>
                                      <p:to>
                                        <p:strVal val="visible"/>
                                      </p:to>
                                    </p:set>
                                  </p:childTnLst>
                                </p:cTn>
                              </p:par>
                            </p:childTnLst>
                          </p:cTn>
                        </p:par>
                        <p:par>
                          <p:cTn id="95" fill="hold">
                            <p:stCondLst>
                              <p:cond delay="29500"/>
                            </p:stCondLst>
                            <p:childTnLst>
                              <p:par>
                                <p:cTn id="96" presetID="11" presetClass="entr" presetSubtype="0" fill="hold" grpId="0" nodeType="afterEffect">
                                  <p:stCondLst>
                                    <p:cond delay="0"/>
                                  </p:stCondLst>
                                  <p:childTnLst>
                                    <p:set>
                                      <p:cBhvr>
                                        <p:cTn id="97" dur="1000">
                                          <p:stCondLst>
                                            <p:cond delay="0"/>
                                          </p:stCondLst>
                                        </p:cTn>
                                        <p:tgtEl>
                                          <p:spTgt spid="36"/>
                                        </p:tgtEl>
                                        <p:attrNameLst>
                                          <p:attrName>style.visibility</p:attrName>
                                        </p:attrNameLst>
                                      </p:cBhvr>
                                      <p:to>
                                        <p:strVal val="visible"/>
                                      </p:to>
                                    </p:set>
                                  </p:childTnLst>
                                </p:cTn>
                              </p:par>
                            </p:childTnLst>
                          </p:cTn>
                        </p:par>
                        <p:par>
                          <p:cTn id="98" fill="hold">
                            <p:stCondLst>
                              <p:cond delay="30500"/>
                            </p:stCondLst>
                            <p:childTnLst>
                              <p:par>
                                <p:cTn id="99" presetID="11" presetClass="entr" presetSubtype="0" fill="hold" grpId="0" nodeType="afterEffect">
                                  <p:stCondLst>
                                    <p:cond delay="0"/>
                                  </p:stCondLst>
                                  <p:childTnLst>
                                    <p:set>
                                      <p:cBhvr>
                                        <p:cTn id="100" dur="1000">
                                          <p:stCondLst>
                                            <p:cond delay="0"/>
                                          </p:stCondLst>
                                        </p:cTn>
                                        <p:tgtEl>
                                          <p:spTgt spid="37"/>
                                        </p:tgtEl>
                                        <p:attrNameLst>
                                          <p:attrName>style.visibility</p:attrName>
                                        </p:attrNameLst>
                                      </p:cBhvr>
                                      <p:to>
                                        <p:strVal val="visible"/>
                                      </p:to>
                                    </p:set>
                                  </p:childTnLst>
                                </p:cTn>
                              </p:par>
                            </p:childTnLst>
                          </p:cTn>
                        </p:par>
                        <p:par>
                          <p:cTn id="101" fill="hold">
                            <p:stCondLst>
                              <p:cond delay="31500"/>
                            </p:stCondLst>
                            <p:childTnLst>
                              <p:par>
                                <p:cTn id="102" presetID="11" presetClass="entr" presetSubtype="0" fill="hold" grpId="0" nodeType="afterEffect">
                                  <p:stCondLst>
                                    <p:cond delay="0"/>
                                  </p:stCondLst>
                                  <p:childTnLst>
                                    <p:set>
                                      <p:cBhvr>
                                        <p:cTn id="103" dur="1000">
                                          <p:stCondLst>
                                            <p:cond delay="0"/>
                                          </p:stCondLst>
                                        </p:cTn>
                                        <p:tgtEl>
                                          <p:spTgt spid="38"/>
                                        </p:tgtEl>
                                        <p:attrNameLst>
                                          <p:attrName>style.visibility</p:attrName>
                                        </p:attrNameLst>
                                      </p:cBhvr>
                                      <p:to>
                                        <p:strVal val="visible"/>
                                      </p:to>
                                    </p:set>
                                  </p:childTnLst>
                                </p:cTn>
                              </p:par>
                            </p:childTnLst>
                          </p:cTn>
                        </p:par>
                        <p:par>
                          <p:cTn id="104" fill="hold">
                            <p:stCondLst>
                              <p:cond delay="32500"/>
                            </p:stCondLst>
                            <p:childTnLst>
                              <p:par>
                                <p:cTn id="105" presetID="11" presetClass="entr" presetSubtype="0" fill="hold" grpId="0" nodeType="afterEffect">
                                  <p:stCondLst>
                                    <p:cond delay="0"/>
                                  </p:stCondLst>
                                  <p:childTnLst>
                                    <p:set>
                                      <p:cBhvr>
                                        <p:cTn id="106" dur="1000">
                                          <p:stCondLst>
                                            <p:cond delay="0"/>
                                          </p:stCondLst>
                                        </p:cTn>
                                        <p:tgtEl>
                                          <p:spTgt spid="39"/>
                                        </p:tgtEl>
                                        <p:attrNameLst>
                                          <p:attrName>style.visibility</p:attrName>
                                        </p:attrNameLst>
                                      </p:cBhvr>
                                      <p:to>
                                        <p:strVal val="visible"/>
                                      </p:to>
                                    </p:set>
                                  </p:childTnLst>
                                </p:cTn>
                              </p:par>
                            </p:childTnLst>
                          </p:cTn>
                        </p:par>
                        <p:par>
                          <p:cTn id="107" fill="hold">
                            <p:stCondLst>
                              <p:cond delay="33500"/>
                            </p:stCondLst>
                            <p:childTnLst>
                              <p:par>
                                <p:cTn id="108" presetID="11" presetClass="entr" presetSubtype="0" fill="hold" grpId="0" nodeType="afterEffect">
                                  <p:stCondLst>
                                    <p:cond delay="0"/>
                                  </p:stCondLst>
                                  <p:childTnLst>
                                    <p:set>
                                      <p:cBhvr>
                                        <p:cTn id="109" dur="1000">
                                          <p:stCondLst>
                                            <p:cond delay="0"/>
                                          </p:stCondLst>
                                        </p:cTn>
                                        <p:tgtEl>
                                          <p:spTgt spid="40"/>
                                        </p:tgtEl>
                                        <p:attrNameLst>
                                          <p:attrName>style.visibility</p:attrName>
                                        </p:attrNameLst>
                                      </p:cBhvr>
                                      <p:to>
                                        <p:strVal val="visible"/>
                                      </p:to>
                                    </p:set>
                                  </p:childTnLst>
                                </p:cTn>
                              </p:par>
                            </p:childTnLst>
                          </p:cTn>
                        </p:par>
                        <p:par>
                          <p:cTn id="110" fill="hold">
                            <p:stCondLst>
                              <p:cond delay="34500"/>
                            </p:stCondLst>
                            <p:childTnLst>
                              <p:par>
                                <p:cTn id="111" presetID="11" presetClass="entr" presetSubtype="0" fill="hold" grpId="0" nodeType="afterEffect">
                                  <p:stCondLst>
                                    <p:cond delay="0"/>
                                  </p:stCondLst>
                                  <p:childTnLst>
                                    <p:set>
                                      <p:cBhvr>
                                        <p:cTn id="112" dur="1000">
                                          <p:stCondLst>
                                            <p:cond delay="0"/>
                                          </p:stCondLst>
                                        </p:cTn>
                                        <p:tgtEl>
                                          <p:spTgt spid="41"/>
                                        </p:tgtEl>
                                        <p:attrNameLst>
                                          <p:attrName>style.visibility</p:attrName>
                                        </p:attrNameLst>
                                      </p:cBhvr>
                                      <p:to>
                                        <p:strVal val="visible"/>
                                      </p:to>
                                    </p:set>
                                  </p:childTnLst>
                                </p:cTn>
                              </p:par>
                            </p:childTnLst>
                          </p:cTn>
                        </p:par>
                        <p:par>
                          <p:cTn id="113" fill="hold">
                            <p:stCondLst>
                              <p:cond delay="35500"/>
                            </p:stCondLst>
                            <p:childTnLst>
                              <p:par>
                                <p:cTn id="114" presetID="11" presetClass="entr" presetSubtype="0" fill="hold" grpId="0" nodeType="afterEffect">
                                  <p:stCondLst>
                                    <p:cond delay="0"/>
                                  </p:stCondLst>
                                  <p:childTnLst>
                                    <p:set>
                                      <p:cBhvr>
                                        <p:cTn id="115" dur="1000">
                                          <p:stCondLst>
                                            <p:cond delay="0"/>
                                          </p:stCondLst>
                                        </p:cTn>
                                        <p:tgtEl>
                                          <p:spTgt spid="42"/>
                                        </p:tgtEl>
                                        <p:attrNameLst>
                                          <p:attrName>style.visibility</p:attrName>
                                        </p:attrNameLst>
                                      </p:cBhvr>
                                      <p:to>
                                        <p:strVal val="visible"/>
                                      </p:to>
                                    </p:set>
                                  </p:childTnLst>
                                </p:cTn>
                              </p:par>
                            </p:childTnLst>
                          </p:cTn>
                        </p:par>
                        <p:par>
                          <p:cTn id="116" fill="hold">
                            <p:stCondLst>
                              <p:cond delay="36500"/>
                            </p:stCondLst>
                            <p:childTnLst>
                              <p:par>
                                <p:cTn id="117" presetID="11" presetClass="entr" presetSubtype="0" fill="hold" grpId="0" nodeType="afterEffect">
                                  <p:stCondLst>
                                    <p:cond delay="0"/>
                                  </p:stCondLst>
                                  <p:childTnLst>
                                    <p:set>
                                      <p:cBhvr>
                                        <p:cTn id="118" dur="1000">
                                          <p:stCondLst>
                                            <p:cond delay="0"/>
                                          </p:stCondLst>
                                        </p:cTn>
                                        <p:tgtEl>
                                          <p:spTgt spid="43"/>
                                        </p:tgtEl>
                                        <p:attrNameLst>
                                          <p:attrName>style.visibility</p:attrName>
                                        </p:attrNameLst>
                                      </p:cBhvr>
                                      <p:to>
                                        <p:strVal val="visible"/>
                                      </p:to>
                                    </p:set>
                                  </p:childTnLst>
                                </p:cTn>
                              </p:par>
                            </p:childTnLst>
                          </p:cTn>
                        </p:par>
                        <p:par>
                          <p:cTn id="119" fill="hold">
                            <p:stCondLst>
                              <p:cond delay="37500"/>
                            </p:stCondLst>
                            <p:childTnLst>
                              <p:par>
                                <p:cTn id="120" presetID="11" presetClass="entr" presetSubtype="0" fill="hold" grpId="0" nodeType="afterEffect">
                                  <p:stCondLst>
                                    <p:cond delay="0"/>
                                  </p:stCondLst>
                                  <p:childTnLst>
                                    <p:set>
                                      <p:cBhvr>
                                        <p:cTn id="121" dur="1000">
                                          <p:stCondLst>
                                            <p:cond delay="0"/>
                                          </p:stCondLst>
                                        </p:cTn>
                                        <p:tgtEl>
                                          <p:spTgt spid="44"/>
                                        </p:tgtEl>
                                        <p:attrNameLst>
                                          <p:attrName>style.visibility</p:attrName>
                                        </p:attrNameLst>
                                      </p:cBhvr>
                                      <p:to>
                                        <p:strVal val="visible"/>
                                      </p:to>
                                    </p:set>
                                  </p:childTnLst>
                                </p:cTn>
                              </p:par>
                            </p:childTnLst>
                          </p:cTn>
                        </p:par>
                        <p:par>
                          <p:cTn id="122" fill="hold">
                            <p:stCondLst>
                              <p:cond delay="38500"/>
                            </p:stCondLst>
                            <p:childTnLst>
                              <p:par>
                                <p:cTn id="123" presetID="11" presetClass="entr" presetSubtype="0" fill="hold" grpId="0" nodeType="afterEffect">
                                  <p:stCondLst>
                                    <p:cond delay="0"/>
                                  </p:stCondLst>
                                  <p:childTnLst>
                                    <p:set>
                                      <p:cBhvr>
                                        <p:cTn id="124" dur="1000">
                                          <p:stCondLst>
                                            <p:cond delay="0"/>
                                          </p:stCondLst>
                                        </p:cTn>
                                        <p:tgtEl>
                                          <p:spTgt spid="45"/>
                                        </p:tgtEl>
                                        <p:attrNameLst>
                                          <p:attrName>style.visibility</p:attrName>
                                        </p:attrNameLst>
                                      </p:cBhvr>
                                      <p:to>
                                        <p:strVal val="visible"/>
                                      </p:to>
                                    </p:set>
                                  </p:childTnLst>
                                </p:cTn>
                              </p:par>
                            </p:childTnLst>
                          </p:cTn>
                        </p:par>
                        <p:par>
                          <p:cTn id="125" fill="hold">
                            <p:stCondLst>
                              <p:cond delay="39500"/>
                            </p:stCondLst>
                            <p:childTnLst>
                              <p:par>
                                <p:cTn id="126" presetID="11" presetClass="entr" presetSubtype="0" fill="hold" grpId="0" nodeType="afterEffect">
                                  <p:stCondLst>
                                    <p:cond delay="0"/>
                                  </p:stCondLst>
                                  <p:childTnLst>
                                    <p:set>
                                      <p:cBhvr>
                                        <p:cTn id="127" dur="1000">
                                          <p:stCondLst>
                                            <p:cond delay="0"/>
                                          </p:stCondLst>
                                        </p:cTn>
                                        <p:tgtEl>
                                          <p:spTgt spid="46"/>
                                        </p:tgtEl>
                                        <p:attrNameLst>
                                          <p:attrName>style.visibility</p:attrName>
                                        </p:attrNameLst>
                                      </p:cBhvr>
                                      <p:to>
                                        <p:strVal val="visible"/>
                                      </p:to>
                                    </p:set>
                                  </p:childTnLst>
                                </p:cTn>
                              </p:par>
                            </p:childTnLst>
                          </p:cTn>
                        </p:par>
                        <p:par>
                          <p:cTn id="128" fill="hold">
                            <p:stCondLst>
                              <p:cond delay="40500"/>
                            </p:stCondLst>
                            <p:childTnLst>
                              <p:par>
                                <p:cTn id="129" presetID="11" presetClass="entr" presetSubtype="0" fill="hold" grpId="0" nodeType="afterEffect">
                                  <p:stCondLst>
                                    <p:cond delay="0"/>
                                  </p:stCondLst>
                                  <p:childTnLst>
                                    <p:set>
                                      <p:cBhvr>
                                        <p:cTn id="130" dur="1000">
                                          <p:stCondLst>
                                            <p:cond delay="0"/>
                                          </p:stCondLst>
                                        </p:cTn>
                                        <p:tgtEl>
                                          <p:spTgt spid="47"/>
                                        </p:tgtEl>
                                        <p:attrNameLst>
                                          <p:attrName>style.visibility</p:attrName>
                                        </p:attrNameLst>
                                      </p:cBhvr>
                                      <p:to>
                                        <p:strVal val="visible"/>
                                      </p:to>
                                    </p:set>
                                  </p:childTnLst>
                                </p:cTn>
                              </p:par>
                            </p:childTnLst>
                          </p:cTn>
                        </p:par>
                        <p:par>
                          <p:cTn id="131" fill="hold">
                            <p:stCondLst>
                              <p:cond delay="41500"/>
                            </p:stCondLst>
                            <p:childTnLst>
                              <p:par>
                                <p:cTn id="132" presetID="11" presetClass="entr" presetSubtype="0" fill="hold" grpId="0" nodeType="afterEffect">
                                  <p:stCondLst>
                                    <p:cond delay="0"/>
                                  </p:stCondLst>
                                  <p:childTnLst>
                                    <p:set>
                                      <p:cBhvr>
                                        <p:cTn id="133" dur="1000">
                                          <p:stCondLst>
                                            <p:cond delay="0"/>
                                          </p:stCondLst>
                                        </p:cTn>
                                        <p:tgtEl>
                                          <p:spTgt spid="48"/>
                                        </p:tgtEl>
                                        <p:attrNameLst>
                                          <p:attrName>style.visibility</p:attrName>
                                        </p:attrNameLst>
                                      </p:cBhvr>
                                      <p:to>
                                        <p:strVal val="visible"/>
                                      </p:to>
                                    </p:set>
                                  </p:childTnLst>
                                </p:cTn>
                              </p:par>
                            </p:childTnLst>
                          </p:cTn>
                        </p:par>
                        <p:par>
                          <p:cTn id="134" fill="hold">
                            <p:stCondLst>
                              <p:cond delay="42500"/>
                            </p:stCondLst>
                            <p:childTnLst>
                              <p:par>
                                <p:cTn id="135" presetID="11" presetClass="entr" presetSubtype="0" fill="hold" grpId="0" nodeType="afterEffect">
                                  <p:stCondLst>
                                    <p:cond delay="0"/>
                                  </p:stCondLst>
                                  <p:childTnLst>
                                    <p:set>
                                      <p:cBhvr>
                                        <p:cTn id="136" dur="1000">
                                          <p:stCondLst>
                                            <p:cond delay="0"/>
                                          </p:stCondLst>
                                        </p:cTn>
                                        <p:tgtEl>
                                          <p:spTgt spid="49"/>
                                        </p:tgtEl>
                                        <p:attrNameLst>
                                          <p:attrName>style.visibility</p:attrName>
                                        </p:attrNameLst>
                                      </p:cBhvr>
                                      <p:to>
                                        <p:strVal val="visible"/>
                                      </p:to>
                                    </p:set>
                                  </p:childTnLst>
                                </p:cTn>
                              </p:par>
                            </p:childTnLst>
                          </p:cTn>
                        </p:par>
                        <p:par>
                          <p:cTn id="137" fill="hold">
                            <p:stCondLst>
                              <p:cond delay="43500"/>
                            </p:stCondLst>
                            <p:childTnLst>
                              <p:par>
                                <p:cTn id="138" presetID="11" presetClass="entr" presetSubtype="0" fill="hold" grpId="0" nodeType="afterEffect">
                                  <p:stCondLst>
                                    <p:cond delay="0"/>
                                  </p:stCondLst>
                                  <p:childTnLst>
                                    <p:set>
                                      <p:cBhvr>
                                        <p:cTn id="139" dur="1000">
                                          <p:stCondLst>
                                            <p:cond delay="0"/>
                                          </p:stCondLst>
                                        </p:cTn>
                                        <p:tgtEl>
                                          <p:spTgt spid="50"/>
                                        </p:tgtEl>
                                        <p:attrNameLst>
                                          <p:attrName>style.visibility</p:attrName>
                                        </p:attrNameLst>
                                      </p:cBhvr>
                                      <p:to>
                                        <p:strVal val="visible"/>
                                      </p:to>
                                    </p:set>
                                  </p:childTnLst>
                                </p:cTn>
                              </p:par>
                            </p:childTnLst>
                          </p:cTn>
                        </p:par>
                        <p:par>
                          <p:cTn id="140" fill="hold">
                            <p:stCondLst>
                              <p:cond delay="44500"/>
                            </p:stCondLst>
                            <p:childTnLst>
                              <p:par>
                                <p:cTn id="141" presetID="11" presetClass="entr" presetSubtype="0" fill="hold" grpId="0" nodeType="afterEffect">
                                  <p:stCondLst>
                                    <p:cond delay="0"/>
                                  </p:stCondLst>
                                  <p:childTnLst>
                                    <p:set>
                                      <p:cBhvr>
                                        <p:cTn id="142" dur="1000">
                                          <p:stCondLst>
                                            <p:cond delay="0"/>
                                          </p:stCondLst>
                                        </p:cTn>
                                        <p:tgtEl>
                                          <p:spTgt spid="51"/>
                                        </p:tgtEl>
                                        <p:attrNameLst>
                                          <p:attrName>style.visibility</p:attrName>
                                        </p:attrNameLst>
                                      </p:cBhvr>
                                      <p:to>
                                        <p:strVal val="visible"/>
                                      </p:to>
                                    </p:set>
                                  </p:childTnLst>
                                </p:cTn>
                              </p:par>
                            </p:childTnLst>
                          </p:cTn>
                        </p:par>
                        <p:par>
                          <p:cTn id="143" fill="hold">
                            <p:stCondLst>
                              <p:cond delay="45500"/>
                            </p:stCondLst>
                            <p:childTnLst>
                              <p:par>
                                <p:cTn id="144" presetID="11" presetClass="entr" presetSubtype="0" fill="hold" grpId="0" nodeType="afterEffect">
                                  <p:stCondLst>
                                    <p:cond delay="0"/>
                                  </p:stCondLst>
                                  <p:childTnLst>
                                    <p:set>
                                      <p:cBhvr>
                                        <p:cTn id="145" dur="1000">
                                          <p:stCondLst>
                                            <p:cond delay="0"/>
                                          </p:stCondLst>
                                        </p:cTn>
                                        <p:tgtEl>
                                          <p:spTgt spid="52"/>
                                        </p:tgtEl>
                                        <p:attrNameLst>
                                          <p:attrName>style.visibility</p:attrName>
                                        </p:attrNameLst>
                                      </p:cBhvr>
                                      <p:to>
                                        <p:strVal val="visible"/>
                                      </p:to>
                                    </p:set>
                                  </p:childTnLst>
                                </p:cTn>
                              </p:par>
                            </p:childTnLst>
                          </p:cTn>
                        </p:par>
                        <p:par>
                          <p:cTn id="146" fill="hold">
                            <p:stCondLst>
                              <p:cond delay="46500"/>
                            </p:stCondLst>
                            <p:childTnLst>
                              <p:par>
                                <p:cTn id="147" presetID="11" presetClass="entr" presetSubtype="0" fill="hold" grpId="0" nodeType="afterEffect">
                                  <p:stCondLst>
                                    <p:cond delay="0"/>
                                  </p:stCondLst>
                                  <p:childTnLst>
                                    <p:set>
                                      <p:cBhvr>
                                        <p:cTn id="148" dur="1000">
                                          <p:stCondLst>
                                            <p:cond delay="0"/>
                                          </p:stCondLst>
                                        </p:cTn>
                                        <p:tgtEl>
                                          <p:spTgt spid="53"/>
                                        </p:tgtEl>
                                        <p:attrNameLst>
                                          <p:attrName>style.visibility</p:attrName>
                                        </p:attrNameLst>
                                      </p:cBhvr>
                                      <p:to>
                                        <p:strVal val="visible"/>
                                      </p:to>
                                    </p:set>
                                  </p:childTnLst>
                                </p:cTn>
                              </p:par>
                            </p:childTnLst>
                          </p:cTn>
                        </p:par>
                        <p:par>
                          <p:cTn id="149" fill="hold">
                            <p:stCondLst>
                              <p:cond delay="47500"/>
                            </p:stCondLst>
                            <p:childTnLst>
                              <p:par>
                                <p:cTn id="150" presetID="11" presetClass="entr" presetSubtype="0" fill="hold" grpId="0" nodeType="afterEffect">
                                  <p:stCondLst>
                                    <p:cond delay="0"/>
                                  </p:stCondLst>
                                  <p:childTnLst>
                                    <p:set>
                                      <p:cBhvr>
                                        <p:cTn id="151" dur="1000">
                                          <p:stCondLst>
                                            <p:cond delay="0"/>
                                          </p:stCondLst>
                                        </p:cTn>
                                        <p:tgtEl>
                                          <p:spTgt spid="54"/>
                                        </p:tgtEl>
                                        <p:attrNameLst>
                                          <p:attrName>style.visibility</p:attrName>
                                        </p:attrNameLst>
                                      </p:cBhvr>
                                      <p:to>
                                        <p:strVal val="visible"/>
                                      </p:to>
                                    </p:set>
                                  </p:childTnLst>
                                </p:cTn>
                              </p:par>
                            </p:childTnLst>
                          </p:cTn>
                        </p:par>
                        <p:par>
                          <p:cTn id="152" fill="hold">
                            <p:stCondLst>
                              <p:cond delay="48500"/>
                            </p:stCondLst>
                            <p:childTnLst>
                              <p:par>
                                <p:cTn id="153" presetID="11" presetClass="entr" presetSubtype="0" fill="hold" grpId="0" nodeType="afterEffect">
                                  <p:stCondLst>
                                    <p:cond delay="0"/>
                                  </p:stCondLst>
                                  <p:childTnLst>
                                    <p:set>
                                      <p:cBhvr>
                                        <p:cTn id="154" dur="1000">
                                          <p:stCondLst>
                                            <p:cond delay="0"/>
                                          </p:stCondLst>
                                        </p:cTn>
                                        <p:tgtEl>
                                          <p:spTgt spid="55"/>
                                        </p:tgtEl>
                                        <p:attrNameLst>
                                          <p:attrName>style.visibility</p:attrName>
                                        </p:attrNameLst>
                                      </p:cBhvr>
                                      <p:to>
                                        <p:strVal val="visible"/>
                                      </p:to>
                                    </p:set>
                                  </p:childTnLst>
                                </p:cTn>
                              </p:par>
                            </p:childTnLst>
                          </p:cTn>
                        </p:par>
                        <p:par>
                          <p:cTn id="155" fill="hold">
                            <p:stCondLst>
                              <p:cond delay="49500"/>
                            </p:stCondLst>
                            <p:childTnLst>
                              <p:par>
                                <p:cTn id="156" presetID="11" presetClass="entr" presetSubtype="0" fill="hold" grpId="0" nodeType="afterEffect">
                                  <p:stCondLst>
                                    <p:cond delay="0"/>
                                  </p:stCondLst>
                                  <p:childTnLst>
                                    <p:set>
                                      <p:cBhvr>
                                        <p:cTn id="157" dur="1000">
                                          <p:stCondLst>
                                            <p:cond delay="0"/>
                                          </p:stCondLst>
                                        </p:cTn>
                                        <p:tgtEl>
                                          <p:spTgt spid="56"/>
                                        </p:tgtEl>
                                        <p:attrNameLst>
                                          <p:attrName>style.visibility</p:attrName>
                                        </p:attrNameLst>
                                      </p:cBhvr>
                                      <p:to>
                                        <p:strVal val="visible"/>
                                      </p:to>
                                    </p:set>
                                  </p:childTnLst>
                                </p:cTn>
                              </p:par>
                            </p:childTnLst>
                          </p:cTn>
                        </p:par>
                        <p:par>
                          <p:cTn id="158" fill="hold">
                            <p:stCondLst>
                              <p:cond delay="50500"/>
                            </p:stCondLst>
                            <p:childTnLst>
                              <p:par>
                                <p:cTn id="159" presetID="11" presetClass="entr" presetSubtype="0" fill="hold" grpId="0" nodeType="afterEffect">
                                  <p:stCondLst>
                                    <p:cond delay="0"/>
                                  </p:stCondLst>
                                  <p:childTnLst>
                                    <p:set>
                                      <p:cBhvr>
                                        <p:cTn id="160" dur="1000">
                                          <p:stCondLst>
                                            <p:cond delay="0"/>
                                          </p:stCondLst>
                                        </p:cTn>
                                        <p:tgtEl>
                                          <p:spTgt spid="57"/>
                                        </p:tgtEl>
                                        <p:attrNameLst>
                                          <p:attrName>style.visibility</p:attrName>
                                        </p:attrNameLst>
                                      </p:cBhvr>
                                      <p:to>
                                        <p:strVal val="visible"/>
                                      </p:to>
                                    </p:set>
                                  </p:childTnLst>
                                </p:cTn>
                              </p:par>
                            </p:childTnLst>
                          </p:cTn>
                        </p:par>
                        <p:par>
                          <p:cTn id="161" fill="hold">
                            <p:stCondLst>
                              <p:cond delay="51500"/>
                            </p:stCondLst>
                            <p:childTnLst>
                              <p:par>
                                <p:cTn id="162" presetID="11" presetClass="entr" presetSubtype="0" fill="hold" grpId="0" nodeType="afterEffect">
                                  <p:stCondLst>
                                    <p:cond delay="0"/>
                                  </p:stCondLst>
                                  <p:childTnLst>
                                    <p:set>
                                      <p:cBhvr>
                                        <p:cTn id="163" dur="1000">
                                          <p:stCondLst>
                                            <p:cond delay="0"/>
                                          </p:stCondLst>
                                        </p:cTn>
                                        <p:tgtEl>
                                          <p:spTgt spid="58"/>
                                        </p:tgtEl>
                                        <p:attrNameLst>
                                          <p:attrName>style.visibility</p:attrName>
                                        </p:attrNameLst>
                                      </p:cBhvr>
                                      <p:to>
                                        <p:strVal val="visible"/>
                                      </p:to>
                                    </p:set>
                                  </p:childTnLst>
                                </p:cTn>
                              </p:par>
                            </p:childTnLst>
                          </p:cTn>
                        </p:par>
                        <p:par>
                          <p:cTn id="164" fill="hold">
                            <p:stCondLst>
                              <p:cond delay="52500"/>
                            </p:stCondLst>
                            <p:childTnLst>
                              <p:par>
                                <p:cTn id="165" presetID="11" presetClass="entr" presetSubtype="0" fill="hold" grpId="0" nodeType="afterEffect">
                                  <p:stCondLst>
                                    <p:cond delay="0"/>
                                  </p:stCondLst>
                                  <p:childTnLst>
                                    <p:set>
                                      <p:cBhvr>
                                        <p:cTn id="166" dur="1000">
                                          <p:stCondLst>
                                            <p:cond delay="0"/>
                                          </p:stCondLst>
                                        </p:cTn>
                                        <p:tgtEl>
                                          <p:spTgt spid="59"/>
                                        </p:tgtEl>
                                        <p:attrNameLst>
                                          <p:attrName>style.visibility</p:attrName>
                                        </p:attrNameLst>
                                      </p:cBhvr>
                                      <p:to>
                                        <p:strVal val="visible"/>
                                      </p:to>
                                    </p:set>
                                  </p:childTnLst>
                                </p:cTn>
                              </p:par>
                            </p:childTnLst>
                          </p:cTn>
                        </p:par>
                        <p:par>
                          <p:cTn id="167" fill="hold">
                            <p:stCondLst>
                              <p:cond delay="53500"/>
                            </p:stCondLst>
                            <p:childTnLst>
                              <p:par>
                                <p:cTn id="168" presetID="11" presetClass="entr" presetSubtype="0" fill="hold" grpId="0" nodeType="afterEffect">
                                  <p:stCondLst>
                                    <p:cond delay="0"/>
                                  </p:stCondLst>
                                  <p:childTnLst>
                                    <p:set>
                                      <p:cBhvr>
                                        <p:cTn id="169" dur="1000">
                                          <p:stCondLst>
                                            <p:cond delay="0"/>
                                          </p:stCondLst>
                                        </p:cTn>
                                        <p:tgtEl>
                                          <p:spTgt spid="60"/>
                                        </p:tgtEl>
                                        <p:attrNameLst>
                                          <p:attrName>style.visibility</p:attrName>
                                        </p:attrNameLst>
                                      </p:cBhvr>
                                      <p:to>
                                        <p:strVal val="visible"/>
                                      </p:to>
                                    </p:set>
                                  </p:childTnLst>
                                </p:cTn>
                              </p:par>
                            </p:childTnLst>
                          </p:cTn>
                        </p:par>
                        <p:par>
                          <p:cTn id="170" fill="hold">
                            <p:stCondLst>
                              <p:cond delay="54500"/>
                            </p:stCondLst>
                            <p:childTnLst>
                              <p:par>
                                <p:cTn id="171" presetID="11" presetClass="entr" presetSubtype="0" fill="hold" grpId="0" nodeType="afterEffect">
                                  <p:stCondLst>
                                    <p:cond delay="0"/>
                                  </p:stCondLst>
                                  <p:childTnLst>
                                    <p:set>
                                      <p:cBhvr>
                                        <p:cTn id="172" dur="1000">
                                          <p:stCondLst>
                                            <p:cond delay="0"/>
                                          </p:stCondLst>
                                        </p:cTn>
                                        <p:tgtEl>
                                          <p:spTgt spid="61"/>
                                        </p:tgtEl>
                                        <p:attrNameLst>
                                          <p:attrName>style.visibility</p:attrName>
                                        </p:attrNameLst>
                                      </p:cBhvr>
                                      <p:to>
                                        <p:strVal val="visible"/>
                                      </p:to>
                                    </p:set>
                                  </p:childTnLst>
                                </p:cTn>
                              </p:par>
                            </p:childTnLst>
                          </p:cTn>
                        </p:par>
                        <p:par>
                          <p:cTn id="173" fill="hold">
                            <p:stCondLst>
                              <p:cond delay="55500"/>
                            </p:stCondLst>
                            <p:childTnLst>
                              <p:par>
                                <p:cTn id="174" presetID="11" presetClass="entr" presetSubtype="0" fill="hold" grpId="0" nodeType="afterEffect">
                                  <p:stCondLst>
                                    <p:cond delay="0"/>
                                  </p:stCondLst>
                                  <p:childTnLst>
                                    <p:set>
                                      <p:cBhvr>
                                        <p:cTn id="175" dur="1000">
                                          <p:stCondLst>
                                            <p:cond delay="0"/>
                                          </p:stCondLst>
                                        </p:cTn>
                                        <p:tgtEl>
                                          <p:spTgt spid="62"/>
                                        </p:tgtEl>
                                        <p:attrNameLst>
                                          <p:attrName>style.visibility</p:attrName>
                                        </p:attrNameLst>
                                      </p:cBhvr>
                                      <p:to>
                                        <p:strVal val="visible"/>
                                      </p:to>
                                    </p:set>
                                  </p:childTnLst>
                                </p:cTn>
                              </p:par>
                            </p:childTnLst>
                          </p:cTn>
                        </p:par>
                        <p:par>
                          <p:cTn id="176" fill="hold">
                            <p:stCondLst>
                              <p:cond delay="56500"/>
                            </p:stCondLst>
                            <p:childTnLst>
                              <p:par>
                                <p:cTn id="177" presetID="11" presetClass="entr" presetSubtype="0" fill="hold" grpId="0" nodeType="afterEffect">
                                  <p:stCondLst>
                                    <p:cond delay="0"/>
                                  </p:stCondLst>
                                  <p:childTnLst>
                                    <p:set>
                                      <p:cBhvr>
                                        <p:cTn id="178" dur="1000">
                                          <p:stCondLst>
                                            <p:cond delay="0"/>
                                          </p:stCondLst>
                                        </p:cTn>
                                        <p:tgtEl>
                                          <p:spTgt spid="63"/>
                                        </p:tgtEl>
                                        <p:attrNameLst>
                                          <p:attrName>style.visibility</p:attrName>
                                        </p:attrNameLst>
                                      </p:cBhvr>
                                      <p:to>
                                        <p:strVal val="visible"/>
                                      </p:to>
                                    </p:set>
                                  </p:childTnLst>
                                </p:cTn>
                              </p:par>
                            </p:childTnLst>
                          </p:cTn>
                        </p:par>
                        <p:par>
                          <p:cTn id="179" fill="hold">
                            <p:stCondLst>
                              <p:cond delay="57500"/>
                            </p:stCondLst>
                            <p:childTnLst>
                              <p:par>
                                <p:cTn id="180" presetID="11" presetClass="entr" presetSubtype="0" fill="hold" grpId="0" nodeType="afterEffect">
                                  <p:stCondLst>
                                    <p:cond delay="0"/>
                                  </p:stCondLst>
                                  <p:childTnLst>
                                    <p:set>
                                      <p:cBhvr>
                                        <p:cTn id="181" dur="1000">
                                          <p:stCondLst>
                                            <p:cond delay="0"/>
                                          </p:stCondLst>
                                        </p:cTn>
                                        <p:tgtEl>
                                          <p:spTgt spid="64"/>
                                        </p:tgtEl>
                                        <p:attrNameLst>
                                          <p:attrName>style.visibility</p:attrName>
                                        </p:attrNameLst>
                                      </p:cBhvr>
                                      <p:to>
                                        <p:strVal val="visible"/>
                                      </p:to>
                                    </p:set>
                                  </p:childTnLst>
                                </p:cTn>
                              </p:par>
                            </p:childTnLst>
                          </p:cTn>
                        </p:par>
                        <p:par>
                          <p:cTn id="182" fill="hold">
                            <p:stCondLst>
                              <p:cond delay="58500"/>
                            </p:stCondLst>
                            <p:childTnLst>
                              <p:par>
                                <p:cTn id="183" presetID="11" presetClass="entr" presetSubtype="0" fill="hold" grpId="0" nodeType="afterEffect">
                                  <p:stCondLst>
                                    <p:cond delay="0"/>
                                  </p:stCondLst>
                                  <p:childTnLst>
                                    <p:set>
                                      <p:cBhvr>
                                        <p:cTn id="184" dur="1000">
                                          <p:stCondLst>
                                            <p:cond delay="0"/>
                                          </p:stCondLst>
                                        </p:cTn>
                                        <p:tgtEl>
                                          <p:spTgt spid="65"/>
                                        </p:tgtEl>
                                        <p:attrNameLst>
                                          <p:attrName>style.visibility</p:attrName>
                                        </p:attrNameLst>
                                      </p:cBhvr>
                                      <p:to>
                                        <p:strVal val="visible"/>
                                      </p:to>
                                    </p:set>
                                  </p:childTnLst>
                                </p:cTn>
                              </p:par>
                            </p:childTnLst>
                          </p:cTn>
                        </p:par>
                        <p:par>
                          <p:cTn id="185" fill="hold">
                            <p:stCondLst>
                              <p:cond delay="59500"/>
                            </p:stCondLst>
                            <p:childTnLst>
                              <p:par>
                                <p:cTn id="186" presetID="11" presetClass="entr" presetSubtype="0" fill="hold" grpId="0" nodeType="afterEffect">
                                  <p:stCondLst>
                                    <p:cond delay="0"/>
                                  </p:stCondLst>
                                  <p:childTnLst>
                                    <p:set>
                                      <p:cBhvr>
                                        <p:cTn id="187" dur="1000">
                                          <p:stCondLst>
                                            <p:cond delay="0"/>
                                          </p:stCondLst>
                                        </p:cTn>
                                        <p:tgtEl>
                                          <p:spTgt spid="66"/>
                                        </p:tgtEl>
                                        <p:attrNameLst>
                                          <p:attrName>style.visibility</p:attrName>
                                        </p:attrNameLst>
                                      </p:cBhvr>
                                      <p:to>
                                        <p:strVal val="visible"/>
                                      </p:to>
                                    </p:set>
                                  </p:childTnLst>
                                </p:cTn>
                              </p:par>
                            </p:childTnLst>
                          </p:cTn>
                        </p:par>
                        <p:par>
                          <p:cTn id="188" fill="hold">
                            <p:stCondLst>
                              <p:cond delay="60500"/>
                            </p:stCondLst>
                            <p:childTnLst>
                              <p:par>
                                <p:cTn id="189" presetID="11" presetClass="entr" presetSubtype="0" fill="hold" grpId="0" nodeType="afterEffect">
                                  <p:stCondLst>
                                    <p:cond delay="0"/>
                                  </p:stCondLst>
                                  <p:childTnLst>
                                    <p:set>
                                      <p:cBhvr>
                                        <p:cTn id="190" dur="1000">
                                          <p:stCondLst>
                                            <p:cond delay="0"/>
                                          </p:stCondLst>
                                        </p:cTn>
                                        <p:tgtEl>
                                          <p:spTgt spid="67"/>
                                        </p:tgtEl>
                                        <p:attrNameLst>
                                          <p:attrName>style.visibility</p:attrName>
                                        </p:attrNameLst>
                                      </p:cBhvr>
                                      <p:to>
                                        <p:strVal val="visible"/>
                                      </p:to>
                                    </p:set>
                                  </p:childTnLst>
                                </p:cTn>
                              </p:par>
                            </p:childTnLst>
                          </p:cTn>
                        </p:par>
                        <p:par>
                          <p:cTn id="191" fill="hold">
                            <p:stCondLst>
                              <p:cond delay="61500"/>
                            </p:stCondLst>
                            <p:childTnLst>
                              <p:par>
                                <p:cTn id="192" presetID="11" presetClass="entr" presetSubtype="0" fill="hold" grpId="0" nodeType="afterEffect">
                                  <p:stCondLst>
                                    <p:cond delay="0"/>
                                  </p:stCondLst>
                                  <p:childTnLst>
                                    <p:set>
                                      <p:cBhvr>
                                        <p:cTn id="193" dur="1000">
                                          <p:stCondLst>
                                            <p:cond delay="0"/>
                                          </p:stCondLst>
                                        </p:cTn>
                                        <p:tgtEl>
                                          <p:spTgt spid="68"/>
                                        </p:tgtEl>
                                        <p:attrNameLst>
                                          <p:attrName>style.visibility</p:attrName>
                                        </p:attrNameLst>
                                      </p:cBhvr>
                                      <p:to>
                                        <p:strVal val="visible"/>
                                      </p:to>
                                    </p:set>
                                  </p:childTnLst>
                                </p:cTn>
                              </p:par>
                            </p:childTnLst>
                          </p:cTn>
                        </p:par>
                        <p:par>
                          <p:cTn id="194" fill="hold">
                            <p:stCondLst>
                              <p:cond delay="62500"/>
                            </p:stCondLst>
                            <p:childTnLst>
                              <p:par>
                                <p:cTn id="195" presetID="11" presetClass="entr" presetSubtype="0" fill="hold" grpId="0" nodeType="afterEffect">
                                  <p:stCondLst>
                                    <p:cond delay="0"/>
                                  </p:stCondLst>
                                  <p:childTnLst>
                                    <p:set>
                                      <p:cBhvr>
                                        <p:cTn id="196" dur="1000">
                                          <p:stCondLst>
                                            <p:cond delay="0"/>
                                          </p:stCondLst>
                                        </p:cTn>
                                        <p:tgtEl>
                                          <p:spTgt spid="69"/>
                                        </p:tgtEl>
                                        <p:attrNameLst>
                                          <p:attrName>style.visibility</p:attrName>
                                        </p:attrNameLst>
                                      </p:cBhvr>
                                      <p:to>
                                        <p:strVal val="visible"/>
                                      </p:to>
                                    </p:set>
                                  </p:childTnLst>
                                </p:cTn>
                              </p:par>
                            </p:childTnLst>
                          </p:cTn>
                        </p:par>
                        <p:par>
                          <p:cTn id="197" fill="hold">
                            <p:stCondLst>
                              <p:cond delay="63500"/>
                            </p:stCondLst>
                            <p:childTnLst>
                              <p:par>
                                <p:cTn id="198" presetID="11" presetClass="entr" presetSubtype="0" fill="hold" grpId="0" nodeType="afterEffect">
                                  <p:stCondLst>
                                    <p:cond delay="0"/>
                                  </p:stCondLst>
                                  <p:childTnLst>
                                    <p:set>
                                      <p:cBhvr>
                                        <p:cTn id="199" dur="1000">
                                          <p:stCondLst>
                                            <p:cond delay="0"/>
                                          </p:stCondLst>
                                        </p:cTn>
                                        <p:tgtEl>
                                          <p:spTgt spid="70"/>
                                        </p:tgtEl>
                                        <p:attrNameLst>
                                          <p:attrName>style.visibility</p:attrName>
                                        </p:attrNameLst>
                                      </p:cBhvr>
                                      <p:to>
                                        <p:strVal val="visible"/>
                                      </p:to>
                                    </p:set>
                                  </p:childTnLst>
                                </p:cTn>
                              </p:par>
                            </p:childTnLst>
                          </p:cTn>
                        </p:par>
                        <p:par>
                          <p:cTn id="200" fill="hold">
                            <p:stCondLst>
                              <p:cond delay="64500"/>
                            </p:stCondLst>
                            <p:childTnLst>
                              <p:par>
                                <p:cTn id="201" presetID="11" presetClass="entr" presetSubtype="0" fill="hold" grpId="0" nodeType="afterEffect">
                                  <p:stCondLst>
                                    <p:cond delay="0"/>
                                  </p:stCondLst>
                                  <p:childTnLst>
                                    <p:set>
                                      <p:cBhvr>
                                        <p:cTn id="202" dur="1000">
                                          <p:stCondLst>
                                            <p:cond delay="0"/>
                                          </p:stCondLst>
                                        </p:cTn>
                                        <p:tgtEl>
                                          <p:spTgt spid="71"/>
                                        </p:tgtEl>
                                        <p:attrNameLst>
                                          <p:attrName>style.visibility</p:attrName>
                                        </p:attrNameLst>
                                      </p:cBhvr>
                                      <p:to>
                                        <p:strVal val="visible"/>
                                      </p:to>
                                    </p:set>
                                  </p:childTnLst>
                                </p:cTn>
                              </p:par>
                            </p:childTnLst>
                          </p:cTn>
                        </p:par>
                        <p:par>
                          <p:cTn id="203" fill="hold">
                            <p:stCondLst>
                              <p:cond delay="65500"/>
                            </p:stCondLst>
                            <p:childTnLst>
                              <p:par>
                                <p:cTn id="204" presetID="11" presetClass="entr" presetSubtype="0" fill="hold" grpId="0" nodeType="afterEffect">
                                  <p:stCondLst>
                                    <p:cond delay="0"/>
                                  </p:stCondLst>
                                  <p:childTnLst>
                                    <p:set>
                                      <p:cBhvr>
                                        <p:cTn id="205" dur="1000">
                                          <p:stCondLst>
                                            <p:cond delay="0"/>
                                          </p:stCondLst>
                                        </p:cTn>
                                        <p:tgtEl>
                                          <p:spTgt spid="72"/>
                                        </p:tgtEl>
                                        <p:attrNameLst>
                                          <p:attrName>style.visibility</p:attrName>
                                        </p:attrNameLst>
                                      </p:cBhvr>
                                      <p:to>
                                        <p:strVal val="visible"/>
                                      </p:to>
                                    </p:set>
                                  </p:childTnLst>
                                </p:cTn>
                              </p:par>
                            </p:childTnLst>
                          </p:cTn>
                        </p:par>
                        <p:par>
                          <p:cTn id="206" fill="hold">
                            <p:stCondLst>
                              <p:cond delay="66500"/>
                            </p:stCondLst>
                            <p:childTnLst>
                              <p:par>
                                <p:cTn id="207" presetID="11" presetClass="entr" presetSubtype="0" fill="hold" grpId="0" nodeType="afterEffect">
                                  <p:stCondLst>
                                    <p:cond delay="0"/>
                                  </p:stCondLst>
                                  <p:childTnLst>
                                    <p:set>
                                      <p:cBhvr>
                                        <p:cTn id="208" dur="1000">
                                          <p:stCondLst>
                                            <p:cond delay="0"/>
                                          </p:stCondLst>
                                        </p:cTn>
                                        <p:tgtEl>
                                          <p:spTgt spid="73"/>
                                        </p:tgtEl>
                                        <p:attrNameLst>
                                          <p:attrName>style.visibility</p:attrName>
                                        </p:attrNameLst>
                                      </p:cBhvr>
                                      <p:to>
                                        <p:strVal val="visible"/>
                                      </p:to>
                                    </p:set>
                                  </p:childTnLst>
                                </p:cTn>
                              </p:par>
                            </p:childTnLst>
                          </p:cTn>
                        </p:par>
                        <p:par>
                          <p:cTn id="209" fill="hold">
                            <p:stCondLst>
                              <p:cond delay="67500"/>
                            </p:stCondLst>
                            <p:childTnLst>
                              <p:par>
                                <p:cTn id="210" presetID="11" presetClass="entr" presetSubtype="0" fill="hold" grpId="0" nodeType="afterEffect">
                                  <p:stCondLst>
                                    <p:cond delay="0"/>
                                  </p:stCondLst>
                                  <p:childTnLst>
                                    <p:set>
                                      <p:cBhvr>
                                        <p:cTn id="211" dur="1000">
                                          <p:stCondLst>
                                            <p:cond delay="0"/>
                                          </p:stCondLst>
                                        </p:cTn>
                                        <p:tgtEl>
                                          <p:spTgt spid="74"/>
                                        </p:tgtEl>
                                        <p:attrNameLst>
                                          <p:attrName>style.visibility</p:attrName>
                                        </p:attrNameLst>
                                      </p:cBhvr>
                                      <p:to>
                                        <p:strVal val="visible"/>
                                      </p:to>
                                    </p:set>
                                  </p:childTnLst>
                                </p:cTn>
                              </p:par>
                            </p:childTnLst>
                          </p:cTn>
                        </p:par>
                        <p:par>
                          <p:cTn id="212" fill="hold">
                            <p:stCondLst>
                              <p:cond delay="68500"/>
                            </p:stCondLst>
                            <p:childTnLst>
                              <p:par>
                                <p:cTn id="213" presetID="11" presetClass="entr" presetSubtype="0" fill="hold" grpId="0" nodeType="afterEffect">
                                  <p:stCondLst>
                                    <p:cond delay="0"/>
                                  </p:stCondLst>
                                  <p:childTnLst>
                                    <p:set>
                                      <p:cBhvr>
                                        <p:cTn id="214" dur="1000">
                                          <p:stCondLst>
                                            <p:cond delay="0"/>
                                          </p:stCondLst>
                                        </p:cTn>
                                        <p:tgtEl>
                                          <p:spTgt spid="75"/>
                                        </p:tgtEl>
                                        <p:attrNameLst>
                                          <p:attrName>style.visibility</p:attrName>
                                        </p:attrNameLst>
                                      </p:cBhvr>
                                      <p:to>
                                        <p:strVal val="visible"/>
                                      </p:to>
                                    </p:set>
                                  </p:childTnLst>
                                </p:cTn>
                              </p:par>
                            </p:childTnLst>
                          </p:cTn>
                        </p:par>
                        <p:par>
                          <p:cTn id="215" fill="hold">
                            <p:stCondLst>
                              <p:cond delay="69500"/>
                            </p:stCondLst>
                            <p:childTnLst>
                              <p:par>
                                <p:cTn id="216" presetID="11" presetClass="entr" presetSubtype="0" fill="hold" grpId="0" nodeType="afterEffect">
                                  <p:stCondLst>
                                    <p:cond delay="0"/>
                                  </p:stCondLst>
                                  <p:childTnLst>
                                    <p:set>
                                      <p:cBhvr>
                                        <p:cTn id="217" dur="1000">
                                          <p:stCondLst>
                                            <p:cond delay="0"/>
                                          </p:stCondLst>
                                        </p:cTn>
                                        <p:tgtEl>
                                          <p:spTgt spid="76"/>
                                        </p:tgtEl>
                                        <p:attrNameLst>
                                          <p:attrName>style.visibility</p:attrName>
                                        </p:attrNameLst>
                                      </p:cBhvr>
                                      <p:to>
                                        <p:strVal val="visible"/>
                                      </p:to>
                                    </p:set>
                                  </p:childTnLst>
                                </p:cTn>
                              </p:par>
                            </p:childTnLst>
                          </p:cTn>
                        </p:par>
                        <p:par>
                          <p:cTn id="218" fill="hold">
                            <p:stCondLst>
                              <p:cond delay="70500"/>
                            </p:stCondLst>
                            <p:childTnLst>
                              <p:par>
                                <p:cTn id="219" presetID="11" presetClass="entr" presetSubtype="0" fill="hold" grpId="0" nodeType="afterEffect">
                                  <p:stCondLst>
                                    <p:cond delay="0"/>
                                  </p:stCondLst>
                                  <p:childTnLst>
                                    <p:set>
                                      <p:cBhvr>
                                        <p:cTn id="220" dur="1000">
                                          <p:stCondLst>
                                            <p:cond delay="0"/>
                                          </p:stCondLst>
                                        </p:cTn>
                                        <p:tgtEl>
                                          <p:spTgt spid="77"/>
                                        </p:tgtEl>
                                        <p:attrNameLst>
                                          <p:attrName>style.visibility</p:attrName>
                                        </p:attrNameLst>
                                      </p:cBhvr>
                                      <p:to>
                                        <p:strVal val="visible"/>
                                      </p:to>
                                    </p:set>
                                  </p:childTnLst>
                                </p:cTn>
                              </p:par>
                            </p:childTnLst>
                          </p:cTn>
                        </p:par>
                        <p:par>
                          <p:cTn id="221" fill="hold">
                            <p:stCondLst>
                              <p:cond delay="71500"/>
                            </p:stCondLst>
                            <p:childTnLst>
                              <p:par>
                                <p:cTn id="222" presetID="11" presetClass="entr" presetSubtype="0" fill="hold" grpId="0" nodeType="afterEffect">
                                  <p:stCondLst>
                                    <p:cond delay="0"/>
                                  </p:stCondLst>
                                  <p:childTnLst>
                                    <p:set>
                                      <p:cBhvr>
                                        <p:cTn id="223" dur="1000">
                                          <p:stCondLst>
                                            <p:cond delay="0"/>
                                          </p:stCondLst>
                                        </p:cTn>
                                        <p:tgtEl>
                                          <p:spTgt spid="78"/>
                                        </p:tgtEl>
                                        <p:attrNameLst>
                                          <p:attrName>style.visibility</p:attrName>
                                        </p:attrNameLst>
                                      </p:cBhvr>
                                      <p:to>
                                        <p:strVal val="visible"/>
                                      </p:to>
                                    </p:set>
                                  </p:childTnLst>
                                </p:cTn>
                              </p:par>
                            </p:childTnLst>
                          </p:cTn>
                        </p:par>
                        <p:par>
                          <p:cTn id="224" fill="hold">
                            <p:stCondLst>
                              <p:cond delay="72500"/>
                            </p:stCondLst>
                            <p:childTnLst>
                              <p:par>
                                <p:cTn id="225" presetID="11" presetClass="entr" presetSubtype="0" fill="hold" grpId="0" nodeType="afterEffect">
                                  <p:stCondLst>
                                    <p:cond delay="0"/>
                                  </p:stCondLst>
                                  <p:childTnLst>
                                    <p:set>
                                      <p:cBhvr>
                                        <p:cTn id="226" dur="1000">
                                          <p:stCondLst>
                                            <p:cond delay="0"/>
                                          </p:stCondLst>
                                        </p:cTn>
                                        <p:tgtEl>
                                          <p:spTgt spid="79"/>
                                        </p:tgtEl>
                                        <p:attrNameLst>
                                          <p:attrName>style.visibility</p:attrName>
                                        </p:attrNameLst>
                                      </p:cBhvr>
                                      <p:to>
                                        <p:strVal val="visible"/>
                                      </p:to>
                                    </p:set>
                                  </p:childTnLst>
                                </p:cTn>
                              </p:par>
                            </p:childTnLst>
                          </p:cTn>
                        </p:par>
                        <p:par>
                          <p:cTn id="227" fill="hold">
                            <p:stCondLst>
                              <p:cond delay="73500"/>
                            </p:stCondLst>
                            <p:childTnLst>
                              <p:par>
                                <p:cTn id="228" presetID="11" presetClass="entr" presetSubtype="0" fill="hold" grpId="0" nodeType="afterEffect">
                                  <p:stCondLst>
                                    <p:cond delay="0"/>
                                  </p:stCondLst>
                                  <p:childTnLst>
                                    <p:set>
                                      <p:cBhvr>
                                        <p:cTn id="229" dur="1000">
                                          <p:stCondLst>
                                            <p:cond delay="0"/>
                                          </p:stCondLst>
                                        </p:cTn>
                                        <p:tgtEl>
                                          <p:spTgt spid="80"/>
                                        </p:tgtEl>
                                        <p:attrNameLst>
                                          <p:attrName>style.visibility</p:attrName>
                                        </p:attrNameLst>
                                      </p:cBhvr>
                                      <p:to>
                                        <p:strVal val="visible"/>
                                      </p:to>
                                    </p:set>
                                  </p:childTnLst>
                                </p:cTn>
                              </p:par>
                            </p:childTnLst>
                          </p:cTn>
                        </p:par>
                        <p:par>
                          <p:cTn id="230" fill="hold">
                            <p:stCondLst>
                              <p:cond delay="74500"/>
                            </p:stCondLst>
                            <p:childTnLst>
                              <p:par>
                                <p:cTn id="231" presetID="11" presetClass="entr" presetSubtype="0" fill="hold" grpId="0" nodeType="afterEffect">
                                  <p:stCondLst>
                                    <p:cond delay="0"/>
                                  </p:stCondLst>
                                  <p:childTnLst>
                                    <p:set>
                                      <p:cBhvr>
                                        <p:cTn id="232" dur="1000">
                                          <p:stCondLst>
                                            <p:cond delay="0"/>
                                          </p:stCondLst>
                                        </p:cTn>
                                        <p:tgtEl>
                                          <p:spTgt spid="81"/>
                                        </p:tgtEl>
                                        <p:attrNameLst>
                                          <p:attrName>style.visibility</p:attrName>
                                        </p:attrNameLst>
                                      </p:cBhvr>
                                      <p:to>
                                        <p:strVal val="visible"/>
                                      </p:to>
                                    </p:set>
                                  </p:childTnLst>
                                </p:cTn>
                              </p:par>
                            </p:childTnLst>
                          </p:cTn>
                        </p:par>
                        <p:par>
                          <p:cTn id="233" fill="hold">
                            <p:stCondLst>
                              <p:cond delay="75500"/>
                            </p:stCondLst>
                            <p:childTnLst>
                              <p:par>
                                <p:cTn id="234" presetID="11" presetClass="entr" presetSubtype="0" fill="hold" grpId="0" nodeType="afterEffect">
                                  <p:stCondLst>
                                    <p:cond delay="0"/>
                                  </p:stCondLst>
                                  <p:childTnLst>
                                    <p:set>
                                      <p:cBhvr>
                                        <p:cTn id="235" dur="1000">
                                          <p:stCondLst>
                                            <p:cond delay="0"/>
                                          </p:stCondLst>
                                        </p:cTn>
                                        <p:tgtEl>
                                          <p:spTgt spid="82"/>
                                        </p:tgtEl>
                                        <p:attrNameLst>
                                          <p:attrName>style.visibility</p:attrName>
                                        </p:attrNameLst>
                                      </p:cBhvr>
                                      <p:to>
                                        <p:strVal val="visible"/>
                                      </p:to>
                                    </p:set>
                                  </p:childTnLst>
                                </p:cTn>
                              </p:par>
                            </p:childTnLst>
                          </p:cTn>
                        </p:par>
                        <p:par>
                          <p:cTn id="236" fill="hold">
                            <p:stCondLst>
                              <p:cond delay="76500"/>
                            </p:stCondLst>
                            <p:childTnLst>
                              <p:par>
                                <p:cTn id="237" presetID="11" presetClass="entr" presetSubtype="0" fill="hold" grpId="0" nodeType="afterEffect">
                                  <p:stCondLst>
                                    <p:cond delay="0"/>
                                  </p:stCondLst>
                                  <p:childTnLst>
                                    <p:set>
                                      <p:cBhvr>
                                        <p:cTn id="238" dur="1000">
                                          <p:stCondLst>
                                            <p:cond delay="0"/>
                                          </p:stCondLst>
                                        </p:cTn>
                                        <p:tgtEl>
                                          <p:spTgt spid="83"/>
                                        </p:tgtEl>
                                        <p:attrNameLst>
                                          <p:attrName>style.visibility</p:attrName>
                                        </p:attrNameLst>
                                      </p:cBhvr>
                                      <p:to>
                                        <p:strVal val="visible"/>
                                      </p:to>
                                    </p:set>
                                  </p:childTnLst>
                                </p:cTn>
                              </p:par>
                            </p:childTnLst>
                          </p:cTn>
                        </p:par>
                        <p:par>
                          <p:cTn id="239" fill="hold">
                            <p:stCondLst>
                              <p:cond delay="77500"/>
                            </p:stCondLst>
                            <p:childTnLst>
                              <p:par>
                                <p:cTn id="240" presetID="11" presetClass="entr" presetSubtype="0" fill="hold" grpId="0" nodeType="afterEffect">
                                  <p:stCondLst>
                                    <p:cond delay="0"/>
                                  </p:stCondLst>
                                  <p:childTnLst>
                                    <p:set>
                                      <p:cBhvr>
                                        <p:cTn id="241" dur="1000">
                                          <p:stCondLst>
                                            <p:cond delay="0"/>
                                          </p:stCondLst>
                                        </p:cTn>
                                        <p:tgtEl>
                                          <p:spTgt spid="84"/>
                                        </p:tgtEl>
                                        <p:attrNameLst>
                                          <p:attrName>style.visibility</p:attrName>
                                        </p:attrNameLst>
                                      </p:cBhvr>
                                      <p:to>
                                        <p:strVal val="visible"/>
                                      </p:to>
                                    </p:set>
                                  </p:childTnLst>
                                </p:cTn>
                              </p:par>
                            </p:childTnLst>
                          </p:cTn>
                        </p:par>
                        <p:par>
                          <p:cTn id="242" fill="hold">
                            <p:stCondLst>
                              <p:cond delay="78500"/>
                            </p:stCondLst>
                            <p:childTnLst>
                              <p:par>
                                <p:cTn id="243" presetID="11" presetClass="entr" presetSubtype="0" fill="hold" grpId="0" nodeType="afterEffect">
                                  <p:stCondLst>
                                    <p:cond delay="0"/>
                                  </p:stCondLst>
                                  <p:childTnLst>
                                    <p:set>
                                      <p:cBhvr>
                                        <p:cTn id="244" dur="1000">
                                          <p:stCondLst>
                                            <p:cond delay="0"/>
                                          </p:stCondLst>
                                        </p:cTn>
                                        <p:tgtEl>
                                          <p:spTgt spid="85"/>
                                        </p:tgtEl>
                                        <p:attrNameLst>
                                          <p:attrName>style.visibility</p:attrName>
                                        </p:attrNameLst>
                                      </p:cBhvr>
                                      <p:to>
                                        <p:strVal val="visible"/>
                                      </p:to>
                                    </p:set>
                                  </p:childTnLst>
                                </p:cTn>
                              </p:par>
                            </p:childTnLst>
                          </p:cTn>
                        </p:par>
                        <p:par>
                          <p:cTn id="245" fill="hold">
                            <p:stCondLst>
                              <p:cond delay="79500"/>
                            </p:stCondLst>
                            <p:childTnLst>
                              <p:par>
                                <p:cTn id="246" presetID="11" presetClass="entr" presetSubtype="0" fill="hold" grpId="0" nodeType="afterEffect">
                                  <p:stCondLst>
                                    <p:cond delay="0"/>
                                  </p:stCondLst>
                                  <p:childTnLst>
                                    <p:set>
                                      <p:cBhvr>
                                        <p:cTn id="247" dur="1000">
                                          <p:stCondLst>
                                            <p:cond delay="0"/>
                                          </p:stCondLst>
                                        </p:cTn>
                                        <p:tgtEl>
                                          <p:spTgt spid="86"/>
                                        </p:tgtEl>
                                        <p:attrNameLst>
                                          <p:attrName>style.visibility</p:attrName>
                                        </p:attrNameLst>
                                      </p:cBhvr>
                                      <p:to>
                                        <p:strVal val="visible"/>
                                      </p:to>
                                    </p:set>
                                  </p:childTnLst>
                                </p:cTn>
                              </p:par>
                            </p:childTnLst>
                          </p:cTn>
                        </p:par>
                        <p:par>
                          <p:cTn id="248" fill="hold">
                            <p:stCondLst>
                              <p:cond delay="80500"/>
                            </p:stCondLst>
                            <p:childTnLst>
                              <p:par>
                                <p:cTn id="249" presetID="11" presetClass="entr" presetSubtype="0" fill="hold" grpId="0" nodeType="afterEffect">
                                  <p:stCondLst>
                                    <p:cond delay="0"/>
                                  </p:stCondLst>
                                  <p:childTnLst>
                                    <p:set>
                                      <p:cBhvr>
                                        <p:cTn id="250" dur="1000">
                                          <p:stCondLst>
                                            <p:cond delay="0"/>
                                          </p:stCondLst>
                                        </p:cTn>
                                        <p:tgtEl>
                                          <p:spTgt spid="87"/>
                                        </p:tgtEl>
                                        <p:attrNameLst>
                                          <p:attrName>style.visibility</p:attrName>
                                        </p:attrNameLst>
                                      </p:cBhvr>
                                      <p:to>
                                        <p:strVal val="visible"/>
                                      </p:to>
                                    </p:set>
                                  </p:childTnLst>
                                </p:cTn>
                              </p:par>
                            </p:childTnLst>
                          </p:cTn>
                        </p:par>
                        <p:par>
                          <p:cTn id="251" fill="hold">
                            <p:stCondLst>
                              <p:cond delay="81500"/>
                            </p:stCondLst>
                            <p:childTnLst>
                              <p:par>
                                <p:cTn id="252" presetID="11" presetClass="entr" presetSubtype="0" fill="hold" grpId="0" nodeType="afterEffect">
                                  <p:stCondLst>
                                    <p:cond delay="0"/>
                                  </p:stCondLst>
                                  <p:childTnLst>
                                    <p:set>
                                      <p:cBhvr>
                                        <p:cTn id="253" dur="1000">
                                          <p:stCondLst>
                                            <p:cond delay="0"/>
                                          </p:stCondLst>
                                        </p:cTn>
                                        <p:tgtEl>
                                          <p:spTgt spid="88"/>
                                        </p:tgtEl>
                                        <p:attrNameLst>
                                          <p:attrName>style.visibility</p:attrName>
                                        </p:attrNameLst>
                                      </p:cBhvr>
                                      <p:to>
                                        <p:strVal val="visible"/>
                                      </p:to>
                                    </p:set>
                                  </p:childTnLst>
                                </p:cTn>
                              </p:par>
                            </p:childTnLst>
                          </p:cTn>
                        </p:par>
                        <p:par>
                          <p:cTn id="254" fill="hold">
                            <p:stCondLst>
                              <p:cond delay="82500"/>
                            </p:stCondLst>
                            <p:childTnLst>
                              <p:par>
                                <p:cTn id="255" presetID="11" presetClass="entr" presetSubtype="0" fill="hold" grpId="0" nodeType="afterEffect">
                                  <p:stCondLst>
                                    <p:cond delay="0"/>
                                  </p:stCondLst>
                                  <p:childTnLst>
                                    <p:set>
                                      <p:cBhvr>
                                        <p:cTn id="256" dur="1000">
                                          <p:stCondLst>
                                            <p:cond delay="0"/>
                                          </p:stCondLst>
                                        </p:cTn>
                                        <p:tgtEl>
                                          <p:spTgt spid="89"/>
                                        </p:tgtEl>
                                        <p:attrNameLst>
                                          <p:attrName>style.visibility</p:attrName>
                                        </p:attrNameLst>
                                      </p:cBhvr>
                                      <p:to>
                                        <p:strVal val="visible"/>
                                      </p:to>
                                    </p:set>
                                  </p:childTnLst>
                                </p:cTn>
                              </p:par>
                            </p:childTnLst>
                          </p:cTn>
                        </p:par>
                        <p:par>
                          <p:cTn id="257" fill="hold">
                            <p:stCondLst>
                              <p:cond delay="83500"/>
                            </p:stCondLst>
                            <p:childTnLst>
                              <p:par>
                                <p:cTn id="258" presetID="11" presetClass="entr" presetSubtype="0" fill="hold" grpId="0" nodeType="afterEffect">
                                  <p:stCondLst>
                                    <p:cond delay="0"/>
                                  </p:stCondLst>
                                  <p:childTnLst>
                                    <p:set>
                                      <p:cBhvr>
                                        <p:cTn id="259" dur="1000">
                                          <p:stCondLst>
                                            <p:cond delay="0"/>
                                          </p:stCondLst>
                                        </p:cTn>
                                        <p:tgtEl>
                                          <p:spTgt spid="90"/>
                                        </p:tgtEl>
                                        <p:attrNameLst>
                                          <p:attrName>style.visibility</p:attrName>
                                        </p:attrNameLst>
                                      </p:cBhvr>
                                      <p:to>
                                        <p:strVal val="visible"/>
                                      </p:to>
                                    </p:set>
                                  </p:childTnLst>
                                </p:cTn>
                              </p:par>
                            </p:childTnLst>
                          </p:cTn>
                        </p:par>
                        <p:par>
                          <p:cTn id="260" fill="hold">
                            <p:stCondLst>
                              <p:cond delay="84500"/>
                            </p:stCondLst>
                            <p:childTnLst>
                              <p:par>
                                <p:cTn id="261" presetID="11" presetClass="entr" presetSubtype="0" fill="hold" grpId="0" nodeType="afterEffect">
                                  <p:stCondLst>
                                    <p:cond delay="0"/>
                                  </p:stCondLst>
                                  <p:childTnLst>
                                    <p:set>
                                      <p:cBhvr>
                                        <p:cTn id="262" dur="1000">
                                          <p:stCondLst>
                                            <p:cond delay="0"/>
                                          </p:stCondLst>
                                        </p:cTn>
                                        <p:tgtEl>
                                          <p:spTgt spid="91"/>
                                        </p:tgtEl>
                                        <p:attrNameLst>
                                          <p:attrName>style.visibility</p:attrName>
                                        </p:attrNameLst>
                                      </p:cBhvr>
                                      <p:to>
                                        <p:strVal val="visible"/>
                                      </p:to>
                                    </p:set>
                                  </p:childTnLst>
                                </p:cTn>
                              </p:par>
                            </p:childTnLst>
                          </p:cTn>
                        </p:par>
                        <p:par>
                          <p:cTn id="263" fill="hold">
                            <p:stCondLst>
                              <p:cond delay="85500"/>
                            </p:stCondLst>
                            <p:childTnLst>
                              <p:par>
                                <p:cTn id="264" presetID="11" presetClass="entr" presetSubtype="0" fill="hold" grpId="0" nodeType="afterEffect">
                                  <p:stCondLst>
                                    <p:cond delay="0"/>
                                  </p:stCondLst>
                                  <p:childTnLst>
                                    <p:set>
                                      <p:cBhvr>
                                        <p:cTn id="265" dur="1000">
                                          <p:stCondLst>
                                            <p:cond delay="0"/>
                                          </p:stCondLst>
                                        </p:cTn>
                                        <p:tgtEl>
                                          <p:spTgt spid="92"/>
                                        </p:tgtEl>
                                        <p:attrNameLst>
                                          <p:attrName>style.visibility</p:attrName>
                                        </p:attrNameLst>
                                      </p:cBhvr>
                                      <p:to>
                                        <p:strVal val="visible"/>
                                      </p:to>
                                    </p:set>
                                  </p:childTnLst>
                                </p:cTn>
                              </p:par>
                            </p:childTnLst>
                          </p:cTn>
                        </p:par>
                        <p:par>
                          <p:cTn id="266" fill="hold">
                            <p:stCondLst>
                              <p:cond delay="86500"/>
                            </p:stCondLst>
                            <p:childTnLst>
                              <p:par>
                                <p:cTn id="267" presetID="11" presetClass="entr" presetSubtype="0" fill="hold" grpId="0" nodeType="afterEffect">
                                  <p:stCondLst>
                                    <p:cond delay="0"/>
                                  </p:stCondLst>
                                  <p:childTnLst>
                                    <p:set>
                                      <p:cBhvr>
                                        <p:cTn id="268" dur="1000">
                                          <p:stCondLst>
                                            <p:cond delay="0"/>
                                          </p:stCondLst>
                                        </p:cTn>
                                        <p:tgtEl>
                                          <p:spTgt spid="93"/>
                                        </p:tgtEl>
                                        <p:attrNameLst>
                                          <p:attrName>style.visibility</p:attrName>
                                        </p:attrNameLst>
                                      </p:cBhvr>
                                      <p:to>
                                        <p:strVal val="visible"/>
                                      </p:to>
                                    </p:set>
                                  </p:childTnLst>
                                </p:cTn>
                              </p:par>
                            </p:childTnLst>
                          </p:cTn>
                        </p:par>
                        <p:par>
                          <p:cTn id="269" fill="hold">
                            <p:stCondLst>
                              <p:cond delay="87500"/>
                            </p:stCondLst>
                            <p:childTnLst>
                              <p:par>
                                <p:cTn id="270" presetID="11" presetClass="entr" presetSubtype="0" fill="hold" grpId="0" nodeType="afterEffect">
                                  <p:stCondLst>
                                    <p:cond delay="0"/>
                                  </p:stCondLst>
                                  <p:childTnLst>
                                    <p:set>
                                      <p:cBhvr>
                                        <p:cTn id="271" dur="1000">
                                          <p:stCondLst>
                                            <p:cond delay="0"/>
                                          </p:stCondLst>
                                        </p:cTn>
                                        <p:tgtEl>
                                          <p:spTgt spid="94"/>
                                        </p:tgtEl>
                                        <p:attrNameLst>
                                          <p:attrName>style.visibility</p:attrName>
                                        </p:attrNameLst>
                                      </p:cBhvr>
                                      <p:to>
                                        <p:strVal val="visible"/>
                                      </p:to>
                                    </p:set>
                                  </p:childTnLst>
                                </p:cTn>
                              </p:par>
                            </p:childTnLst>
                          </p:cTn>
                        </p:par>
                        <p:par>
                          <p:cTn id="272" fill="hold">
                            <p:stCondLst>
                              <p:cond delay="88500"/>
                            </p:stCondLst>
                            <p:childTnLst>
                              <p:par>
                                <p:cTn id="273" presetID="11" presetClass="entr" presetSubtype="0" fill="hold" grpId="0" nodeType="afterEffect">
                                  <p:stCondLst>
                                    <p:cond delay="0"/>
                                  </p:stCondLst>
                                  <p:childTnLst>
                                    <p:set>
                                      <p:cBhvr>
                                        <p:cTn id="274" dur="1000">
                                          <p:stCondLst>
                                            <p:cond delay="0"/>
                                          </p:stCondLst>
                                        </p:cTn>
                                        <p:tgtEl>
                                          <p:spTgt spid="95"/>
                                        </p:tgtEl>
                                        <p:attrNameLst>
                                          <p:attrName>style.visibility</p:attrName>
                                        </p:attrNameLst>
                                      </p:cBhvr>
                                      <p:to>
                                        <p:strVal val="visible"/>
                                      </p:to>
                                    </p:set>
                                  </p:childTnLst>
                                </p:cTn>
                              </p:par>
                            </p:childTnLst>
                          </p:cTn>
                        </p:par>
                        <p:par>
                          <p:cTn id="275" fill="hold">
                            <p:stCondLst>
                              <p:cond delay="89500"/>
                            </p:stCondLst>
                            <p:childTnLst>
                              <p:par>
                                <p:cTn id="276" presetID="11" presetClass="entr" presetSubtype="0" fill="hold" grpId="0" nodeType="afterEffect">
                                  <p:stCondLst>
                                    <p:cond delay="0"/>
                                  </p:stCondLst>
                                  <p:childTnLst>
                                    <p:set>
                                      <p:cBhvr>
                                        <p:cTn id="277" dur="1000">
                                          <p:stCondLst>
                                            <p:cond delay="0"/>
                                          </p:stCondLst>
                                        </p:cTn>
                                        <p:tgtEl>
                                          <p:spTgt spid="96"/>
                                        </p:tgtEl>
                                        <p:attrNameLst>
                                          <p:attrName>style.visibility</p:attrName>
                                        </p:attrNameLst>
                                      </p:cBhvr>
                                      <p:to>
                                        <p:strVal val="visible"/>
                                      </p:to>
                                    </p:set>
                                  </p:childTnLst>
                                </p:cTn>
                              </p:par>
                            </p:childTnLst>
                          </p:cTn>
                        </p:par>
                        <p:par>
                          <p:cTn id="278" fill="hold">
                            <p:stCondLst>
                              <p:cond delay="90500"/>
                            </p:stCondLst>
                            <p:childTnLst>
                              <p:par>
                                <p:cTn id="279" presetID="11" presetClass="entr" presetSubtype="0" fill="hold" grpId="0" nodeType="afterEffect">
                                  <p:stCondLst>
                                    <p:cond delay="0"/>
                                  </p:stCondLst>
                                  <p:childTnLst>
                                    <p:set>
                                      <p:cBhvr>
                                        <p:cTn id="280" dur="1000">
                                          <p:stCondLst>
                                            <p:cond delay="0"/>
                                          </p:stCondLst>
                                        </p:cTn>
                                        <p:tgtEl>
                                          <p:spTgt spid="97"/>
                                        </p:tgtEl>
                                        <p:attrNameLst>
                                          <p:attrName>style.visibility</p:attrName>
                                        </p:attrNameLst>
                                      </p:cBhvr>
                                      <p:to>
                                        <p:strVal val="visible"/>
                                      </p:to>
                                    </p:set>
                                  </p:childTnLst>
                                </p:cTn>
                              </p:par>
                            </p:childTnLst>
                          </p:cTn>
                        </p:par>
                        <p:par>
                          <p:cTn id="281" fill="hold">
                            <p:stCondLst>
                              <p:cond delay="91500"/>
                            </p:stCondLst>
                            <p:childTnLst>
                              <p:par>
                                <p:cTn id="282" presetID="11" presetClass="entr" presetSubtype="0" fill="hold" grpId="0" nodeType="afterEffect">
                                  <p:stCondLst>
                                    <p:cond delay="0"/>
                                  </p:stCondLst>
                                  <p:childTnLst>
                                    <p:set>
                                      <p:cBhvr>
                                        <p:cTn id="283" dur="1000">
                                          <p:stCondLst>
                                            <p:cond delay="0"/>
                                          </p:stCondLst>
                                        </p:cTn>
                                        <p:tgtEl>
                                          <p:spTgt spid="98"/>
                                        </p:tgtEl>
                                        <p:attrNameLst>
                                          <p:attrName>style.visibility</p:attrName>
                                        </p:attrNameLst>
                                      </p:cBhvr>
                                      <p:to>
                                        <p:strVal val="visible"/>
                                      </p:to>
                                    </p:set>
                                  </p:childTnLst>
                                </p:cTn>
                              </p:par>
                            </p:childTnLst>
                          </p:cTn>
                        </p:par>
                        <p:par>
                          <p:cTn id="284" fill="hold">
                            <p:stCondLst>
                              <p:cond delay="92500"/>
                            </p:stCondLst>
                            <p:childTnLst>
                              <p:par>
                                <p:cTn id="285" presetID="11" presetClass="entr" presetSubtype="0" fill="hold" grpId="0" nodeType="afterEffect">
                                  <p:stCondLst>
                                    <p:cond delay="0"/>
                                  </p:stCondLst>
                                  <p:childTnLst>
                                    <p:set>
                                      <p:cBhvr>
                                        <p:cTn id="286" dur="1000">
                                          <p:stCondLst>
                                            <p:cond delay="0"/>
                                          </p:stCondLst>
                                        </p:cTn>
                                        <p:tgtEl>
                                          <p:spTgt spid="99"/>
                                        </p:tgtEl>
                                        <p:attrNameLst>
                                          <p:attrName>style.visibility</p:attrName>
                                        </p:attrNameLst>
                                      </p:cBhvr>
                                      <p:to>
                                        <p:strVal val="visible"/>
                                      </p:to>
                                    </p:set>
                                  </p:childTnLst>
                                </p:cTn>
                              </p:par>
                            </p:childTnLst>
                          </p:cTn>
                        </p:par>
                        <p:par>
                          <p:cTn id="287" fill="hold">
                            <p:stCondLst>
                              <p:cond delay="93500"/>
                            </p:stCondLst>
                            <p:childTnLst>
                              <p:par>
                                <p:cTn id="288" presetID="11" presetClass="entr" presetSubtype="0" fill="hold" grpId="0" nodeType="afterEffect">
                                  <p:stCondLst>
                                    <p:cond delay="0"/>
                                  </p:stCondLst>
                                  <p:childTnLst>
                                    <p:set>
                                      <p:cBhvr>
                                        <p:cTn id="289" dur="1000">
                                          <p:stCondLst>
                                            <p:cond delay="0"/>
                                          </p:stCondLst>
                                        </p:cTn>
                                        <p:tgtEl>
                                          <p:spTgt spid="100"/>
                                        </p:tgtEl>
                                        <p:attrNameLst>
                                          <p:attrName>style.visibility</p:attrName>
                                        </p:attrNameLst>
                                      </p:cBhvr>
                                      <p:to>
                                        <p:strVal val="visible"/>
                                      </p:to>
                                    </p:set>
                                  </p:childTnLst>
                                </p:cTn>
                              </p:par>
                            </p:childTnLst>
                          </p:cTn>
                        </p:par>
                        <p:par>
                          <p:cTn id="290" fill="hold">
                            <p:stCondLst>
                              <p:cond delay="94500"/>
                            </p:stCondLst>
                            <p:childTnLst>
                              <p:par>
                                <p:cTn id="291" presetID="11" presetClass="entr" presetSubtype="0" fill="hold" grpId="0" nodeType="afterEffect">
                                  <p:stCondLst>
                                    <p:cond delay="0"/>
                                  </p:stCondLst>
                                  <p:childTnLst>
                                    <p:set>
                                      <p:cBhvr>
                                        <p:cTn id="292" dur="1000">
                                          <p:stCondLst>
                                            <p:cond delay="0"/>
                                          </p:stCondLst>
                                        </p:cTn>
                                        <p:tgtEl>
                                          <p:spTgt spid="101"/>
                                        </p:tgtEl>
                                        <p:attrNameLst>
                                          <p:attrName>style.visibility</p:attrName>
                                        </p:attrNameLst>
                                      </p:cBhvr>
                                      <p:to>
                                        <p:strVal val="visible"/>
                                      </p:to>
                                    </p:set>
                                  </p:childTnLst>
                                </p:cTn>
                              </p:par>
                            </p:childTnLst>
                          </p:cTn>
                        </p:par>
                        <p:par>
                          <p:cTn id="293" fill="hold">
                            <p:stCondLst>
                              <p:cond delay="95500"/>
                            </p:stCondLst>
                            <p:childTnLst>
                              <p:par>
                                <p:cTn id="294" presetID="11" presetClass="entr" presetSubtype="0" fill="hold" grpId="0" nodeType="afterEffect">
                                  <p:stCondLst>
                                    <p:cond delay="0"/>
                                  </p:stCondLst>
                                  <p:childTnLst>
                                    <p:set>
                                      <p:cBhvr>
                                        <p:cTn id="295" dur="1000">
                                          <p:stCondLst>
                                            <p:cond delay="0"/>
                                          </p:stCondLst>
                                        </p:cTn>
                                        <p:tgtEl>
                                          <p:spTgt spid="102"/>
                                        </p:tgtEl>
                                        <p:attrNameLst>
                                          <p:attrName>style.visibility</p:attrName>
                                        </p:attrNameLst>
                                      </p:cBhvr>
                                      <p:to>
                                        <p:strVal val="visible"/>
                                      </p:to>
                                    </p:set>
                                  </p:childTnLst>
                                </p:cTn>
                              </p:par>
                            </p:childTnLst>
                          </p:cTn>
                        </p:par>
                        <p:par>
                          <p:cTn id="296" fill="hold">
                            <p:stCondLst>
                              <p:cond delay="96500"/>
                            </p:stCondLst>
                            <p:childTnLst>
                              <p:par>
                                <p:cTn id="297" presetID="11" presetClass="entr" presetSubtype="0" fill="hold" grpId="0" nodeType="afterEffect">
                                  <p:stCondLst>
                                    <p:cond delay="0"/>
                                  </p:stCondLst>
                                  <p:childTnLst>
                                    <p:set>
                                      <p:cBhvr>
                                        <p:cTn id="298" dur="1000">
                                          <p:stCondLst>
                                            <p:cond delay="0"/>
                                          </p:stCondLst>
                                        </p:cTn>
                                        <p:tgtEl>
                                          <p:spTgt spid="103"/>
                                        </p:tgtEl>
                                        <p:attrNameLst>
                                          <p:attrName>style.visibility</p:attrName>
                                        </p:attrNameLst>
                                      </p:cBhvr>
                                      <p:to>
                                        <p:strVal val="visible"/>
                                      </p:to>
                                    </p:set>
                                  </p:childTnLst>
                                </p:cTn>
                              </p:par>
                            </p:childTnLst>
                          </p:cTn>
                        </p:par>
                        <p:par>
                          <p:cTn id="299" fill="hold">
                            <p:stCondLst>
                              <p:cond delay="97500"/>
                            </p:stCondLst>
                            <p:childTnLst>
                              <p:par>
                                <p:cTn id="300" presetID="11" presetClass="entr" presetSubtype="0" fill="hold" grpId="0" nodeType="afterEffect">
                                  <p:stCondLst>
                                    <p:cond delay="0"/>
                                  </p:stCondLst>
                                  <p:childTnLst>
                                    <p:set>
                                      <p:cBhvr>
                                        <p:cTn id="301" dur="1000">
                                          <p:stCondLst>
                                            <p:cond delay="0"/>
                                          </p:stCondLst>
                                        </p:cTn>
                                        <p:tgtEl>
                                          <p:spTgt spid="104"/>
                                        </p:tgtEl>
                                        <p:attrNameLst>
                                          <p:attrName>style.visibility</p:attrName>
                                        </p:attrNameLst>
                                      </p:cBhvr>
                                      <p:to>
                                        <p:strVal val="visible"/>
                                      </p:to>
                                    </p:set>
                                  </p:childTnLst>
                                </p:cTn>
                              </p:par>
                            </p:childTnLst>
                          </p:cTn>
                        </p:par>
                        <p:par>
                          <p:cTn id="302" fill="hold">
                            <p:stCondLst>
                              <p:cond delay="98500"/>
                            </p:stCondLst>
                            <p:childTnLst>
                              <p:par>
                                <p:cTn id="303" presetID="11" presetClass="entr" presetSubtype="0" fill="hold" grpId="0" nodeType="afterEffect">
                                  <p:stCondLst>
                                    <p:cond delay="0"/>
                                  </p:stCondLst>
                                  <p:childTnLst>
                                    <p:set>
                                      <p:cBhvr>
                                        <p:cTn id="304" dur="1000">
                                          <p:stCondLst>
                                            <p:cond delay="0"/>
                                          </p:stCondLst>
                                        </p:cTn>
                                        <p:tgtEl>
                                          <p:spTgt spid="105"/>
                                        </p:tgtEl>
                                        <p:attrNameLst>
                                          <p:attrName>style.visibility</p:attrName>
                                        </p:attrNameLst>
                                      </p:cBhvr>
                                      <p:to>
                                        <p:strVal val="visible"/>
                                      </p:to>
                                    </p:set>
                                  </p:childTnLst>
                                </p:cTn>
                              </p:par>
                            </p:childTnLst>
                          </p:cTn>
                        </p:par>
                        <p:par>
                          <p:cTn id="305" fill="hold">
                            <p:stCondLst>
                              <p:cond delay="99500"/>
                            </p:stCondLst>
                            <p:childTnLst>
                              <p:par>
                                <p:cTn id="306" presetID="11" presetClass="entr" presetSubtype="0" fill="hold" grpId="0" nodeType="afterEffect">
                                  <p:stCondLst>
                                    <p:cond delay="0"/>
                                  </p:stCondLst>
                                  <p:childTnLst>
                                    <p:set>
                                      <p:cBhvr>
                                        <p:cTn id="307" dur="1000">
                                          <p:stCondLst>
                                            <p:cond delay="0"/>
                                          </p:stCondLst>
                                        </p:cTn>
                                        <p:tgtEl>
                                          <p:spTgt spid="106"/>
                                        </p:tgtEl>
                                        <p:attrNameLst>
                                          <p:attrName>style.visibility</p:attrName>
                                        </p:attrNameLst>
                                      </p:cBhvr>
                                      <p:to>
                                        <p:strVal val="visible"/>
                                      </p:to>
                                    </p:set>
                                  </p:childTnLst>
                                </p:cTn>
                              </p:par>
                            </p:childTnLst>
                          </p:cTn>
                        </p:par>
                        <p:par>
                          <p:cTn id="308" fill="hold">
                            <p:stCondLst>
                              <p:cond delay="100500"/>
                            </p:stCondLst>
                            <p:childTnLst>
                              <p:par>
                                <p:cTn id="309" presetID="11" presetClass="entr" presetSubtype="0" fill="hold" grpId="0" nodeType="afterEffect">
                                  <p:stCondLst>
                                    <p:cond delay="0"/>
                                  </p:stCondLst>
                                  <p:childTnLst>
                                    <p:set>
                                      <p:cBhvr>
                                        <p:cTn id="310" dur="1000">
                                          <p:stCondLst>
                                            <p:cond delay="0"/>
                                          </p:stCondLst>
                                        </p:cTn>
                                        <p:tgtEl>
                                          <p:spTgt spid="107"/>
                                        </p:tgtEl>
                                        <p:attrNameLst>
                                          <p:attrName>style.visibility</p:attrName>
                                        </p:attrNameLst>
                                      </p:cBhvr>
                                      <p:to>
                                        <p:strVal val="visible"/>
                                      </p:to>
                                    </p:set>
                                  </p:childTnLst>
                                </p:cTn>
                              </p:par>
                            </p:childTnLst>
                          </p:cTn>
                        </p:par>
                        <p:par>
                          <p:cTn id="311" fill="hold">
                            <p:stCondLst>
                              <p:cond delay="101500"/>
                            </p:stCondLst>
                            <p:childTnLst>
                              <p:par>
                                <p:cTn id="312" presetID="11" presetClass="entr" presetSubtype="0" fill="hold" grpId="0" nodeType="afterEffect">
                                  <p:stCondLst>
                                    <p:cond delay="0"/>
                                  </p:stCondLst>
                                  <p:childTnLst>
                                    <p:set>
                                      <p:cBhvr>
                                        <p:cTn id="313" dur="1000">
                                          <p:stCondLst>
                                            <p:cond delay="0"/>
                                          </p:stCondLst>
                                        </p:cTn>
                                        <p:tgtEl>
                                          <p:spTgt spid="108"/>
                                        </p:tgtEl>
                                        <p:attrNameLst>
                                          <p:attrName>style.visibility</p:attrName>
                                        </p:attrNameLst>
                                      </p:cBhvr>
                                      <p:to>
                                        <p:strVal val="visible"/>
                                      </p:to>
                                    </p:set>
                                  </p:childTnLst>
                                </p:cTn>
                              </p:par>
                            </p:childTnLst>
                          </p:cTn>
                        </p:par>
                        <p:par>
                          <p:cTn id="314" fill="hold">
                            <p:stCondLst>
                              <p:cond delay="102500"/>
                            </p:stCondLst>
                            <p:childTnLst>
                              <p:par>
                                <p:cTn id="315" presetID="11" presetClass="entr" presetSubtype="0" fill="hold" grpId="0" nodeType="afterEffect">
                                  <p:stCondLst>
                                    <p:cond delay="0"/>
                                  </p:stCondLst>
                                  <p:childTnLst>
                                    <p:set>
                                      <p:cBhvr>
                                        <p:cTn id="316" dur="1000">
                                          <p:stCondLst>
                                            <p:cond delay="0"/>
                                          </p:stCondLst>
                                        </p:cTn>
                                        <p:tgtEl>
                                          <p:spTgt spid="109"/>
                                        </p:tgtEl>
                                        <p:attrNameLst>
                                          <p:attrName>style.visibility</p:attrName>
                                        </p:attrNameLst>
                                      </p:cBhvr>
                                      <p:to>
                                        <p:strVal val="visible"/>
                                      </p:to>
                                    </p:set>
                                  </p:childTnLst>
                                </p:cTn>
                              </p:par>
                            </p:childTnLst>
                          </p:cTn>
                        </p:par>
                        <p:par>
                          <p:cTn id="317" fill="hold">
                            <p:stCondLst>
                              <p:cond delay="103500"/>
                            </p:stCondLst>
                            <p:childTnLst>
                              <p:par>
                                <p:cTn id="318" presetID="11" presetClass="entr" presetSubtype="0" fill="hold" grpId="0" nodeType="afterEffect">
                                  <p:stCondLst>
                                    <p:cond delay="0"/>
                                  </p:stCondLst>
                                  <p:childTnLst>
                                    <p:set>
                                      <p:cBhvr>
                                        <p:cTn id="319" dur="1000">
                                          <p:stCondLst>
                                            <p:cond delay="0"/>
                                          </p:stCondLst>
                                        </p:cTn>
                                        <p:tgtEl>
                                          <p:spTgt spid="110"/>
                                        </p:tgtEl>
                                        <p:attrNameLst>
                                          <p:attrName>style.visibility</p:attrName>
                                        </p:attrNameLst>
                                      </p:cBhvr>
                                      <p:to>
                                        <p:strVal val="visible"/>
                                      </p:to>
                                    </p:set>
                                  </p:childTnLst>
                                </p:cTn>
                              </p:par>
                            </p:childTnLst>
                          </p:cTn>
                        </p:par>
                        <p:par>
                          <p:cTn id="320" fill="hold">
                            <p:stCondLst>
                              <p:cond delay="104500"/>
                            </p:stCondLst>
                            <p:childTnLst>
                              <p:par>
                                <p:cTn id="321" presetID="11" presetClass="entr" presetSubtype="0" fill="hold" grpId="0" nodeType="afterEffect">
                                  <p:stCondLst>
                                    <p:cond delay="0"/>
                                  </p:stCondLst>
                                  <p:childTnLst>
                                    <p:set>
                                      <p:cBhvr>
                                        <p:cTn id="322" dur="1000">
                                          <p:stCondLst>
                                            <p:cond delay="0"/>
                                          </p:stCondLst>
                                        </p:cTn>
                                        <p:tgtEl>
                                          <p:spTgt spid="111"/>
                                        </p:tgtEl>
                                        <p:attrNameLst>
                                          <p:attrName>style.visibility</p:attrName>
                                        </p:attrNameLst>
                                      </p:cBhvr>
                                      <p:to>
                                        <p:strVal val="visible"/>
                                      </p:to>
                                    </p:set>
                                  </p:childTnLst>
                                </p:cTn>
                              </p:par>
                            </p:childTnLst>
                          </p:cTn>
                        </p:par>
                        <p:par>
                          <p:cTn id="323" fill="hold">
                            <p:stCondLst>
                              <p:cond delay="105500"/>
                            </p:stCondLst>
                            <p:childTnLst>
                              <p:par>
                                <p:cTn id="324" presetID="11" presetClass="entr" presetSubtype="0" fill="hold" grpId="0" nodeType="afterEffect">
                                  <p:stCondLst>
                                    <p:cond delay="0"/>
                                  </p:stCondLst>
                                  <p:childTnLst>
                                    <p:set>
                                      <p:cBhvr>
                                        <p:cTn id="325" dur="1000">
                                          <p:stCondLst>
                                            <p:cond delay="0"/>
                                          </p:stCondLst>
                                        </p:cTn>
                                        <p:tgtEl>
                                          <p:spTgt spid="112"/>
                                        </p:tgtEl>
                                        <p:attrNameLst>
                                          <p:attrName>style.visibility</p:attrName>
                                        </p:attrNameLst>
                                      </p:cBhvr>
                                      <p:to>
                                        <p:strVal val="visible"/>
                                      </p:to>
                                    </p:set>
                                  </p:childTnLst>
                                </p:cTn>
                              </p:par>
                            </p:childTnLst>
                          </p:cTn>
                        </p:par>
                        <p:par>
                          <p:cTn id="326" fill="hold">
                            <p:stCondLst>
                              <p:cond delay="106500"/>
                            </p:stCondLst>
                            <p:childTnLst>
                              <p:par>
                                <p:cTn id="327" presetID="11" presetClass="entr" presetSubtype="0" fill="hold" grpId="0" nodeType="afterEffect">
                                  <p:stCondLst>
                                    <p:cond delay="0"/>
                                  </p:stCondLst>
                                  <p:childTnLst>
                                    <p:set>
                                      <p:cBhvr>
                                        <p:cTn id="328" dur="1000">
                                          <p:stCondLst>
                                            <p:cond delay="0"/>
                                          </p:stCondLst>
                                        </p:cTn>
                                        <p:tgtEl>
                                          <p:spTgt spid="113"/>
                                        </p:tgtEl>
                                        <p:attrNameLst>
                                          <p:attrName>style.visibility</p:attrName>
                                        </p:attrNameLst>
                                      </p:cBhvr>
                                      <p:to>
                                        <p:strVal val="visible"/>
                                      </p:to>
                                    </p:set>
                                  </p:childTnLst>
                                </p:cTn>
                              </p:par>
                            </p:childTnLst>
                          </p:cTn>
                        </p:par>
                        <p:par>
                          <p:cTn id="329" fill="hold">
                            <p:stCondLst>
                              <p:cond delay="107500"/>
                            </p:stCondLst>
                            <p:childTnLst>
                              <p:par>
                                <p:cTn id="330" presetID="11" presetClass="entr" presetSubtype="0" fill="hold" grpId="0" nodeType="afterEffect">
                                  <p:stCondLst>
                                    <p:cond delay="0"/>
                                  </p:stCondLst>
                                  <p:childTnLst>
                                    <p:set>
                                      <p:cBhvr>
                                        <p:cTn id="331" dur="1000">
                                          <p:stCondLst>
                                            <p:cond delay="0"/>
                                          </p:stCondLst>
                                        </p:cTn>
                                        <p:tgtEl>
                                          <p:spTgt spid="114"/>
                                        </p:tgtEl>
                                        <p:attrNameLst>
                                          <p:attrName>style.visibility</p:attrName>
                                        </p:attrNameLst>
                                      </p:cBhvr>
                                      <p:to>
                                        <p:strVal val="visible"/>
                                      </p:to>
                                    </p:set>
                                  </p:childTnLst>
                                </p:cTn>
                              </p:par>
                            </p:childTnLst>
                          </p:cTn>
                        </p:par>
                        <p:par>
                          <p:cTn id="332" fill="hold">
                            <p:stCondLst>
                              <p:cond delay="108500"/>
                            </p:stCondLst>
                            <p:childTnLst>
                              <p:par>
                                <p:cTn id="333" presetID="11" presetClass="entr" presetSubtype="0" fill="hold" grpId="0" nodeType="afterEffect">
                                  <p:stCondLst>
                                    <p:cond delay="0"/>
                                  </p:stCondLst>
                                  <p:childTnLst>
                                    <p:set>
                                      <p:cBhvr>
                                        <p:cTn id="334" dur="1000">
                                          <p:stCondLst>
                                            <p:cond delay="0"/>
                                          </p:stCondLst>
                                        </p:cTn>
                                        <p:tgtEl>
                                          <p:spTgt spid="115"/>
                                        </p:tgtEl>
                                        <p:attrNameLst>
                                          <p:attrName>style.visibility</p:attrName>
                                        </p:attrNameLst>
                                      </p:cBhvr>
                                      <p:to>
                                        <p:strVal val="visible"/>
                                      </p:to>
                                    </p:set>
                                  </p:childTnLst>
                                </p:cTn>
                              </p:par>
                            </p:childTnLst>
                          </p:cTn>
                        </p:par>
                        <p:par>
                          <p:cTn id="335" fill="hold">
                            <p:stCondLst>
                              <p:cond delay="109500"/>
                            </p:stCondLst>
                            <p:childTnLst>
                              <p:par>
                                <p:cTn id="336" presetID="11" presetClass="entr" presetSubtype="0" fill="hold" grpId="0" nodeType="afterEffect">
                                  <p:stCondLst>
                                    <p:cond delay="0"/>
                                  </p:stCondLst>
                                  <p:childTnLst>
                                    <p:set>
                                      <p:cBhvr>
                                        <p:cTn id="337" dur="1000">
                                          <p:stCondLst>
                                            <p:cond delay="0"/>
                                          </p:stCondLst>
                                        </p:cTn>
                                        <p:tgtEl>
                                          <p:spTgt spid="116"/>
                                        </p:tgtEl>
                                        <p:attrNameLst>
                                          <p:attrName>style.visibility</p:attrName>
                                        </p:attrNameLst>
                                      </p:cBhvr>
                                      <p:to>
                                        <p:strVal val="visible"/>
                                      </p:to>
                                    </p:set>
                                  </p:childTnLst>
                                </p:cTn>
                              </p:par>
                            </p:childTnLst>
                          </p:cTn>
                        </p:par>
                        <p:par>
                          <p:cTn id="338" fill="hold">
                            <p:stCondLst>
                              <p:cond delay="110500"/>
                            </p:stCondLst>
                            <p:childTnLst>
                              <p:par>
                                <p:cTn id="339" presetID="11" presetClass="entr" presetSubtype="0" fill="hold" grpId="0" nodeType="afterEffect">
                                  <p:stCondLst>
                                    <p:cond delay="0"/>
                                  </p:stCondLst>
                                  <p:childTnLst>
                                    <p:set>
                                      <p:cBhvr>
                                        <p:cTn id="340" dur="1000">
                                          <p:stCondLst>
                                            <p:cond delay="0"/>
                                          </p:stCondLst>
                                        </p:cTn>
                                        <p:tgtEl>
                                          <p:spTgt spid="117"/>
                                        </p:tgtEl>
                                        <p:attrNameLst>
                                          <p:attrName>style.visibility</p:attrName>
                                        </p:attrNameLst>
                                      </p:cBhvr>
                                      <p:to>
                                        <p:strVal val="visible"/>
                                      </p:to>
                                    </p:set>
                                  </p:childTnLst>
                                </p:cTn>
                              </p:par>
                            </p:childTnLst>
                          </p:cTn>
                        </p:par>
                        <p:par>
                          <p:cTn id="341" fill="hold">
                            <p:stCondLst>
                              <p:cond delay="111500"/>
                            </p:stCondLst>
                            <p:childTnLst>
                              <p:par>
                                <p:cTn id="342" presetID="11" presetClass="entr" presetSubtype="0" fill="hold" grpId="0" nodeType="afterEffect">
                                  <p:stCondLst>
                                    <p:cond delay="0"/>
                                  </p:stCondLst>
                                  <p:childTnLst>
                                    <p:set>
                                      <p:cBhvr>
                                        <p:cTn id="343" dur="1000">
                                          <p:stCondLst>
                                            <p:cond delay="0"/>
                                          </p:stCondLst>
                                        </p:cTn>
                                        <p:tgtEl>
                                          <p:spTgt spid="118"/>
                                        </p:tgtEl>
                                        <p:attrNameLst>
                                          <p:attrName>style.visibility</p:attrName>
                                        </p:attrNameLst>
                                      </p:cBhvr>
                                      <p:to>
                                        <p:strVal val="visible"/>
                                      </p:to>
                                    </p:set>
                                  </p:childTnLst>
                                </p:cTn>
                              </p:par>
                            </p:childTnLst>
                          </p:cTn>
                        </p:par>
                        <p:par>
                          <p:cTn id="344" fill="hold">
                            <p:stCondLst>
                              <p:cond delay="112500"/>
                            </p:stCondLst>
                            <p:childTnLst>
                              <p:par>
                                <p:cTn id="345" presetID="11" presetClass="entr" presetSubtype="0" fill="hold" grpId="0" nodeType="afterEffect">
                                  <p:stCondLst>
                                    <p:cond delay="0"/>
                                  </p:stCondLst>
                                  <p:childTnLst>
                                    <p:set>
                                      <p:cBhvr>
                                        <p:cTn id="346" dur="1000">
                                          <p:stCondLst>
                                            <p:cond delay="0"/>
                                          </p:stCondLst>
                                        </p:cTn>
                                        <p:tgtEl>
                                          <p:spTgt spid="119"/>
                                        </p:tgtEl>
                                        <p:attrNameLst>
                                          <p:attrName>style.visibility</p:attrName>
                                        </p:attrNameLst>
                                      </p:cBhvr>
                                      <p:to>
                                        <p:strVal val="visible"/>
                                      </p:to>
                                    </p:set>
                                  </p:childTnLst>
                                </p:cTn>
                              </p:par>
                            </p:childTnLst>
                          </p:cTn>
                        </p:par>
                        <p:par>
                          <p:cTn id="347" fill="hold">
                            <p:stCondLst>
                              <p:cond delay="113500"/>
                            </p:stCondLst>
                            <p:childTnLst>
                              <p:par>
                                <p:cTn id="348" presetID="11" presetClass="entr" presetSubtype="0" fill="hold" grpId="0" nodeType="afterEffect">
                                  <p:stCondLst>
                                    <p:cond delay="0"/>
                                  </p:stCondLst>
                                  <p:childTnLst>
                                    <p:set>
                                      <p:cBhvr>
                                        <p:cTn id="349" dur="1000">
                                          <p:stCondLst>
                                            <p:cond delay="0"/>
                                          </p:stCondLst>
                                        </p:cTn>
                                        <p:tgtEl>
                                          <p:spTgt spid="120"/>
                                        </p:tgtEl>
                                        <p:attrNameLst>
                                          <p:attrName>style.visibility</p:attrName>
                                        </p:attrNameLst>
                                      </p:cBhvr>
                                      <p:to>
                                        <p:strVal val="visible"/>
                                      </p:to>
                                    </p:set>
                                  </p:childTnLst>
                                </p:cTn>
                              </p:par>
                            </p:childTnLst>
                          </p:cTn>
                        </p:par>
                        <p:par>
                          <p:cTn id="350" fill="hold">
                            <p:stCondLst>
                              <p:cond delay="114500"/>
                            </p:stCondLst>
                            <p:childTnLst>
                              <p:par>
                                <p:cTn id="351" presetID="11" presetClass="entr" presetSubtype="0" fill="hold" grpId="0" nodeType="afterEffect">
                                  <p:stCondLst>
                                    <p:cond delay="0"/>
                                  </p:stCondLst>
                                  <p:childTnLst>
                                    <p:set>
                                      <p:cBhvr>
                                        <p:cTn id="352" dur="1000">
                                          <p:stCondLst>
                                            <p:cond delay="0"/>
                                          </p:stCondLst>
                                        </p:cTn>
                                        <p:tgtEl>
                                          <p:spTgt spid="121"/>
                                        </p:tgtEl>
                                        <p:attrNameLst>
                                          <p:attrName>style.visibility</p:attrName>
                                        </p:attrNameLst>
                                      </p:cBhvr>
                                      <p:to>
                                        <p:strVal val="visible"/>
                                      </p:to>
                                    </p:set>
                                  </p:childTnLst>
                                </p:cTn>
                              </p:par>
                            </p:childTnLst>
                          </p:cTn>
                        </p:par>
                        <p:par>
                          <p:cTn id="353" fill="hold">
                            <p:stCondLst>
                              <p:cond delay="115500"/>
                            </p:stCondLst>
                            <p:childTnLst>
                              <p:par>
                                <p:cTn id="354" presetID="11" presetClass="entr" presetSubtype="0" fill="hold" grpId="0" nodeType="afterEffect">
                                  <p:stCondLst>
                                    <p:cond delay="0"/>
                                  </p:stCondLst>
                                  <p:childTnLst>
                                    <p:set>
                                      <p:cBhvr>
                                        <p:cTn id="355" dur="1000">
                                          <p:stCondLst>
                                            <p:cond delay="0"/>
                                          </p:stCondLst>
                                        </p:cTn>
                                        <p:tgtEl>
                                          <p:spTgt spid="122"/>
                                        </p:tgtEl>
                                        <p:attrNameLst>
                                          <p:attrName>style.visibility</p:attrName>
                                        </p:attrNameLst>
                                      </p:cBhvr>
                                      <p:to>
                                        <p:strVal val="visible"/>
                                      </p:to>
                                    </p:set>
                                  </p:childTnLst>
                                </p:cTn>
                              </p:par>
                            </p:childTnLst>
                          </p:cTn>
                        </p:par>
                        <p:par>
                          <p:cTn id="356" fill="hold">
                            <p:stCondLst>
                              <p:cond delay="116500"/>
                            </p:stCondLst>
                            <p:childTnLst>
                              <p:par>
                                <p:cTn id="357" presetID="11" presetClass="entr" presetSubtype="0" fill="hold" grpId="0" nodeType="afterEffect">
                                  <p:stCondLst>
                                    <p:cond delay="0"/>
                                  </p:stCondLst>
                                  <p:childTnLst>
                                    <p:set>
                                      <p:cBhvr>
                                        <p:cTn id="358" dur="1000">
                                          <p:stCondLst>
                                            <p:cond delay="0"/>
                                          </p:stCondLst>
                                        </p:cTn>
                                        <p:tgtEl>
                                          <p:spTgt spid="123"/>
                                        </p:tgtEl>
                                        <p:attrNameLst>
                                          <p:attrName>style.visibility</p:attrName>
                                        </p:attrNameLst>
                                      </p:cBhvr>
                                      <p:to>
                                        <p:strVal val="visible"/>
                                      </p:to>
                                    </p:set>
                                  </p:childTnLst>
                                </p:cTn>
                              </p:par>
                            </p:childTnLst>
                          </p:cTn>
                        </p:par>
                        <p:par>
                          <p:cTn id="359" fill="hold">
                            <p:stCondLst>
                              <p:cond delay="117500"/>
                            </p:stCondLst>
                            <p:childTnLst>
                              <p:par>
                                <p:cTn id="360" presetID="11" presetClass="entr" presetSubtype="0" fill="hold" grpId="0" nodeType="afterEffect">
                                  <p:stCondLst>
                                    <p:cond delay="0"/>
                                  </p:stCondLst>
                                  <p:childTnLst>
                                    <p:set>
                                      <p:cBhvr>
                                        <p:cTn id="361" dur="1000">
                                          <p:stCondLst>
                                            <p:cond delay="0"/>
                                          </p:stCondLst>
                                        </p:cTn>
                                        <p:tgtEl>
                                          <p:spTgt spid="124"/>
                                        </p:tgtEl>
                                        <p:attrNameLst>
                                          <p:attrName>style.visibility</p:attrName>
                                        </p:attrNameLst>
                                      </p:cBhvr>
                                      <p:to>
                                        <p:strVal val="visible"/>
                                      </p:to>
                                    </p:set>
                                  </p:childTnLst>
                                </p:cTn>
                              </p:par>
                            </p:childTnLst>
                          </p:cTn>
                        </p:par>
                        <p:par>
                          <p:cTn id="362" fill="hold">
                            <p:stCondLst>
                              <p:cond delay="118500"/>
                            </p:stCondLst>
                            <p:childTnLst>
                              <p:par>
                                <p:cTn id="363" presetID="11" presetClass="entr" presetSubtype="0" fill="hold" grpId="0" nodeType="afterEffect">
                                  <p:stCondLst>
                                    <p:cond delay="0"/>
                                  </p:stCondLst>
                                  <p:childTnLst>
                                    <p:set>
                                      <p:cBhvr>
                                        <p:cTn id="364" dur="1000">
                                          <p:stCondLst>
                                            <p:cond delay="0"/>
                                          </p:stCondLst>
                                        </p:cTn>
                                        <p:tgtEl>
                                          <p:spTgt spid="125"/>
                                        </p:tgtEl>
                                        <p:attrNameLst>
                                          <p:attrName>style.visibility</p:attrName>
                                        </p:attrNameLst>
                                      </p:cBhvr>
                                      <p:to>
                                        <p:strVal val="visible"/>
                                      </p:to>
                                    </p:set>
                                  </p:childTnLst>
                                </p:cTn>
                              </p:par>
                            </p:childTnLst>
                          </p:cTn>
                        </p:par>
                        <p:par>
                          <p:cTn id="365" fill="hold">
                            <p:stCondLst>
                              <p:cond delay="119500"/>
                            </p:stCondLst>
                            <p:childTnLst>
                              <p:par>
                                <p:cTn id="366" presetID="11" presetClass="entr" presetSubtype="0" fill="hold" grpId="0" nodeType="afterEffect">
                                  <p:stCondLst>
                                    <p:cond delay="0"/>
                                  </p:stCondLst>
                                  <p:childTnLst>
                                    <p:set>
                                      <p:cBhvr>
                                        <p:cTn id="367" dur="1000">
                                          <p:stCondLst>
                                            <p:cond delay="0"/>
                                          </p:stCondLst>
                                        </p:cTn>
                                        <p:tgtEl>
                                          <p:spTgt spid="126"/>
                                        </p:tgtEl>
                                        <p:attrNameLst>
                                          <p:attrName>style.visibility</p:attrName>
                                        </p:attrNameLst>
                                      </p:cBhvr>
                                      <p:to>
                                        <p:strVal val="visible"/>
                                      </p:to>
                                    </p:set>
                                  </p:childTnLst>
                                </p:cTn>
                              </p:par>
                            </p:childTnLst>
                          </p:cTn>
                        </p:par>
                        <p:par>
                          <p:cTn id="368" fill="hold">
                            <p:stCondLst>
                              <p:cond delay="120500"/>
                            </p:stCondLst>
                            <p:childTnLst>
                              <p:par>
                                <p:cTn id="369" presetID="11" presetClass="entr" presetSubtype="0" fill="hold" grpId="0" nodeType="afterEffect">
                                  <p:stCondLst>
                                    <p:cond delay="0"/>
                                  </p:stCondLst>
                                  <p:childTnLst>
                                    <p:set>
                                      <p:cBhvr>
                                        <p:cTn id="370" dur="1000">
                                          <p:stCondLst>
                                            <p:cond delay="0"/>
                                          </p:stCondLst>
                                        </p:cTn>
                                        <p:tgtEl>
                                          <p:spTgt spid="127"/>
                                        </p:tgtEl>
                                        <p:attrNameLst>
                                          <p:attrName>style.visibility</p:attrName>
                                        </p:attrNameLst>
                                      </p:cBhvr>
                                      <p:to>
                                        <p:strVal val="visible"/>
                                      </p:to>
                                    </p:set>
                                  </p:childTnLst>
                                </p:cTn>
                              </p:par>
                            </p:childTnLst>
                          </p:cTn>
                        </p:par>
                        <p:par>
                          <p:cTn id="371" fill="hold">
                            <p:stCondLst>
                              <p:cond delay="121500"/>
                            </p:stCondLst>
                            <p:childTnLst>
                              <p:par>
                                <p:cTn id="372" presetID="11" presetClass="entr" presetSubtype="0" fill="hold" grpId="0" nodeType="afterEffect">
                                  <p:stCondLst>
                                    <p:cond delay="0"/>
                                  </p:stCondLst>
                                  <p:childTnLst>
                                    <p:set>
                                      <p:cBhvr>
                                        <p:cTn id="373" dur="1000">
                                          <p:stCondLst>
                                            <p:cond delay="0"/>
                                          </p:stCondLst>
                                        </p:cTn>
                                        <p:tgtEl>
                                          <p:spTgt spid="128"/>
                                        </p:tgtEl>
                                        <p:attrNameLst>
                                          <p:attrName>style.visibility</p:attrName>
                                        </p:attrNameLst>
                                      </p:cBhvr>
                                      <p:to>
                                        <p:strVal val="visible"/>
                                      </p:to>
                                    </p:set>
                                  </p:childTnLst>
                                </p:cTn>
                              </p:par>
                            </p:childTnLst>
                          </p:cTn>
                        </p:par>
                        <p:par>
                          <p:cTn id="374" fill="hold">
                            <p:stCondLst>
                              <p:cond delay="122500"/>
                            </p:stCondLst>
                            <p:childTnLst>
                              <p:par>
                                <p:cTn id="375" presetID="11" presetClass="entr" presetSubtype="0" fill="hold" grpId="0" nodeType="afterEffect">
                                  <p:stCondLst>
                                    <p:cond delay="0"/>
                                  </p:stCondLst>
                                  <p:childTnLst>
                                    <p:set>
                                      <p:cBhvr>
                                        <p:cTn id="376" dur="1000">
                                          <p:stCondLst>
                                            <p:cond delay="0"/>
                                          </p:stCondLst>
                                        </p:cTn>
                                        <p:tgtEl>
                                          <p:spTgt spid="129"/>
                                        </p:tgtEl>
                                        <p:attrNameLst>
                                          <p:attrName>style.visibility</p:attrName>
                                        </p:attrNameLst>
                                      </p:cBhvr>
                                      <p:to>
                                        <p:strVal val="visible"/>
                                      </p:to>
                                    </p:set>
                                  </p:childTnLst>
                                </p:cTn>
                              </p:par>
                            </p:childTnLst>
                          </p:cTn>
                        </p:par>
                        <p:par>
                          <p:cTn id="377" fill="hold">
                            <p:stCondLst>
                              <p:cond delay="123500"/>
                            </p:stCondLst>
                            <p:childTnLst>
                              <p:par>
                                <p:cTn id="378" presetID="11" presetClass="entr" presetSubtype="0" fill="hold" grpId="0" nodeType="afterEffect">
                                  <p:stCondLst>
                                    <p:cond delay="0"/>
                                  </p:stCondLst>
                                  <p:childTnLst>
                                    <p:set>
                                      <p:cBhvr>
                                        <p:cTn id="379" dur="1000">
                                          <p:stCondLst>
                                            <p:cond delay="0"/>
                                          </p:stCondLst>
                                        </p:cTn>
                                        <p:tgtEl>
                                          <p:spTgt spid="130"/>
                                        </p:tgtEl>
                                        <p:attrNameLst>
                                          <p:attrName>style.visibility</p:attrName>
                                        </p:attrNameLst>
                                      </p:cBhvr>
                                      <p:to>
                                        <p:strVal val="visible"/>
                                      </p:to>
                                    </p:set>
                                  </p:childTnLst>
                                </p:cTn>
                              </p:par>
                            </p:childTnLst>
                          </p:cTn>
                        </p:par>
                        <p:par>
                          <p:cTn id="380" fill="hold">
                            <p:stCondLst>
                              <p:cond delay="124500"/>
                            </p:stCondLst>
                            <p:childTnLst>
                              <p:par>
                                <p:cTn id="381" presetID="11" presetClass="entr" presetSubtype="0" fill="hold" grpId="0" nodeType="afterEffect">
                                  <p:stCondLst>
                                    <p:cond delay="0"/>
                                  </p:stCondLst>
                                  <p:childTnLst>
                                    <p:set>
                                      <p:cBhvr>
                                        <p:cTn id="382" dur="1000">
                                          <p:stCondLst>
                                            <p:cond delay="0"/>
                                          </p:stCondLst>
                                        </p:cTn>
                                        <p:tgtEl>
                                          <p:spTgt spid="131"/>
                                        </p:tgtEl>
                                        <p:attrNameLst>
                                          <p:attrName>style.visibility</p:attrName>
                                        </p:attrNameLst>
                                      </p:cBhvr>
                                      <p:to>
                                        <p:strVal val="visible"/>
                                      </p:to>
                                    </p:set>
                                  </p:childTnLst>
                                </p:cTn>
                              </p:par>
                            </p:childTnLst>
                          </p:cTn>
                        </p:par>
                        <p:par>
                          <p:cTn id="383" fill="hold">
                            <p:stCondLst>
                              <p:cond delay="125500"/>
                            </p:stCondLst>
                            <p:childTnLst>
                              <p:par>
                                <p:cTn id="384" presetID="11" presetClass="entr" presetSubtype="0" fill="hold" grpId="0" nodeType="afterEffect">
                                  <p:stCondLst>
                                    <p:cond delay="0"/>
                                  </p:stCondLst>
                                  <p:childTnLst>
                                    <p:set>
                                      <p:cBhvr>
                                        <p:cTn id="385" dur="1000">
                                          <p:stCondLst>
                                            <p:cond delay="0"/>
                                          </p:stCondLst>
                                        </p:cTn>
                                        <p:tgtEl>
                                          <p:spTgt spid="132"/>
                                        </p:tgtEl>
                                        <p:attrNameLst>
                                          <p:attrName>style.visibility</p:attrName>
                                        </p:attrNameLst>
                                      </p:cBhvr>
                                      <p:to>
                                        <p:strVal val="visible"/>
                                      </p:to>
                                    </p:set>
                                  </p:childTnLst>
                                </p:cTn>
                              </p:par>
                            </p:childTnLst>
                          </p:cTn>
                        </p:par>
                        <p:par>
                          <p:cTn id="386" fill="hold">
                            <p:stCondLst>
                              <p:cond delay="126500"/>
                            </p:stCondLst>
                            <p:childTnLst>
                              <p:par>
                                <p:cTn id="387" presetID="11" presetClass="entr" presetSubtype="0" fill="hold" grpId="0" nodeType="afterEffect">
                                  <p:stCondLst>
                                    <p:cond delay="0"/>
                                  </p:stCondLst>
                                  <p:childTnLst>
                                    <p:set>
                                      <p:cBhvr>
                                        <p:cTn id="388" dur="1000">
                                          <p:stCondLst>
                                            <p:cond delay="0"/>
                                          </p:stCondLst>
                                        </p:cTn>
                                        <p:tgtEl>
                                          <p:spTgt spid="133"/>
                                        </p:tgtEl>
                                        <p:attrNameLst>
                                          <p:attrName>style.visibility</p:attrName>
                                        </p:attrNameLst>
                                      </p:cBhvr>
                                      <p:to>
                                        <p:strVal val="visible"/>
                                      </p:to>
                                    </p:set>
                                  </p:childTnLst>
                                </p:cTn>
                              </p:par>
                            </p:childTnLst>
                          </p:cTn>
                        </p:par>
                        <p:par>
                          <p:cTn id="389" fill="hold">
                            <p:stCondLst>
                              <p:cond delay="127500"/>
                            </p:stCondLst>
                            <p:childTnLst>
                              <p:par>
                                <p:cTn id="390" presetID="11" presetClass="entr" presetSubtype="0" fill="hold" grpId="0" nodeType="afterEffect">
                                  <p:stCondLst>
                                    <p:cond delay="0"/>
                                  </p:stCondLst>
                                  <p:childTnLst>
                                    <p:set>
                                      <p:cBhvr>
                                        <p:cTn id="391" dur="1000">
                                          <p:stCondLst>
                                            <p:cond delay="0"/>
                                          </p:stCondLst>
                                        </p:cTn>
                                        <p:tgtEl>
                                          <p:spTgt spid="134"/>
                                        </p:tgtEl>
                                        <p:attrNameLst>
                                          <p:attrName>style.visibility</p:attrName>
                                        </p:attrNameLst>
                                      </p:cBhvr>
                                      <p:to>
                                        <p:strVal val="visible"/>
                                      </p:to>
                                    </p:set>
                                  </p:childTnLst>
                                </p:cTn>
                              </p:par>
                            </p:childTnLst>
                          </p:cTn>
                        </p:par>
                        <p:par>
                          <p:cTn id="392" fill="hold">
                            <p:stCondLst>
                              <p:cond delay="128500"/>
                            </p:stCondLst>
                            <p:childTnLst>
                              <p:par>
                                <p:cTn id="393" presetID="11" presetClass="entr" presetSubtype="0" fill="hold" grpId="0" nodeType="afterEffect">
                                  <p:stCondLst>
                                    <p:cond delay="0"/>
                                  </p:stCondLst>
                                  <p:childTnLst>
                                    <p:set>
                                      <p:cBhvr>
                                        <p:cTn id="394" dur="1000">
                                          <p:stCondLst>
                                            <p:cond delay="0"/>
                                          </p:stCondLst>
                                        </p:cTn>
                                        <p:tgtEl>
                                          <p:spTgt spid="135"/>
                                        </p:tgtEl>
                                        <p:attrNameLst>
                                          <p:attrName>style.visibility</p:attrName>
                                        </p:attrNameLst>
                                      </p:cBhvr>
                                      <p:to>
                                        <p:strVal val="visible"/>
                                      </p:to>
                                    </p:set>
                                  </p:childTnLst>
                                </p:cTn>
                              </p:par>
                            </p:childTnLst>
                          </p:cTn>
                        </p:par>
                        <p:par>
                          <p:cTn id="395" fill="hold">
                            <p:stCondLst>
                              <p:cond delay="129500"/>
                            </p:stCondLst>
                            <p:childTnLst>
                              <p:par>
                                <p:cTn id="396" presetID="11" presetClass="entr" presetSubtype="0" fill="hold" grpId="0" nodeType="afterEffect">
                                  <p:stCondLst>
                                    <p:cond delay="0"/>
                                  </p:stCondLst>
                                  <p:childTnLst>
                                    <p:set>
                                      <p:cBhvr>
                                        <p:cTn id="397" dur="1000">
                                          <p:stCondLst>
                                            <p:cond delay="0"/>
                                          </p:stCondLst>
                                        </p:cTn>
                                        <p:tgtEl>
                                          <p:spTgt spid="136"/>
                                        </p:tgtEl>
                                        <p:attrNameLst>
                                          <p:attrName>style.visibility</p:attrName>
                                        </p:attrNameLst>
                                      </p:cBhvr>
                                      <p:to>
                                        <p:strVal val="visible"/>
                                      </p:to>
                                    </p:set>
                                  </p:childTnLst>
                                </p:cTn>
                              </p:par>
                            </p:childTnLst>
                          </p:cTn>
                        </p:par>
                        <p:par>
                          <p:cTn id="398" fill="hold">
                            <p:stCondLst>
                              <p:cond delay="130500"/>
                            </p:stCondLst>
                            <p:childTnLst>
                              <p:par>
                                <p:cTn id="399" presetID="11" presetClass="entr" presetSubtype="0" fill="hold" grpId="0" nodeType="afterEffect">
                                  <p:stCondLst>
                                    <p:cond delay="0"/>
                                  </p:stCondLst>
                                  <p:childTnLst>
                                    <p:set>
                                      <p:cBhvr>
                                        <p:cTn id="400" dur="1000">
                                          <p:stCondLst>
                                            <p:cond delay="0"/>
                                          </p:stCondLst>
                                        </p:cTn>
                                        <p:tgtEl>
                                          <p:spTgt spid="137"/>
                                        </p:tgtEl>
                                        <p:attrNameLst>
                                          <p:attrName>style.visibility</p:attrName>
                                        </p:attrNameLst>
                                      </p:cBhvr>
                                      <p:to>
                                        <p:strVal val="visible"/>
                                      </p:to>
                                    </p:set>
                                  </p:childTnLst>
                                </p:cTn>
                              </p:par>
                            </p:childTnLst>
                          </p:cTn>
                        </p:par>
                        <p:par>
                          <p:cTn id="401" fill="hold">
                            <p:stCondLst>
                              <p:cond delay="131500"/>
                            </p:stCondLst>
                            <p:childTnLst>
                              <p:par>
                                <p:cTn id="402" presetID="11" presetClass="entr" presetSubtype="0" fill="hold" grpId="0" nodeType="afterEffect">
                                  <p:stCondLst>
                                    <p:cond delay="0"/>
                                  </p:stCondLst>
                                  <p:childTnLst>
                                    <p:set>
                                      <p:cBhvr>
                                        <p:cTn id="403" dur="1000">
                                          <p:stCondLst>
                                            <p:cond delay="0"/>
                                          </p:stCondLst>
                                        </p:cTn>
                                        <p:tgtEl>
                                          <p:spTgt spid="138"/>
                                        </p:tgtEl>
                                        <p:attrNameLst>
                                          <p:attrName>style.visibility</p:attrName>
                                        </p:attrNameLst>
                                      </p:cBhvr>
                                      <p:to>
                                        <p:strVal val="visible"/>
                                      </p:to>
                                    </p:set>
                                  </p:childTnLst>
                                </p:cTn>
                              </p:par>
                            </p:childTnLst>
                          </p:cTn>
                        </p:par>
                        <p:par>
                          <p:cTn id="404" fill="hold">
                            <p:stCondLst>
                              <p:cond delay="132500"/>
                            </p:stCondLst>
                            <p:childTnLst>
                              <p:par>
                                <p:cTn id="405" presetID="11" presetClass="entr" presetSubtype="0" fill="hold" grpId="0" nodeType="afterEffect">
                                  <p:stCondLst>
                                    <p:cond delay="0"/>
                                  </p:stCondLst>
                                  <p:childTnLst>
                                    <p:set>
                                      <p:cBhvr>
                                        <p:cTn id="406" dur="1000">
                                          <p:stCondLst>
                                            <p:cond delay="0"/>
                                          </p:stCondLst>
                                        </p:cTn>
                                        <p:tgtEl>
                                          <p:spTgt spid="139"/>
                                        </p:tgtEl>
                                        <p:attrNameLst>
                                          <p:attrName>style.visibility</p:attrName>
                                        </p:attrNameLst>
                                      </p:cBhvr>
                                      <p:to>
                                        <p:strVal val="visible"/>
                                      </p:to>
                                    </p:set>
                                  </p:childTnLst>
                                </p:cTn>
                              </p:par>
                            </p:childTnLst>
                          </p:cTn>
                        </p:par>
                        <p:par>
                          <p:cTn id="407" fill="hold">
                            <p:stCondLst>
                              <p:cond delay="133500"/>
                            </p:stCondLst>
                            <p:childTnLst>
                              <p:par>
                                <p:cTn id="408" presetID="11" presetClass="entr" presetSubtype="0" fill="hold" grpId="0" nodeType="afterEffect">
                                  <p:stCondLst>
                                    <p:cond delay="0"/>
                                  </p:stCondLst>
                                  <p:childTnLst>
                                    <p:set>
                                      <p:cBhvr>
                                        <p:cTn id="409" dur="1000">
                                          <p:stCondLst>
                                            <p:cond delay="0"/>
                                          </p:stCondLst>
                                        </p:cTn>
                                        <p:tgtEl>
                                          <p:spTgt spid="140"/>
                                        </p:tgtEl>
                                        <p:attrNameLst>
                                          <p:attrName>style.visibility</p:attrName>
                                        </p:attrNameLst>
                                      </p:cBhvr>
                                      <p:to>
                                        <p:strVal val="visible"/>
                                      </p:to>
                                    </p:set>
                                  </p:childTnLst>
                                </p:cTn>
                              </p:par>
                            </p:childTnLst>
                          </p:cTn>
                        </p:par>
                        <p:par>
                          <p:cTn id="410" fill="hold">
                            <p:stCondLst>
                              <p:cond delay="134500"/>
                            </p:stCondLst>
                            <p:childTnLst>
                              <p:par>
                                <p:cTn id="411" presetID="11" presetClass="entr" presetSubtype="0" fill="hold" grpId="0" nodeType="afterEffect">
                                  <p:stCondLst>
                                    <p:cond delay="0"/>
                                  </p:stCondLst>
                                  <p:childTnLst>
                                    <p:set>
                                      <p:cBhvr>
                                        <p:cTn id="412" dur="1000">
                                          <p:stCondLst>
                                            <p:cond delay="0"/>
                                          </p:stCondLst>
                                        </p:cTn>
                                        <p:tgtEl>
                                          <p:spTgt spid="141"/>
                                        </p:tgtEl>
                                        <p:attrNameLst>
                                          <p:attrName>style.visibility</p:attrName>
                                        </p:attrNameLst>
                                      </p:cBhvr>
                                      <p:to>
                                        <p:strVal val="visible"/>
                                      </p:to>
                                    </p:set>
                                  </p:childTnLst>
                                </p:cTn>
                              </p:par>
                            </p:childTnLst>
                          </p:cTn>
                        </p:par>
                        <p:par>
                          <p:cTn id="413" fill="hold">
                            <p:stCondLst>
                              <p:cond delay="135500"/>
                            </p:stCondLst>
                            <p:childTnLst>
                              <p:par>
                                <p:cTn id="414" presetID="11" presetClass="entr" presetSubtype="0" fill="hold" grpId="0" nodeType="afterEffect">
                                  <p:stCondLst>
                                    <p:cond delay="0"/>
                                  </p:stCondLst>
                                  <p:childTnLst>
                                    <p:set>
                                      <p:cBhvr>
                                        <p:cTn id="415" dur="1000">
                                          <p:stCondLst>
                                            <p:cond delay="0"/>
                                          </p:stCondLst>
                                        </p:cTn>
                                        <p:tgtEl>
                                          <p:spTgt spid="142"/>
                                        </p:tgtEl>
                                        <p:attrNameLst>
                                          <p:attrName>style.visibility</p:attrName>
                                        </p:attrNameLst>
                                      </p:cBhvr>
                                      <p:to>
                                        <p:strVal val="visible"/>
                                      </p:to>
                                    </p:set>
                                  </p:childTnLst>
                                </p:cTn>
                              </p:par>
                            </p:childTnLst>
                          </p:cTn>
                        </p:par>
                        <p:par>
                          <p:cTn id="416" fill="hold">
                            <p:stCondLst>
                              <p:cond delay="136500"/>
                            </p:stCondLst>
                            <p:childTnLst>
                              <p:par>
                                <p:cTn id="417" presetID="11" presetClass="entr" presetSubtype="0" fill="hold" grpId="0" nodeType="afterEffect">
                                  <p:stCondLst>
                                    <p:cond delay="0"/>
                                  </p:stCondLst>
                                  <p:childTnLst>
                                    <p:set>
                                      <p:cBhvr>
                                        <p:cTn id="418" dur="1000">
                                          <p:stCondLst>
                                            <p:cond delay="0"/>
                                          </p:stCondLst>
                                        </p:cTn>
                                        <p:tgtEl>
                                          <p:spTgt spid="143"/>
                                        </p:tgtEl>
                                        <p:attrNameLst>
                                          <p:attrName>style.visibility</p:attrName>
                                        </p:attrNameLst>
                                      </p:cBhvr>
                                      <p:to>
                                        <p:strVal val="visible"/>
                                      </p:to>
                                    </p:set>
                                  </p:childTnLst>
                                </p:cTn>
                              </p:par>
                            </p:childTnLst>
                          </p:cTn>
                        </p:par>
                        <p:par>
                          <p:cTn id="419" fill="hold">
                            <p:stCondLst>
                              <p:cond delay="137500"/>
                            </p:stCondLst>
                            <p:childTnLst>
                              <p:par>
                                <p:cTn id="420" presetID="11" presetClass="entr" presetSubtype="0" fill="hold" grpId="0" nodeType="afterEffect">
                                  <p:stCondLst>
                                    <p:cond delay="0"/>
                                  </p:stCondLst>
                                  <p:childTnLst>
                                    <p:set>
                                      <p:cBhvr>
                                        <p:cTn id="421" dur="1000">
                                          <p:stCondLst>
                                            <p:cond delay="0"/>
                                          </p:stCondLst>
                                        </p:cTn>
                                        <p:tgtEl>
                                          <p:spTgt spid="144"/>
                                        </p:tgtEl>
                                        <p:attrNameLst>
                                          <p:attrName>style.visibility</p:attrName>
                                        </p:attrNameLst>
                                      </p:cBhvr>
                                      <p:to>
                                        <p:strVal val="visible"/>
                                      </p:to>
                                    </p:set>
                                  </p:childTnLst>
                                </p:cTn>
                              </p:par>
                            </p:childTnLst>
                          </p:cTn>
                        </p:par>
                        <p:par>
                          <p:cTn id="422" fill="hold">
                            <p:stCondLst>
                              <p:cond delay="138500"/>
                            </p:stCondLst>
                            <p:childTnLst>
                              <p:par>
                                <p:cTn id="423" presetID="11" presetClass="entr" presetSubtype="0" fill="hold" grpId="0" nodeType="afterEffect">
                                  <p:stCondLst>
                                    <p:cond delay="0"/>
                                  </p:stCondLst>
                                  <p:childTnLst>
                                    <p:set>
                                      <p:cBhvr>
                                        <p:cTn id="424" dur="1000">
                                          <p:stCondLst>
                                            <p:cond delay="0"/>
                                          </p:stCondLst>
                                        </p:cTn>
                                        <p:tgtEl>
                                          <p:spTgt spid="145"/>
                                        </p:tgtEl>
                                        <p:attrNameLst>
                                          <p:attrName>style.visibility</p:attrName>
                                        </p:attrNameLst>
                                      </p:cBhvr>
                                      <p:to>
                                        <p:strVal val="visible"/>
                                      </p:to>
                                    </p:set>
                                  </p:childTnLst>
                                </p:cTn>
                              </p:par>
                            </p:childTnLst>
                          </p:cTn>
                        </p:par>
                        <p:par>
                          <p:cTn id="425" fill="hold">
                            <p:stCondLst>
                              <p:cond delay="139500"/>
                            </p:stCondLst>
                            <p:childTnLst>
                              <p:par>
                                <p:cTn id="426" presetID="11" presetClass="entr" presetSubtype="0" fill="hold" grpId="0" nodeType="afterEffect">
                                  <p:stCondLst>
                                    <p:cond delay="0"/>
                                  </p:stCondLst>
                                  <p:childTnLst>
                                    <p:set>
                                      <p:cBhvr>
                                        <p:cTn id="427" dur="1000">
                                          <p:stCondLst>
                                            <p:cond delay="0"/>
                                          </p:stCondLst>
                                        </p:cTn>
                                        <p:tgtEl>
                                          <p:spTgt spid="146"/>
                                        </p:tgtEl>
                                        <p:attrNameLst>
                                          <p:attrName>style.visibility</p:attrName>
                                        </p:attrNameLst>
                                      </p:cBhvr>
                                      <p:to>
                                        <p:strVal val="visible"/>
                                      </p:to>
                                    </p:set>
                                  </p:childTnLst>
                                </p:cTn>
                              </p:par>
                            </p:childTnLst>
                          </p:cTn>
                        </p:par>
                        <p:par>
                          <p:cTn id="428" fill="hold">
                            <p:stCondLst>
                              <p:cond delay="140500"/>
                            </p:stCondLst>
                            <p:childTnLst>
                              <p:par>
                                <p:cTn id="429" presetID="11" presetClass="entr" presetSubtype="0" fill="hold" grpId="0" nodeType="afterEffect">
                                  <p:stCondLst>
                                    <p:cond delay="0"/>
                                  </p:stCondLst>
                                  <p:childTnLst>
                                    <p:set>
                                      <p:cBhvr>
                                        <p:cTn id="430" dur="1000">
                                          <p:stCondLst>
                                            <p:cond delay="0"/>
                                          </p:stCondLst>
                                        </p:cTn>
                                        <p:tgtEl>
                                          <p:spTgt spid="147"/>
                                        </p:tgtEl>
                                        <p:attrNameLst>
                                          <p:attrName>style.visibility</p:attrName>
                                        </p:attrNameLst>
                                      </p:cBhvr>
                                      <p:to>
                                        <p:strVal val="visible"/>
                                      </p:to>
                                    </p:set>
                                  </p:childTnLst>
                                </p:cTn>
                              </p:par>
                            </p:childTnLst>
                          </p:cTn>
                        </p:par>
                        <p:par>
                          <p:cTn id="431" fill="hold">
                            <p:stCondLst>
                              <p:cond delay="141500"/>
                            </p:stCondLst>
                            <p:childTnLst>
                              <p:par>
                                <p:cTn id="432" presetID="11" presetClass="entr" presetSubtype="0" fill="hold" grpId="0" nodeType="afterEffect">
                                  <p:stCondLst>
                                    <p:cond delay="0"/>
                                  </p:stCondLst>
                                  <p:childTnLst>
                                    <p:set>
                                      <p:cBhvr>
                                        <p:cTn id="433" dur="1000">
                                          <p:stCondLst>
                                            <p:cond delay="0"/>
                                          </p:stCondLst>
                                        </p:cTn>
                                        <p:tgtEl>
                                          <p:spTgt spid="148"/>
                                        </p:tgtEl>
                                        <p:attrNameLst>
                                          <p:attrName>style.visibility</p:attrName>
                                        </p:attrNameLst>
                                      </p:cBhvr>
                                      <p:to>
                                        <p:strVal val="visible"/>
                                      </p:to>
                                    </p:set>
                                  </p:childTnLst>
                                </p:cTn>
                              </p:par>
                            </p:childTnLst>
                          </p:cTn>
                        </p:par>
                        <p:par>
                          <p:cTn id="434" fill="hold">
                            <p:stCondLst>
                              <p:cond delay="142500"/>
                            </p:stCondLst>
                            <p:childTnLst>
                              <p:par>
                                <p:cTn id="435" presetID="11" presetClass="entr" presetSubtype="0" fill="hold" grpId="0" nodeType="afterEffect">
                                  <p:stCondLst>
                                    <p:cond delay="0"/>
                                  </p:stCondLst>
                                  <p:childTnLst>
                                    <p:set>
                                      <p:cBhvr>
                                        <p:cTn id="436" dur="1000">
                                          <p:stCondLst>
                                            <p:cond delay="0"/>
                                          </p:stCondLst>
                                        </p:cTn>
                                        <p:tgtEl>
                                          <p:spTgt spid="149"/>
                                        </p:tgtEl>
                                        <p:attrNameLst>
                                          <p:attrName>style.visibility</p:attrName>
                                        </p:attrNameLst>
                                      </p:cBhvr>
                                      <p:to>
                                        <p:strVal val="visible"/>
                                      </p:to>
                                    </p:set>
                                  </p:childTnLst>
                                </p:cTn>
                              </p:par>
                            </p:childTnLst>
                          </p:cTn>
                        </p:par>
                        <p:par>
                          <p:cTn id="437" fill="hold">
                            <p:stCondLst>
                              <p:cond delay="143500"/>
                            </p:stCondLst>
                            <p:childTnLst>
                              <p:par>
                                <p:cTn id="438" presetID="11" presetClass="entr" presetSubtype="0" fill="hold" grpId="0" nodeType="afterEffect">
                                  <p:stCondLst>
                                    <p:cond delay="0"/>
                                  </p:stCondLst>
                                  <p:childTnLst>
                                    <p:set>
                                      <p:cBhvr>
                                        <p:cTn id="439" dur="1000">
                                          <p:stCondLst>
                                            <p:cond delay="0"/>
                                          </p:stCondLst>
                                        </p:cTn>
                                        <p:tgtEl>
                                          <p:spTgt spid="150"/>
                                        </p:tgtEl>
                                        <p:attrNameLst>
                                          <p:attrName>style.visibility</p:attrName>
                                        </p:attrNameLst>
                                      </p:cBhvr>
                                      <p:to>
                                        <p:strVal val="visible"/>
                                      </p:to>
                                    </p:set>
                                  </p:childTnLst>
                                </p:cTn>
                              </p:par>
                            </p:childTnLst>
                          </p:cTn>
                        </p:par>
                        <p:par>
                          <p:cTn id="440" fill="hold">
                            <p:stCondLst>
                              <p:cond delay="144500"/>
                            </p:stCondLst>
                            <p:childTnLst>
                              <p:par>
                                <p:cTn id="441" presetID="11" presetClass="entr" presetSubtype="0" fill="hold" grpId="0" nodeType="afterEffect">
                                  <p:stCondLst>
                                    <p:cond delay="0"/>
                                  </p:stCondLst>
                                  <p:childTnLst>
                                    <p:set>
                                      <p:cBhvr>
                                        <p:cTn id="442" dur="1000">
                                          <p:stCondLst>
                                            <p:cond delay="0"/>
                                          </p:stCondLst>
                                        </p:cTn>
                                        <p:tgtEl>
                                          <p:spTgt spid="151"/>
                                        </p:tgtEl>
                                        <p:attrNameLst>
                                          <p:attrName>style.visibility</p:attrName>
                                        </p:attrNameLst>
                                      </p:cBhvr>
                                      <p:to>
                                        <p:strVal val="visible"/>
                                      </p:to>
                                    </p:set>
                                  </p:childTnLst>
                                </p:cTn>
                              </p:par>
                            </p:childTnLst>
                          </p:cTn>
                        </p:par>
                        <p:par>
                          <p:cTn id="443" fill="hold">
                            <p:stCondLst>
                              <p:cond delay="145500"/>
                            </p:stCondLst>
                            <p:childTnLst>
                              <p:par>
                                <p:cTn id="444" presetID="11" presetClass="entr" presetSubtype="0" fill="hold" grpId="0" nodeType="afterEffect">
                                  <p:stCondLst>
                                    <p:cond delay="0"/>
                                  </p:stCondLst>
                                  <p:childTnLst>
                                    <p:set>
                                      <p:cBhvr>
                                        <p:cTn id="445" dur="1000">
                                          <p:stCondLst>
                                            <p:cond delay="0"/>
                                          </p:stCondLst>
                                        </p:cTn>
                                        <p:tgtEl>
                                          <p:spTgt spid="152"/>
                                        </p:tgtEl>
                                        <p:attrNameLst>
                                          <p:attrName>style.visibility</p:attrName>
                                        </p:attrNameLst>
                                      </p:cBhvr>
                                      <p:to>
                                        <p:strVal val="visible"/>
                                      </p:to>
                                    </p:set>
                                  </p:childTnLst>
                                </p:cTn>
                              </p:par>
                            </p:childTnLst>
                          </p:cTn>
                        </p:par>
                        <p:par>
                          <p:cTn id="446" fill="hold">
                            <p:stCondLst>
                              <p:cond delay="146500"/>
                            </p:stCondLst>
                            <p:childTnLst>
                              <p:par>
                                <p:cTn id="447" presetID="11" presetClass="entr" presetSubtype="0" fill="hold" grpId="0" nodeType="afterEffect">
                                  <p:stCondLst>
                                    <p:cond delay="0"/>
                                  </p:stCondLst>
                                  <p:childTnLst>
                                    <p:set>
                                      <p:cBhvr>
                                        <p:cTn id="448" dur="1000">
                                          <p:stCondLst>
                                            <p:cond delay="0"/>
                                          </p:stCondLst>
                                        </p:cTn>
                                        <p:tgtEl>
                                          <p:spTgt spid="153"/>
                                        </p:tgtEl>
                                        <p:attrNameLst>
                                          <p:attrName>style.visibility</p:attrName>
                                        </p:attrNameLst>
                                      </p:cBhvr>
                                      <p:to>
                                        <p:strVal val="visible"/>
                                      </p:to>
                                    </p:set>
                                  </p:childTnLst>
                                </p:cTn>
                              </p:par>
                            </p:childTnLst>
                          </p:cTn>
                        </p:par>
                        <p:par>
                          <p:cTn id="449" fill="hold">
                            <p:stCondLst>
                              <p:cond delay="147500"/>
                            </p:stCondLst>
                            <p:childTnLst>
                              <p:par>
                                <p:cTn id="450" presetID="11" presetClass="entr" presetSubtype="0" fill="hold" grpId="0" nodeType="afterEffect">
                                  <p:stCondLst>
                                    <p:cond delay="0"/>
                                  </p:stCondLst>
                                  <p:childTnLst>
                                    <p:set>
                                      <p:cBhvr>
                                        <p:cTn id="451" dur="1000">
                                          <p:stCondLst>
                                            <p:cond delay="0"/>
                                          </p:stCondLst>
                                        </p:cTn>
                                        <p:tgtEl>
                                          <p:spTgt spid="154"/>
                                        </p:tgtEl>
                                        <p:attrNameLst>
                                          <p:attrName>style.visibility</p:attrName>
                                        </p:attrNameLst>
                                      </p:cBhvr>
                                      <p:to>
                                        <p:strVal val="visible"/>
                                      </p:to>
                                    </p:set>
                                  </p:childTnLst>
                                </p:cTn>
                              </p:par>
                            </p:childTnLst>
                          </p:cTn>
                        </p:par>
                        <p:par>
                          <p:cTn id="452" fill="hold">
                            <p:stCondLst>
                              <p:cond delay="148500"/>
                            </p:stCondLst>
                            <p:childTnLst>
                              <p:par>
                                <p:cTn id="453" presetID="11" presetClass="entr" presetSubtype="0" fill="hold" grpId="0" nodeType="afterEffect">
                                  <p:stCondLst>
                                    <p:cond delay="0"/>
                                  </p:stCondLst>
                                  <p:childTnLst>
                                    <p:set>
                                      <p:cBhvr>
                                        <p:cTn id="454" dur="1000">
                                          <p:stCondLst>
                                            <p:cond delay="0"/>
                                          </p:stCondLst>
                                        </p:cTn>
                                        <p:tgtEl>
                                          <p:spTgt spid="155"/>
                                        </p:tgtEl>
                                        <p:attrNameLst>
                                          <p:attrName>style.visibility</p:attrName>
                                        </p:attrNameLst>
                                      </p:cBhvr>
                                      <p:to>
                                        <p:strVal val="visible"/>
                                      </p:to>
                                    </p:set>
                                  </p:childTnLst>
                                </p:cTn>
                              </p:par>
                            </p:childTnLst>
                          </p:cTn>
                        </p:par>
                        <p:par>
                          <p:cTn id="455" fill="hold">
                            <p:stCondLst>
                              <p:cond delay="149500"/>
                            </p:stCondLst>
                            <p:childTnLst>
                              <p:par>
                                <p:cTn id="456" presetID="11" presetClass="entr" presetSubtype="0" fill="hold" grpId="0" nodeType="afterEffect">
                                  <p:stCondLst>
                                    <p:cond delay="0"/>
                                  </p:stCondLst>
                                  <p:childTnLst>
                                    <p:set>
                                      <p:cBhvr>
                                        <p:cTn id="457" dur="1000">
                                          <p:stCondLst>
                                            <p:cond delay="0"/>
                                          </p:stCondLst>
                                        </p:cTn>
                                        <p:tgtEl>
                                          <p:spTgt spid="156"/>
                                        </p:tgtEl>
                                        <p:attrNameLst>
                                          <p:attrName>style.visibility</p:attrName>
                                        </p:attrNameLst>
                                      </p:cBhvr>
                                      <p:to>
                                        <p:strVal val="visible"/>
                                      </p:to>
                                    </p:set>
                                  </p:childTnLst>
                                </p:cTn>
                              </p:par>
                            </p:childTnLst>
                          </p:cTn>
                        </p:par>
                        <p:par>
                          <p:cTn id="458" fill="hold">
                            <p:stCondLst>
                              <p:cond delay="150500"/>
                            </p:stCondLst>
                            <p:childTnLst>
                              <p:par>
                                <p:cTn id="459" presetID="11" presetClass="entr" presetSubtype="0" fill="hold" grpId="0" nodeType="afterEffect">
                                  <p:stCondLst>
                                    <p:cond delay="0"/>
                                  </p:stCondLst>
                                  <p:childTnLst>
                                    <p:set>
                                      <p:cBhvr>
                                        <p:cTn id="460" dur="1000">
                                          <p:stCondLst>
                                            <p:cond delay="0"/>
                                          </p:stCondLst>
                                        </p:cTn>
                                        <p:tgtEl>
                                          <p:spTgt spid="157"/>
                                        </p:tgtEl>
                                        <p:attrNameLst>
                                          <p:attrName>style.visibility</p:attrName>
                                        </p:attrNameLst>
                                      </p:cBhvr>
                                      <p:to>
                                        <p:strVal val="visible"/>
                                      </p:to>
                                    </p:set>
                                  </p:childTnLst>
                                </p:cTn>
                              </p:par>
                            </p:childTnLst>
                          </p:cTn>
                        </p:par>
                        <p:par>
                          <p:cTn id="461" fill="hold">
                            <p:stCondLst>
                              <p:cond delay="151500"/>
                            </p:stCondLst>
                            <p:childTnLst>
                              <p:par>
                                <p:cTn id="462" presetID="11" presetClass="entr" presetSubtype="0" fill="hold" grpId="0" nodeType="afterEffect">
                                  <p:stCondLst>
                                    <p:cond delay="0"/>
                                  </p:stCondLst>
                                  <p:childTnLst>
                                    <p:set>
                                      <p:cBhvr>
                                        <p:cTn id="463" dur="1000">
                                          <p:stCondLst>
                                            <p:cond delay="0"/>
                                          </p:stCondLst>
                                        </p:cTn>
                                        <p:tgtEl>
                                          <p:spTgt spid="158"/>
                                        </p:tgtEl>
                                        <p:attrNameLst>
                                          <p:attrName>style.visibility</p:attrName>
                                        </p:attrNameLst>
                                      </p:cBhvr>
                                      <p:to>
                                        <p:strVal val="visible"/>
                                      </p:to>
                                    </p:set>
                                  </p:childTnLst>
                                </p:cTn>
                              </p:par>
                            </p:childTnLst>
                          </p:cTn>
                        </p:par>
                        <p:par>
                          <p:cTn id="464" fill="hold">
                            <p:stCondLst>
                              <p:cond delay="152500"/>
                            </p:stCondLst>
                            <p:childTnLst>
                              <p:par>
                                <p:cTn id="465" presetID="11" presetClass="entr" presetSubtype="0" fill="hold" grpId="0" nodeType="afterEffect">
                                  <p:stCondLst>
                                    <p:cond delay="0"/>
                                  </p:stCondLst>
                                  <p:childTnLst>
                                    <p:set>
                                      <p:cBhvr>
                                        <p:cTn id="466" dur="1000">
                                          <p:stCondLst>
                                            <p:cond delay="0"/>
                                          </p:stCondLst>
                                        </p:cTn>
                                        <p:tgtEl>
                                          <p:spTgt spid="159"/>
                                        </p:tgtEl>
                                        <p:attrNameLst>
                                          <p:attrName>style.visibility</p:attrName>
                                        </p:attrNameLst>
                                      </p:cBhvr>
                                      <p:to>
                                        <p:strVal val="visible"/>
                                      </p:to>
                                    </p:set>
                                  </p:childTnLst>
                                </p:cTn>
                              </p:par>
                            </p:childTnLst>
                          </p:cTn>
                        </p:par>
                        <p:par>
                          <p:cTn id="467" fill="hold">
                            <p:stCondLst>
                              <p:cond delay="153500"/>
                            </p:stCondLst>
                            <p:childTnLst>
                              <p:par>
                                <p:cTn id="468" presetID="11" presetClass="entr" presetSubtype="0" fill="hold" grpId="0" nodeType="afterEffect">
                                  <p:stCondLst>
                                    <p:cond delay="0"/>
                                  </p:stCondLst>
                                  <p:childTnLst>
                                    <p:set>
                                      <p:cBhvr>
                                        <p:cTn id="469" dur="1000">
                                          <p:stCondLst>
                                            <p:cond delay="0"/>
                                          </p:stCondLst>
                                        </p:cTn>
                                        <p:tgtEl>
                                          <p:spTgt spid="160"/>
                                        </p:tgtEl>
                                        <p:attrNameLst>
                                          <p:attrName>style.visibility</p:attrName>
                                        </p:attrNameLst>
                                      </p:cBhvr>
                                      <p:to>
                                        <p:strVal val="visible"/>
                                      </p:to>
                                    </p:set>
                                  </p:childTnLst>
                                </p:cTn>
                              </p:par>
                            </p:childTnLst>
                          </p:cTn>
                        </p:par>
                        <p:par>
                          <p:cTn id="470" fill="hold">
                            <p:stCondLst>
                              <p:cond delay="154500"/>
                            </p:stCondLst>
                            <p:childTnLst>
                              <p:par>
                                <p:cTn id="471" presetID="11" presetClass="entr" presetSubtype="0" fill="hold" grpId="0" nodeType="afterEffect">
                                  <p:stCondLst>
                                    <p:cond delay="0"/>
                                  </p:stCondLst>
                                  <p:childTnLst>
                                    <p:set>
                                      <p:cBhvr>
                                        <p:cTn id="472" dur="1000">
                                          <p:stCondLst>
                                            <p:cond delay="0"/>
                                          </p:stCondLst>
                                        </p:cTn>
                                        <p:tgtEl>
                                          <p:spTgt spid="161"/>
                                        </p:tgtEl>
                                        <p:attrNameLst>
                                          <p:attrName>style.visibility</p:attrName>
                                        </p:attrNameLst>
                                      </p:cBhvr>
                                      <p:to>
                                        <p:strVal val="visible"/>
                                      </p:to>
                                    </p:set>
                                  </p:childTnLst>
                                </p:cTn>
                              </p:par>
                            </p:childTnLst>
                          </p:cTn>
                        </p:par>
                        <p:par>
                          <p:cTn id="473" fill="hold">
                            <p:stCondLst>
                              <p:cond delay="155500"/>
                            </p:stCondLst>
                            <p:childTnLst>
                              <p:par>
                                <p:cTn id="474" presetID="11" presetClass="entr" presetSubtype="0" fill="hold" grpId="0" nodeType="afterEffect">
                                  <p:stCondLst>
                                    <p:cond delay="0"/>
                                  </p:stCondLst>
                                  <p:childTnLst>
                                    <p:set>
                                      <p:cBhvr>
                                        <p:cTn id="475" dur="1000">
                                          <p:stCondLst>
                                            <p:cond delay="0"/>
                                          </p:stCondLst>
                                        </p:cTn>
                                        <p:tgtEl>
                                          <p:spTgt spid="162"/>
                                        </p:tgtEl>
                                        <p:attrNameLst>
                                          <p:attrName>style.visibility</p:attrName>
                                        </p:attrNameLst>
                                      </p:cBhvr>
                                      <p:to>
                                        <p:strVal val="visible"/>
                                      </p:to>
                                    </p:set>
                                  </p:childTnLst>
                                </p:cTn>
                              </p:par>
                            </p:childTnLst>
                          </p:cTn>
                        </p:par>
                        <p:par>
                          <p:cTn id="476" fill="hold">
                            <p:stCondLst>
                              <p:cond delay="156500"/>
                            </p:stCondLst>
                            <p:childTnLst>
                              <p:par>
                                <p:cTn id="477" presetID="11" presetClass="entr" presetSubtype="0" fill="hold" grpId="0" nodeType="afterEffect">
                                  <p:stCondLst>
                                    <p:cond delay="0"/>
                                  </p:stCondLst>
                                  <p:childTnLst>
                                    <p:set>
                                      <p:cBhvr>
                                        <p:cTn id="478" dur="1000">
                                          <p:stCondLst>
                                            <p:cond delay="0"/>
                                          </p:stCondLst>
                                        </p:cTn>
                                        <p:tgtEl>
                                          <p:spTgt spid="163"/>
                                        </p:tgtEl>
                                        <p:attrNameLst>
                                          <p:attrName>style.visibility</p:attrName>
                                        </p:attrNameLst>
                                      </p:cBhvr>
                                      <p:to>
                                        <p:strVal val="visible"/>
                                      </p:to>
                                    </p:set>
                                  </p:childTnLst>
                                </p:cTn>
                              </p:par>
                            </p:childTnLst>
                          </p:cTn>
                        </p:par>
                        <p:par>
                          <p:cTn id="479" fill="hold">
                            <p:stCondLst>
                              <p:cond delay="157500"/>
                            </p:stCondLst>
                            <p:childTnLst>
                              <p:par>
                                <p:cTn id="480" presetID="11" presetClass="entr" presetSubtype="0" fill="hold" grpId="0" nodeType="afterEffect">
                                  <p:stCondLst>
                                    <p:cond delay="0"/>
                                  </p:stCondLst>
                                  <p:childTnLst>
                                    <p:set>
                                      <p:cBhvr>
                                        <p:cTn id="481" dur="1000">
                                          <p:stCondLst>
                                            <p:cond delay="0"/>
                                          </p:stCondLst>
                                        </p:cTn>
                                        <p:tgtEl>
                                          <p:spTgt spid="164"/>
                                        </p:tgtEl>
                                        <p:attrNameLst>
                                          <p:attrName>style.visibility</p:attrName>
                                        </p:attrNameLst>
                                      </p:cBhvr>
                                      <p:to>
                                        <p:strVal val="visible"/>
                                      </p:to>
                                    </p:set>
                                  </p:childTnLst>
                                </p:cTn>
                              </p:par>
                            </p:childTnLst>
                          </p:cTn>
                        </p:par>
                        <p:par>
                          <p:cTn id="482" fill="hold">
                            <p:stCondLst>
                              <p:cond delay="158500"/>
                            </p:stCondLst>
                            <p:childTnLst>
                              <p:par>
                                <p:cTn id="483" presetID="11" presetClass="entr" presetSubtype="0" fill="hold" grpId="0" nodeType="afterEffect">
                                  <p:stCondLst>
                                    <p:cond delay="0"/>
                                  </p:stCondLst>
                                  <p:childTnLst>
                                    <p:set>
                                      <p:cBhvr>
                                        <p:cTn id="484" dur="1000">
                                          <p:stCondLst>
                                            <p:cond delay="0"/>
                                          </p:stCondLst>
                                        </p:cTn>
                                        <p:tgtEl>
                                          <p:spTgt spid="165"/>
                                        </p:tgtEl>
                                        <p:attrNameLst>
                                          <p:attrName>style.visibility</p:attrName>
                                        </p:attrNameLst>
                                      </p:cBhvr>
                                      <p:to>
                                        <p:strVal val="visible"/>
                                      </p:to>
                                    </p:set>
                                  </p:childTnLst>
                                </p:cTn>
                              </p:par>
                            </p:childTnLst>
                          </p:cTn>
                        </p:par>
                        <p:par>
                          <p:cTn id="485" fill="hold">
                            <p:stCondLst>
                              <p:cond delay="159500"/>
                            </p:stCondLst>
                            <p:childTnLst>
                              <p:par>
                                <p:cTn id="486" presetID="11" presetClass="entr" presetSubtype="0" fill="hold" grpId="0" nodeType="afterEffect">
                                  <p:stCondLst>
                                    <p:cond delay="0"/>
                                  </p:stCondLst>
                                  <p:childTnLst>
                                    <p:set>
                                      <p:cBhvr>
                                        <p:cTn id="487" dur="1000">
                                          <p:stCondLst>
                                            <p:cond delay="0"/>
                                          </p:stCondLst>
                                        </p:cTn>
                                        <p:tgtEl>
                                          <p:spTgt spid="166"/>
                                        </p:tgtEl>
                                        <p:attrNameLst>
                                          <p:attrName>style.visibility</p:attrName>
                                        </p:attrNameLst>
                                      </p:cBhvr>
                                      <p:to>
                                        <p:strVal val="visible"/>
                                      </p:to>
                                    </p:set>
                                  </p:childTnLst>
                                </p:cTn>
                              </p:par>
                            </p:childTnLst>
                          </p:cTn>
                        </p:par>
                        <p:par>
                          <p:cTn id="488" fill="hold">
                            <p:stCondLst>
                              <p:cond delay="160500"/>
                            </p:stCondLst>
                            <p:childTnLst>
                              <p:par>
                                <p:cTn id="489" presetID="11" presetClass="entr" presetSubtype="0" fill="hold" grpId="0" nodeType="afterEffect">
                                  <p:stCondLst>
                                    <p:cond delay="0"/>
                                  </p:stCondLst>
                                  <p:childTnLst>
                                    <p:set>
                                      <p:cBhvr>
                                        <p:cTn id="490" dur="1000">
                                          <p:stCondLst>
                                            <p:cond delay="0"/>
                                          </p:stCondLst>
                                        </p:cTn>
                                        <p:tgtEl>
                                          <p:spTgt spid="167"/>
                                        </p:tgtEl>
                                        <p:attrNameLst>
                                          <p:attrName>style.visibility</p:attrName>
                                        </p:attrNameLst>
                                      </p:cBhvr>
                                      <p:to>
                                        <p:strVal val="visible"/>
                                      </p:to>
                                    </p:set>
                                  </p:childTnLst>
                                </p:cTn>
                              </p:par>
                            </p:childTnLst>
                          </p:cTn>
                        </p:par>
                        <p:par>
                          <p:cTn id="491" fill="hold">
                            <p:stCondLst>
                              <p:cond delay="161500"/>
                            </p:stCondLst>
                            <p:childTnLst>
                              <p:par>
                                <p:cTn id="492" presetID="11" presetClass="entr" presetSubtype="0" fill="hold" grpId="0" nodeType="afterEffect">
                                  <p:stCondLst>
                                    <p:cond delay="0"/>
                                  </p:stCondLst>
                                  <p:childTnLst>
                                    <p:set>
                                      <p:cBhvr>
                                        <p:cTn id="493" dur="1000">
                                          <p:stCondLst>
                                            <p:cond delay="0"/>
                                          </p:stCondLst>
                                        </p:cTn>
                                        <p:tgtEl>
                                          <p:spTgt spid="168"/>
                                        </p:tgtEl>
                                        <p:attrNameLst>
                                          <p:attrName>style.visibility</p:attrName>
                                        </p:attrNameLst>
                                      </p:cBhvr>
                                      <p:to>
                                        <p:strVal val="visible"/>
                                      </p:to>
                                    </p:set>
                                  </p:childTnLst>
                                </p:cTn>
                              </p:par>
                            </p:childTnLst>
                          </p:cTn>
                        </p:par>
                        <p:par>
                          <p:cTn id="494" fill="hold">
                            <p:stCondLst>
                              <p:cond delay="162500"/>
                            </p:stCondLst>
                            <p:childTnLst>
                              <p:par>
                                <p:cTn id="495" presetID="11" presetClass="entr" presetSubtype="0" fill="hold" grpId="0" nodeType="afterEffect">
                                  <p:stCondLst>
                                    <p:cond delay="0"/>
                                  </p:stCondLst>
                                  <p:childTnLst>
                                    <p:set>
                                      <p:cBhvr>
                                        <p:cTn id="496" dur="1000">
                                          <p:stCondLst>
                                            <p:cond delay="0"/>
                                          </p:stCondLst>
                                        </p:cTn>
                                        <p:tgtEl>
                                          <p:spTgt spid="169"/>
                                        </p:tgtEl>
                                        <p:attrNameLst>
                                          <p:attrName>style.visibility</p:attrName>
                                        </p:attrNameLst>
                                      </p:cBhvr>
                                      <p:to>
                                        <p:strVal val="visible"/>
                                      </p:to>
                                    </p:set>
                                  </p:childTnLst>
                                </p:cTn>
                              </p:par>
                            </p:childTnLst>
                          </p:cTn>
                        </p:par>
                        <p:par>
                          <p:cTn id="497" fill="hold">
                            <p:stCondLst>
                              <p:cond delay="163500"/>
                            </p:stCondLst>
                            <p:childTnLst>
                              <p:par>
                                <p:cTn id="498" presetID="11" presetClass="entr" presetSubtype="0" fill="hold" grpId="0" nodeType="afterEffect">
                                  <p:stCondLst>
                                    <p:cond delay="0"/>
                                  </p:stCondLst>
                                  <p:childTnLst>
                                    <p:set>
                                      <p:cBhvr>
                                        <p:cTn id="499" dur="1000">
                                          <p:stCondLst>
                                            <p:cond delay="0"/>
                                          </p:stCondLst>
                                        </p:cTn>
                                        <p:tgtEl>
                                          <p:spTgt spid="170"/>
                                        </p:tgtEl>
                                        <p:attrNameLst>
                                          <p:attrName>style.visibility</p:attrName>
                                        </p:attrNameLst>
                                      </p:cBhvr>
                                      <p:to>
                                        <p:strVal val="visible"/>
                                      </p:to>
                                    </p:set>
                                  </p:childTnLst>
                                </p:cTn>
                              </p:par>
                            </p:childTnLst>
                          </p:cTn>
                        </p:par>
                        <p:par>
                          <p:cTn id="500" fill="hold">
                            <p:stCondLst>
                              <p:cond delay="164500"/>
                            </p:stCondLst>
                            <p:childTnLst>
                              <p:par>
                                <p:cTn id="501" presetID="11" presetClass="entr" presetSubtype="0" fill="hold" grpId="0" nodeType="afterEffect">
                                  <p:stCondLst>
                                    <p:cond delay="0"/>
                                  </p:stCondLst>
                                  <p:childTnLst>
                                    <p:set>
                                      <p:cBhvr>
                                        <p:cTn id="502" dur="1000">
                                          <p:stCondLst>
                                            <p:cond delay="0"/>
                                          </p:stCondLst>
                                        </p:cTn>
                                        <p:tgtEl>
                                          <p:spTgt spid="171"/>
                                        </p:tgtEl>
                                        <p:attrNameLst>
                                          <p:attrName>style.visibility</p:attrName>
                                        </p:attrNameLst>
                                      </p:cBhvr>
                                      <p:to>
                                        <p:strVal val="visible"/>
                                      </p:to>
                                    </p:set>
                                  </p:childTnLst>
                                </p:cTn>
                              </p:par>
                            </p:childTnLst>
                          </p:cTn>
                        </p:par>
                        <p:par>
                          <p:cTn id="503" fill="hold">
                            <p:stCondLst>
                              <p:cond delay="165500"/>
                            </p:stCondLst>
                            <p:childTnLst>
                              <p:par>
                                <p:cTn id="504" presetID="11" presetClass="entr" presetSubtype="0" fill="hold" grpId="0" nodeType="afterEffect">
                                  <p:stCondLst>
                                    <p:cond delay="0"/>
                                  </p:stCondLst>
                                  <p:childTnLst>
                                    <p:set>
                                      <p:cBhvr>
                                        <p:cTn id="505" dur="1000">
                                          <p:stCondLst>
                                            <p:cond delay="0"/>
                                          </p:stCondLst>
                                        </p:cTn>
                                        <p:tgtEl>
                                          <p:spTgt spid="172"/>
                                        </p:tgtEl>
                                        <p:attrNameLst>
                                          <p:attrName>style.visibility</p:attrName>
                                        </p:attrNameLst>
                                      </p:cBhvr>
                                      <p:to>
                                        <p:strVal val="visible"/>
                                      </p:to>
                                    </p:set>
                                  </p:childTnLst>
                                </p:cTn>
                              </p:par>
                            </p:childTnLst>
                          </p:cTn>
                        </p:par>
                        <p:par>
                          <p:cTn id="506" fill="hold">
                            <p:stCondLst>
                              <p:cond delay="166500"/>
                            </p:stCondLst>
                            <p:childTnLst>
                              <p:par>
                                <p:cTn id="507" presetID="11" presetClass="entr" presetSubtype="0" fill="hold" grpId="0" nodeType="afterEffect">
                                  <p:stCondLst>
                                    <p:cond delay="0"/>
                                  </p:stCondLst>
                                  <p:childTnLst>
                                    <p:set>
                                      <p:cBhvr>
                                        <p:cTn id="508" dur="1000">
                                          <p:stCondLst>
                                            <p:cond delay="0"/>
                                          </p:stCondLst>
                                        </p:cTn>
                                        <p:tgtEl>
                                          <p:spTgt spid="173"/>
                                        </p:tgtEl>
                                        <p:attrNameLst>
                                          <p:attrName>style.visibility</p:attrName>
                                        </p:attrNameLst>
                                      </p:cBhvr>
                                      <p:to>
                                        <p:strVal val="visible"/>
                                      </p:to>
                                    </p:set>
                                  </p:childTnLst>
                                </p:cTn>
                              </p:par>
                            </p:childTnLst>
                          </p:cTn>
                        </p:par>
                        <p:par>
                          <p:cTn id="509" fill="hold">
                            <p:stCondLst>
                              <p:cond delay="167500"/>
                            </p:stCondLst>
                            <p:childTnLst>
                              <p:par>
                                <p:cTn id="510" presetID="11" presetClass="entr" presetSubtype="0" fill="hold" grpId="0" nodeType="afterEffect">
                                  <p:stCondLst>
                                    <p:cond delay="0"/>
                                  </p:stCondLst>
                                  <p:childTnLst>
                                    <p:set>
                                      <p:cBhvr>
                                        <p:cTn id="511" dur="1000">
                                          <p:stCondLst>
                                            <p:cond delay="0"/>
                                          </p:stCondLst>
                                        </p:cTn>
                                        <p:tgtEl>
                                          <p:spTgt spid="174"/>
                                        </p:tgtEl>
                                        <p:attrNameLst>
                                          <p:attrName>style.visibility</p:attrName>
                                        </p:attrNameLst>
                                      </p:cBhvr>
                                      <p:to>
                                        <p:strVal val="visible"/>
                                      </p:to>
                                    </p:set>
                                  </p:childTnLst>
                                </p:cTn>
                              </p:par>
                            </p:childTnLst>
                          </p:cTn>
                        </p:par>
                        <p:par>
                          <p:cTn id="512" fill="hold">
                            <p:stCondLst>
                              <p:cond delay="168500"/>
                            </p:stCondLst>
                            <p:childTnLst>
                              <p:par>
                                <p:cTn id="513" presetID="11" presetClass="entr" presetSubtype="0" fill="hold" grpId="0" nodeType="afterEffect">
                                  <p:stCondLst>
                                    <p:cond delay="0"/>
                                  </p:stCondLst>
                                  <p:childTnLst>
                                    <p:set>
                                      <p:cBhvr>
                                        <p:cTn id="514" dur="1000">
                                          <p:stCondLst>
                                            <p:cond delay="0"/>
                                          </p:stCondLst>
                                        </p:cTn>
                                        <p:tgtEl>
                                          <p:spTgt spid="175"/>
                                        </p:tgtEl>
                                        <p:attrNameLst>
                                          <p:attrName>style.visibility</p:attrName>
                                        </p:attrNameLst>
                                      </p:cBhvr>
                                      <p:to>
                                        <p:strVal val="visible"/>
                                      </p:to>
                                    </p:set>
                                  </p:childTnLst>
                                </p:cTn>
                              </p:par>
                            </p:childTnLst>
                          </p:cTn>
                        </p:par>
                        <p:par>
                          <p:cTn id="515" fill="hold">
                            <p:stCondLst>
                              <p:cond delay="169500"/>
                            </p:stCondLst>
                            <p:childTnLst>
                              <p:par>
                                <p:cTn id="516" presetID="11" presetClass="entr" presetSubtype="0" fill="hold" grpId="0" nodeType="afterEffect">
                                  <p:stCondLst>
                                    <p:cond delay="0"/>
                                  </p:stCondLst>
                                  <p:childTnLst>
                                    <p:set>
                                      <p:cBhvr>
                                        <p:cTn id="517" dur="1000">
                                          <p:stCondLst>
                                            <p:cond delay="0"/>
                                          </p:stCondLst>
                                        </p:cTn>
                                        <p:tgtEl>
                                          <p:spTgt spid="176"/>
                                        </p:tgtEl>
                                        <p:attrNameLst>
                                          <p:attrName>style.visibility</p:attrName>
                                        </p:attrNameLst>
                                      </p:cBhvr>
                                      <p:to>
                                        <p:strVal val="visible"/>
                                      </p:to>
                                    </p:set>
                                  </p:childTnLst>
                                </p:cTn>
                              </p:par>
                            </p:childTnLst>
                          </p:cTn>
                        </p:par>
                        <p:par>
                          <p:cTn id="518" fill="hold">
                            <p:stCondLst>
                              <p:cond delay="170500"/>
                            </p:stCondLst>
                            <p:childTnLst>
                              <p:par>
                                <p:cTn id="519" presetID="11" presetClass="entr" presetSubtype="0" fill="hold" grpId="0" nodeType="afterEffect">
                                  <p:stCondLst>
                                    <p:cond delay="0"/>
                                  </p:stCondLst>
                                  <p:childTnLst>
                                    <p:set>
                                      <p:cBhvr>
                                        <p:cTn id="520" dur="1000">
                                          <p:stCondLst>
                                            <p:cond delay="0"/>
                                          </p:stCondLst>
                                        </p:cTn>
                                        <p:tgtEl>
                                          <p:spTgt spid="177"/>
                                        </p:tgtEl>
                                        <p:attrNameLst>
                                          <p:attrName>style.visibility</p:attrName>
                                        </p:attrNameLst>
                                      </p:cBhvr>
                                      <p:to>
                                        <p:strVal val="visible"/>
                                      </p:to>
                                    </p:set>
                                  </p:childTnLst>
                                </p:cTn>
                              </p:par>
                            </p:childTnLst>
                          </p:cTn>
                        </p:par>
                        <p:par>
                          <p:cTn id="521" fill="hold">
                            <p:stCondLst>
                              <p:cond delay="171500"/>
                            </p:stCondLst>
                            <p:childTnLst>
                              <p:par>
                                <p:cTn id="522" presetID="11" presetClass="entr" presetSubtype="0" fill="hold" grpId="0" nodeType="afterEffect">
                                  <p:stCondLst>
                                    <p:cond delay="0"/>
                                  </p:stCondLst>
                                  <p:childTnLst>
                                    <p:set>
                                      <p:cBhvr>
                                        <p:cTn id="523" dur="1000">
                                          <p:stCondLst>
                                            <p:cond delay="0"/>
                                          </p:stCondLst>
                                        </p:cTn>
                                        <p:tgtEl>
                                          <p:spTgt spid="178"/>
                                        </p:tgtEl>
                                        <p:attrNameLst>
                                          <p:attrName>style.visibility</p:attrName>
                                        </p:attrNameLst>
                                      </p:cBhvr>
                                      <p:to>
                                        <p:strVal val="visible"/>
                                      </p:to>
                                    </p:set>
                                  </p:childTnLst>
                                </p:cTn>
                              </p:par>
                            </p:childTnLst>
                          </p:cTn>
                        </p:par>
                        <p:par>
                          <p:cTn id="524" fill="hold">
                            <p:stCondLst>
                              <p:cond delay="172500"/>
                            </p:stCondLst>
                            <p:childTnLst>
                              <p:par>
                                <p:cTn id="525" presetID="11" presetClass="entr" presetSubtype="0" fill="hold" grpId="0" nodeType="afterEffect">
                                  <p:stCondLst>
                                    <p:cond delay="0"/>
                                  </p:stCondLst>
                                  <p:childTnLst>
                                    <p:set>
                                      <p:cBhvr>
                                        <p:cTn id="526" dur="1000">
                                          <p:stCondLst>
                                            <p:cond delay="0"/>
                                          </p:stCondLst>
                                        </p:cTn>
                                        <p:tgtEl>
                                          <p:spTgt spid="179"/>
                                        </p:tgtEl>
                                        <p:attrNameLst>
                                          <p:attrName>style.visibility</p:attrName>
                                        </p:attrNameLst>
                                      </p:cBhvr>
                                      <p:to>
                                        <p:strVal val="visible"/>
                                      </p:to>
                                    </p:set>
                                  </p:childTnLst>
                                </p:cTn>
                              </p:par>
                            </p:childTnLst>
                          </p:cTn>
                        </p:par>
                        <p:par>
                          <p:cTn id="527" fill="hold">
                            <p:stCondLst>
                              <p:cond delay="173500"/>
                            </p:stCondLst>
                            <p:childTnLst>
                              <p:par>
                                <p:cTn id="528" presetID="11" presetClass="entr" presetSubtype="0" fill="hold" grpId="0" nodeType="afterEffect">
                                  <p:stCondLst>
                                    <p:cond delay="0"/>
                                  </p:stCondLst>
                                  <p:childTnLst>
                                    <p:set>
                                      <p:cBhvr>
                                        <p:cTn id="529" dur="1000">
                                          <p:stCondLst>
                                            <p:cond delay="0"/>
                                          </p:stCondLst>
                                        </p:cTn>
                                        <p:tgtEl>
                                          <p:spTgt spid="180"/>
                                        </p:tgtEl>
                                        <p:attrNameLst>
                                          <p:attrName>style.visibility</p:attrName>
                                        </p:attrNameLst>
                                      </p:cBhvr>
                                      <p:to>
                                        <p:strVal val="visible"/>
                                      </p:to>
                                    </p:set>
                                  </p:childTnLst>
                                </p:cTn>
                              </p:par>
                            </p:childTnLst>
                          </p:cTn>
                        </p:par>
                        <p:par>
                          <p:cTn id="530" fill="hold">
                            <p:stCondLst>
                              <p:cond delay="174500"/>
                            </p:stCondLst>
                            <p:childTnLst>
                              <p:par>
                                <p:cTn id="531" presetID="11" presetClass="entr" presetSubtype="0" fill="hold" grpId="0" nodeType="afterEffect">
                                  <p:stCondLst>
                                    <p:cond delay="0"/>
                                  </p:stCondLst>
                                  <p:childTnLst>
                                    <p:set>
                                      <p:cBhvr>
                                        <p:cTn id="532" dur="1000">
                                          <p:stCondLst>
                                            <p:cond delay="0"/>
                                          </p:stCondLst>
                                        </p:cTn>
                                        <p:tgtEl>
                                          <p:spTgt spid="181"/>
                                        </p:tgtEl>
                                        <p:attrNameLst>
                                          <p:attrName>style.visibility</p:attrName>
                                        </p:attrNameLst>
                                      </p:cBhvr>
                                      <p:to>
                                        <p:strVal val="visible"/>
                                      </p:to>
                                    </p:set>
                                  </p:childTnLst>
                                </p:cTn>
                              </p:par>
                            </p:childTnLst>
                          </p:cTn>
                        </p:par>
                        <p:par>
                          <p:cTn id="533" fill="hold">
                            <p:stCondLst>
                              <p:cond delay="175500"/>
                            </p:stCondLst>
                            <p:childTnLst>
                              <p:par>
                                <p:cTn id="534" presetID="11" presetClass="entr" presetSubtype="0" fill="hold" grpId="0" nodeType="afterEffect">
                                  <p:stCondLst>
                                    <p:cond delay="0"/>
                                  </p:stCondLst>
                                  <p:childTnLst>
                                    <p:set>
                                      <p:cBhvr>
                                        <p:cTn id="535" dur="1000">
                                          <p:stCondLst>
                                            <p:cond delay="0"/>
                                          </p:stCondLst>
                                        </p:cTn>
                                        <p:tgtEl>
                                          <p:spTgt spid="182"/>
                                        </p:tgtEl>
                                        <p:attrNameLst>
                                          <p:attrName>style.visibility</p:attrName>
                                        </p:attrNameLst>
                                      </p:cBhvr>
                                      <p:to>
                                        <p:strVal val="visible"/>
                                      </p:to>
                                    </p:set>
                                  </p:childTnLst>
                                </p:cTn>
                              </p:par>
                            </p:childTnLst>
                          </p:cTn>
                        </p:par>
                        <p:par>
                          <p:cTn id="536" fill="hold">
                            <p:stCondLst>
                              <p:cond delay="176500"/>
                            </p:stCondLst>
                            <p:childTnLst>
                              <p:par>
                                <p:cTn id="537" presetID="11" presetClass="entr" presetSubtype="0" fill="hold" grpId="0" nodeType="afterEffect">
                                  <p:stCondLst>
                                    <p:cond delay="0"/>
                                  </p:stCondLst>
                                  <p:childTnLst>
                                    <p:set>
                                      <p:cBhvr>
                                        <p:cTn id="538" dur="1000">
                                          <p:stCondLst>
                                            <p:cond delay="0"/>
                                          </p:stCondLst>
                                        </p:cTn>
                                        <p:tgtEl>
                                          <p:spTgt spid="183"/>
                                        </p:tgtEl>
                                        <p:attrNameLst>
                                          <p:attrName>style.visibility</p:attrName>
                                        </p:attrNameLst>
                                      </p:cBhvr>
                                      <p:to>
                                        <p:strVal val="visible"/>
                                      </p:to>
                                    </p:set>
                                  </p:childTnLst>
                                </p:cTn>
                              </p:par>
                            </p:childTnLst>
                          </p:cTn>
                        </p:par>
                        <p:par>
                          <p:cTn id="539" fill="hold">
                            <p:stCondLst>
                              <p:cond delay="177500"/>
                            </p:stCondLst>
                            <p:childTnLst>
                              <p:par>
                                <p:cTn id="540" presetID="11" presetClass="entr" presetSubtype="0" fill="hold" grpId="0" nodeType="afterEffect">
                                  <p:stCondLst>
                                    <p:cond delay="0"/>
                                  </p:stCondLst>
                                  <p:childTnLst>
                                    <p:set>
                                      <p:cBhvr>
                                        <p:cTn id="541" dur="1000">
                                          <p:stCondLst>
                                            <p:cond delay="0"/>
                                          </p:stCondLst>
                                        </p:cTn>
                                        <p:tgtEl>
                                          <p:spTgt spid="184"/>
                                        </p:tgtEl>
                                        <p:attrNameLst>
                                          <p:attrName>style.visibility</p:attrName>
                                        </p:attrNameLst>
                                      </p:cBhvr>
                                      <p:to>
                                        <p:strVal val="visible"/>
                                      </p:to>
                                    </p:set>
                                  </p:childTnLst>
                                </p:cTn>
                              </p:par>
                            </p:childTnLst>
                          </p:cTn>
                        </p:par>
                        <p:par>
                          <p:cTn id="542" fill="hold">
                            <p:stCondLst>
                              <p:cond delay="178500"/>
                            </p:stCondLst>
                            <p:childTnLst>
                              <p:par>
                                <p:cTn id="543" presetID="11" presetClass="entr" presetSubtype="0" fill="hold" grpId="0" nodeType="afterEffect">
                                  <p:stCondLst>
                                    <p:cond delay="0"/>
                                  </p:stCondLst>
                                  <p:childTnLst>
                                    <p:set>
                                      <p:cBhvr>
                                        <p:cTn id="544" dur="1000">
                                          <p:stCondLst>
                                            <p:cond delay="0"/>
                                          </p:stCondLst>
                                        </p:cTn>
                                        <p:tgtEl>
                                          <p:spTgt spid="185"/>
                                        </p:tgtEl>
                                        <p:attrNameLst>
                                          <p:attrName>style.visibility</p:attrName>
                                        </p:attrNameLst>
                                      </p:cBhvr>
                                      <p:to>
                                        <p:strVal val="visible"/>
                                      </p:to>
                                    </p:set>
                                  </p:childTnLst>
                                </p:cTn>
                              </p:par>
                            </p:childTnLst>
                          </p:cTn>
                        </p:par>
                        <p:par>
                          <p:cTn id="545" fill="hold">
                            <p:stCondLst>
                              <p:cond delay="179500"/>
                            </p:stCondLst>
                            <p:childTnLst>
                              <p:par>
                                <p:cTn id="546" presetID="11" presetClass="entr" presetSubtype="0" fill="hold" grpId="0" nodeType="afterEffect">
                                  <p:stCondLst>
                                    <p:cond delay="0"/>
                                  </p:stCondLst>
                                  <p:childTnLst>
                                    <p:set>
                                      <p:cBhvr>
                                        <p:cTn id="547" dur="1000">
                                          <p:stCondLst>
                                            <p:cond delay="0"/>
                                          </p:stCondLst>
                                        </p:cTn>
                                        <p:tgtEl>
                                          <p:spTgt spid="186"/>
                                        </p:tgtEl>
                                        <p:attrNameLst>
                                          <p:attrName>style.visibility</p:attrName>
                                        </p:attrNameLst>
                                      </p:cBhvr>
                                      <p:to>
                                        <p:strVal val="visible"/>
                                      </p:to>
                                    </p:set>
                                  </p:childTnLst>
                                </p:cTn>
                              </p:par>
                            </p:childTnLst>
                          </p:cTn>
                        </p:par>
                        <p:par>
                          <p:cTn id="548" fill="hold">
                            <p:stCondLst>
                              <p:cond delay="180500"/>
                            </p:stCondLst>
                            <p:childTnLst>
                              <p:par>
                                <p:cTn id="549" presetID="11" presetClass="entr" presetSubtype="0" fill="hold" grpId="0" nodeType="afterEffect">
                                  <p:stCondLst>
                                    <p:cond delay="0"/>
                                  </p:stCondLst>
                                  <p:childTnLst>
                                    <p:set>
                                      <p:cBhvr>
                                        <p:cTn id="550" dur="1000">
                                          <p:stCondLst>
                                            <p:cond delay="0"/>
                                          </p:stCondLst>
                                        </p:cTn>
                                        <p:tgtEl>
                                          <p:spTgt spid="187"/>
                                        </p:tgtEl>
                                        <p:attrNameLst>
                                          <p:attrName>style.visibility</p:attrName>
                                        </p:attrNameLst>
                                      </p:cBhvr>
                                      <p:to>
                                        <p:strVal val="visible"/>
                                      </p:to>
                                    </p:set>
                                  </p:childTnLst>
                                </p:cTn>
                              </p:par>
                            </p:childTnLst>
                          </p:cTn>
                        </p:par>
                        <p:par>
                          <p:cTn id="551" fill="hold">
                            <p:stCondLst>
                              <p:cond delay="181500"/>
                            </p:stCondLst>
                            <p:childTnLst>
                              <p:par>
                                <p:cTn id="552" presetID="11" presetClass="entr" presetSubtype="0" fill="hold" grpId="0" nodeType="afterEffect">
                                  <p:stCondLst>
                                    <p:cond delay="0"/>
                                  </p:stCondLst>
                                  <p:childTnLst>
                                    <p:set>
                                      <p:cBhvr>
                                        <p:cTn id="553" dur="1000">
                                          <p:stCondLst>
                                            <p:cond delay="0"/>
                                          </p:stCondLst>
                                        </p:cTn>
                                        <p:tgtEl>
                                          <p:spTgt spid="188"/>
                                        </p:tgtEl>
                                        <p:attrNameLst>
                                          <p:attrName>style.visibility</p:attrName>
                                        </p:attrNameLst>
                                      </p:cBhvr>
                                      <p:to>
                                        <p:strVal val="visible"/>
                                      </p:to>
                                    </p:set>
                                  </p:childTnLst>
                                </p:cTn>
                              </p:par>
                            </p:childTnLst>
                          </p:cTn>
                        </p:par>
                        <p:par>
                          <p:cTn id="554" fill="hold">
                            <p:stCondLst>
                              <p:cond delay="182500"/>
                            </p:stCondLst>
                            <p:childTnLst>
                              <p:par>
                                <p:cTn id="555" presetID="11" presetClass="entr" presetSubtype="0" fill="hold" grpId="0" nodeType="afterEffect">
                                  <p:stCondLst>
                                    <p:cond delay="0"/>
                                  </p:stCondLst>
                                  <p:childTnLst>
                                    <p:set>
                                      <p:cBhvr>
                                        <p:cTn id="556" dur="1000">
                                          <p:stCondLst>
                                            <p:cond delay="0"/>
                                          </p:stCondLst>
                                        </p:cTn>
                                        <p:tgtEl>
                                          <p:spTgt spid="189"/>
                                        </p:tgtEl>
                                        <p:attrNameLst>
                                          <p:attrName>style.visibility</p:attrName>
                                        </p:attrNameLst>
                                      </p:cBhvr>
                                      <p:to>
                                        <p:strVal val="visible"/>
                                      </p:to>
                                    </p:set>
                                  </p:childTnLst>
                                </p:cTn>
                              </p:par>
                            </p:childTnLst>
                          </p:cTn>
                        </p:par>
                        <p:par>
                          <p:cTn id="557" fill="hold">
                            <p:stCondLst>
                              <p:cond delay="183500"/>
                            </p:stCondLst>
                            <p:childTnLst>
                              <p:par>
                                <p:cTn id="558" presetID="11" presetClass="entr" presetSubtype="0" fill="hold" grpId="0" nodeType="afterEffect">
                                  <p:stCondLst>
                                    <p:cond delay="0"/>
                                  </p:stCondLst>
                                  <p:childTnLst>
                                    <p:set>
                                      <p:cBhvr>
                                        <p:cTn id="559" dur="1000">
                                          <p:stCondLst>
                                            <p:cond delay="0"/>
                                          </p:stCondLst>
                                        </p:cTn>
                                        <p:tgtEl>
                                          <p:spTgt spid="190"/>
                                        </p:tgtEl>
                                        <p:attrNameLst>
                                          <p:attrName>style.visibility</p:attrName>
                                        </p:attrNameLst>
                                      </p:cBhvr>
                                      <p:to>
                                        <p:strVal val="visible"/>
                                      </p:to>
                                    </p:set>
                                  </p:childTnLst>
                                </p:cTn>
                              </p:par>
                            </p:childTnLst>
                          </p:cTn>
                        </p:par>
                        <p:par>
                          <p:cTn id="560" fill="hold">
                            <p:stCondLst>
                              <p:cond delay="184500"/>
                            </p:stCondLst>
                            <p:childTnLst>
                              <p:par>
                                <p:cTn id="561" presetID="11" presetClass="entr" presetSubtype="0" fill="hold" grpId="0" nodeType="afterEffect">
                                  <p:stCondLst>
                                    <p:cond delay="0"/>
                                  </p:stCondLst>
                                  <p:childTnLst>
                                    <p:set>
                                      <p:cBhvr>
                                        <p:cTn id="562" dur="1000">
                                          <p:stCondLst>
                                            <p:cond delay="0"/>
                                          </p:stCondLst>
                                        </p:cTn>
                                        <p:tgtEl>
                                          <p:spTgt spid="191"/>
                                        </p:tgtEl>
                                        <p:attrNameLst>
                                          <p:attrName>style.visibility</p:attrName>
                                        </p:attrNameLst>
                                      </p:cBhvr>
                                      <p:to>
                                        <p:strVal val="visible"/>
                                      </p:to>
                                    </p:set>
                                  </p:childTnLst>
                                </p:cTn>
                              </p:par>
                            </p:childTnLst>
                          </p:cTn>
                        </p:par>
                        <p:par>
                          <p:cTn id="563" fill="hold">
                            <p:stCondLst>
                              <p:cond delay="185500"/>
                            </p:stCondLst>
                            <p:childTnLst>
                              <p:par>
                                <p:cTn id="564" presetID="11" presetClass="entr" presetSubtype="0" fill="hold" grpId="0" nodeType="afterEffect">
                                  <p:stCondLst>
                                    <p:cond delay="0"/>
                                  </p:stCondLst>
                                  <p:childTnLst>
                                    <p:set>
                                      <p:cBhvr>
                                        <p:cTn id="565" dur="1000">
                                          <p:stCondLst>
                                            <p:cond delay="0"/>
                                          </p:stCondLst>
                                        </p:cTn>
                                        <p:tgtEl>
                                          <p:spTgt spid="192"/>
                                        </p:tgtEl>
                                        <p:attrNameLst>
                                          <p:attrName>style.visibility</p:attrName>
                                        </p:attrNameLst>
                                      </p:cBhvr>
                                      <p:to>
                                        <p:strVal val="visible"/>
                                      </p:to>
                                    </p:set>
                                  </p:childTnLst>
                                </p:cTn>
                              </p:par>
                            </p:childTnLst>
                          </p:cTn>
                        </p:par>
                        <p:par>
                          <p:cTn id="566" fill="hold">
                            <p:stCondLst>
                              <p:cond delay="186500"/>
                            </p:stCondLst>
                            <p:childTnLst>
                              <p:par>
                                <p:cTn id="567" presetID="11" presetClass="entr" presetSubtype="0" fill="hold" grpId="0" nodeType="afterEffect">
                                  <p:stCondLst>
                                    <p:cond delay="0"/>
                                  </p:stCondLst>
                                  <p:childTnLst>
                                    <p:set>
                                      <p:cBhvr>
                                        <p:cTn id="568" dur="1000">
                                          <p:stCondLst>
                                            <p:cond delay="0"/>
                                          </p:stCondLst>
                                        </p:cTn>
                                        <p:tgtEl>
                                          <p:spTgt spid="193"/>
                                        </p:tgtEl>
                                        <p:attrNameLst>
                                          <p:attrName>style.visibility</p:attrName>
                                        </p:attrNameLst>
                                      </p:cBhvr>
                                      <p:to>
                                        <p:strVal val="visible"/>
                                      </p:to>
                                    </p:set>
                                  </p:childTnLst>
                                </p:cTn>
                              </p:par>
                            </p:childTnLst>
                          </p:cTn>
                        </p:par>
                        <p:par>
                          <p:cTn id="569" fill="hold">
                            <p:stCondLst>
                              <p:cond delay="187500"/>
                            </p:stCondLst>
                            <p:childTnLst>
                              <p:par>
                                <p:cTn id="570" presetID="11" presetClass="entr" presetSubtype="0" fill="hold" grpId="0" nodeType="afterEffect">
                                  <p:stCondLst>
                                    <p:cond delay="0"/>
                                  </p:stCondLst>
                                  <p:childTnLst>
                                    <p:set>
                                      <p:cBhvr>
                                        <p:cTn id="571" dur="1000">
                                          <p:stCondLst>
                                            <p:cond delay="0"/>
                                          </p:stCondLst>
                                        </p:cTn>
                                        <p:tgtEl>
                                          <p:spTgt spid="194"/>
                                        </p:tgtEl>
                                        <p:attrNameLst>
                                          <p:attrName>style.visibility</p:attrName>
                                        </p:attrNameLst>
                                      </p:cBhvr>
                                      <p:to>
                                        <p:strVal val="visible"/>
                                      </p:to>
                                    </p:set>
                                  </p:childTnLst>
                                </p:cTn>
                              </p:par>
                            </p:childTnLst>
                          </p:cTn>
                        </p:par>
                        <p:par>
                          <p:cTn id="572" fill="hold">
                            <p:stCondLst>
                              <p:cond delay="188500"/>
                            </p:stCondLst>
                            <p:childTnLst>
                              <p:par>
                                <p:cTn id="573" presetID="11" presetClass="entr" presetSubtype="0" fill="hold" grpId="0" nodeType="afterEffect">
                                  <p:stCondLst>
                                    <p:cond delay="0"/>
                                  </p:stCondLst>
                                  <p:childTnLst>
                                    <p:set>
                                      <p:cBhvr>
                                        <p:cTn id="574" dur="1000">
                                          <p:stCondLst>
                                            <p:cond delay="0"/>
                                          </p:stCondLst>
                                        </p:cTn>
                                        <p:tgtEl>
                                          <p:spTgt spid="195"/>
                                        </p:tgtEl>
                                        <p:attrNameLst>
                                          <p:attrName>style.visibility</p:attrName>
                                        </p:attrNameLst>
                                      </p:cBhvr>
                                      <p:to>
                                        <p:strVal val="visible"/>
                                      </p:to>
                                    </p:set>
                                  </p:childTnLst>
                                </p:cTn>
                              </p:par>
                            </p:childTnLst>
                          </p:cTn>
                        </p:par>
                        <p:par>
                          <p:cTn id="575" fill="hold">
                            <p:stCondLst>
                              <p:cond delay="189500"/>
                            </p:stCondLst>
                            <p:childTnLst>
                              <p:par>
                                <p:cTn id="576" presetID="11" presetClass="entr" presetSubtype="0" fill="hold" grpId="0" nodeType="afterEffect">
                                  <p:stCondLst>
                                    <p:cond delay="0"/>
                                  </p:stCondLst>
                                  <p:childTnLst>
                                    <p:set>
                                      <p:cBhvr>
                                        <p:cTn id="577" dur="1000">
                                          <p:stCondLst>
                                            <p:cond delay="0"/>
                                          </p:stCondLst>
                                        </p:cTn>
                                        <p:tgtEl>
                                          <p:spTgt spid="196"/>
                                        </p:tgtEl>
                                        <p:attrNameLst>
                                          <p:attrName>style.visibility</p:attrName>
                                        </p:attrNameLst>
                                      </p:cBhvr>
                                      <p:to>
                                        <p:strVal val="visible"/>
                                      </p:to>
                                    </p:set>
                                  </p:childTnLst>
                                </p:cTn>
                              </p:par>
                            </p:childTnLst>
                          </p:cTn>
                        </p:par>
                        <p:par>
                          <p:cTn id="578" fill="hold">
                            <p:stCondLst>
                              <p:cond delay="190500"/>
                            </p:stCondLst>
                            <p:childTnLst>
                              <p:par>
                                <p:cTn id="579" presetID="11" presetClass="entr" presetSubtype="0" fill="hold" grpId="0" nodeType="afterEffect">
                                  <p:stCondLst>
                                    <p:cond delay="0"/>
                                  </p:stCondLst>
                                  <p:childTnLst>
                                    <p:set>
                                      <p:cBhvr>
                                        <p:cTn id="580" dur="1000">
                                          <p:stCondLst>
                                            <p:cond delay="0"/>
                                          </p:stCondLst>
                                        </p:cTn>
                                        <p:tgtEl>
                                          <p:spTgt spid="197"/>
                                        </p:tgtEl>
                                        <p:attrNameLst>
                                          <p:attrName>style.visibility</p:attrName>
                                        </p:attrNameLst>
                                      </p:cBhvr>
                                      <p:to>
                                        <p:strVal val="visible"/>
                                      </p:to>
                                    </p:set>
                                  </p:childTnLst>
                                </p:cTn>
                              </p:par>
                            </p:childTnLst>
                          </p:cTn>
                        </p:par>
                        <p:par>
                          <p:cTn id="581" fill="hold">
                            <p:stCondLst>
                              <p:cond delay="191500"/>
                            </p:stCondLst>
                            <p:childTnLst>
                              <p:par>
                                <p:cTn id="582" presetID="11" presetClass="entr" presetSubtype="0" fill="hold" grpId="0" nodeType="afterEffect">
                                  <p:stCondLst>
                                    <p:cond delay="0"/>
                                  </p:stCondLst>
                                  <p:childTnLst>
                                    <p:set>
                                      <p:cBhvr>
                                        <p:cTn id="583" dur="1000">
                                          <p:stCondLst>
                                            <p:cond delay="0"/>
                                          </p:stCondLst>
                                        </p:cTn>
                                        <p:tgtEl>
                                          <p:spTgt spid="198"/>
                                        </p:tgtEl>
                                        <p:attrNameLst>
                                          <p:attrName>style.visibility</p:attrName>
                                        </p:attrNameLst>
                                      </p:cBhvr>
                                      <p:to>
                                        <p:strVal val="visible"/>
                                      </p:to>
                                    </p:set>
                                  </p:childTnLst>
                                </p:cTn>
                              </p:par>
                            </p:childTnLst>
                          </p:cTn>
                        </p:par>
                        <p:par>
                          <p:cTn id="584" fill="hold">
                            <p:stCondLst>
                              <p:cond delay="192500"/>
                            </p:stCondLst>
                            <p:childTnLst>
                              <p:par>
                                <p:cTn id="585" presetID="11" presetClass="entr" presetSubtype="0" fill="hold" grpId="0" nodeType="afterEffect">
                                  <p:stCondLst>
                                    <p:cond delay="0"/>
                                  </p:stCondLst>
                                  <p:childTnLst>
                                    <p:set>
                                      <p:cBhvr>
                                        <p:cTn id="586" dur="1000">
                                          <p:stCondLst>
                                            <p:cond delay="0"/>
                                          </p:stCondLst>
                                        </p:cTn>
                                        <p:tgtEl>
                                          <p:spTgt spid="199"/>
                                        </p:tgtEl>
                                        <p:attrNameLst>
                                          <p:attrName>style.visibility</p:attrName>
                                        </p:attrNameLst>
                                      </p:cBhvr>
                                      <p:to>
                                        <p:strVal val="visible"/>
                                      </p:to>
                                    </p:set>
                                  </p:childTnLst>
                                </p:cTn>
                              </p:par>
                            </p:childTnLst>
                          </p:cTn>
                        </p:par>
                        <p:par>
                          <p:cTn id="587" fill="hold">
                            <p:stCondLst>
                              <p:cond delay="193500"/>
                            </p:stCondLst>
                            <p:childTnLst>
                              <p:par>
                                <p:cTn id="588" presetID="11" presetClass="entr" presetSubtype="0" fill="hold" grpId="0" nodeType="afterEffect">
                                  <p:stCondLst>
                                    <p:cond delay="0"/>
                                  </p:stCondLst>
                                  <p:childTnLst>
                                    <p:set>
                                      <p:cBhvr>
                                        <p:cTn id="589" dur="1000">
                                          <p:stCondLst>
                                            <p:cond delay="0"/>
                                          </p:stCondLst>
                                        </p:cTn>
                                        <p:tgtEl>
                                          <p:spTgt spid="200"/>
                                        </p:tgtEl>
                                        <p:attrNameLst>
                                          <p:attrName>style.visibility</p:attrName>
                                        </p:attrNameLst>
                                      </p:cBhvr>
                                      <p:to>
                                        <p:strVal val="visible"/>
                                      </p:to>
                                    </p:set>
                                  </p:childTnLst>
                                </p:cTn>
                              </p:par>
                            </p:childTnLst>
                          </p:cTn>
                        </p:par>
                        <p:par>
                          <p:cTn id="590" fill="hold">
                            <p:stCondLst>
                              <p:cond delay="194500"/>
                            </p:stCondLst>
                            <p:childTnLst>
                              <p:par>
                                <p:cTn id="591" presetID="11" presetClass="entr" presetSubtype="0" fill="hold" grpId="0" nodeType="afterEffect">
                                  <p:stCondLst>
                                    <p:cond delay="0"/>
                                  </p:stCondLst>
                                  <p:childTnLst>
                                    <p:set>
                                      <p:cBhvr>
                                        <p:cTn id="592" dur="1000">
                                          <p:stCondLst>
                                            <p:cond delay="0"/>
                                          </p:stCondLst>
                                        </p:cTn>
                                        <p:tgtEl>
                                          <p:spTgt spid="201"/>
                                        </p:tgtEl>
                                        <p:attrNameLst>
                                          <p:attrName>style.visibility</p:attrName>
                                        </p:attrNameLst>
                                      </p:cBhvr>
                                      <p:to>
                                        <p:strVal val="visible"/>
                                      </p:to>
                                    </p:set>
                                  </p:childTnLst>
                                </p:cTn>
                              </p:par>
                            </p:childTnLst>
                          </p:cTn>
                        </p:par>
                        <p:par>
                          <p:cTn id="593" fill="hold">
                            <p:stCondLst>
                              <p:cond delay="195500"/>
                            </p:stCondLst>
                            <p:childTnLst>
                              <p:par>
                                <p:cTn id="594" presetID="11" presetClass="entr" presetSubtype="0" fill="hold" grpId="0" nodeType="afterEffect">
                                  <p:stCondLst>
                                    <p:cond delay="0"/>
                                  </p:stCondLst>
                                  <p:childTnLst>
                                    <p:set>
                                      <p:cBhvr>
                                        <p:cTn id="595" dur="1000">
                                          <p:stCondLst>
                                            <p:cond delay="0"/>
                                          </p:stCondLst>
                                        </p:cTn>
                                        <p:tgtEl>
                                          <p:spTgt spid="202"/>
                                        </p:tgtEl>
                                        <p:attrNameLst>
                                          <p:attrName>style.visibility</p:attrName>
                                        </p:attrNameLst>
                                      </p:cBhvr>
                                      <p:to>
                                        <p:strVal val="visible"/>
                                      </p:to>
                                    </p:set>
                                  </p:childTnLst>
                                </p:cTn>
                              </p:par>
                            </p:childTnLst>
                          </p:cTn>
                        </p:par>
                        <p:par>
                          <p:cTn id="596" fill="hold">
                            <p:stCondLst>
                              <p:cond delay="196500"/>
                            </p:stCondLst>
                            <p:childTnLst>
                              <p:par>
                                <p:cTn id="597" presetID="11" presetClass="entr" presetSubtype="0" fill="hold" grpId="0" nodeType="afterEffect">
                                  <p:stCondLst>
                                    <p:cond delay="0"/>
                                  </p:stCondLst>
                                  <p:childTnLst>
                                    <p:set>
                                      <p:cBhvr>
                                        <p:cTn id="598" dur="1000">
                                          <p:stCondLst>
                                            <p:cond delay="0"/>
                                          </p:stCondLst>
                                        </p:cTn>
                                        <p:tgtEl>
                                          <p:spTgt spid="203"/>
                                        </p:tgtEl>
                                        <p:attrNameLst>
                                          <p:attrName>style.visibility</p:attrName>
                                        </p:attrNameLst>
                                      </p:cBhvr>
                                      <p:to>
                                        <p:strVal val="visible"/>
                                      </p:to>
                                    </p:set>
                                  </p:childTnLst>
                                </p:cTn>
                              </p:par>
                            </p:childTnLst>
                          </p:cTn>
                        </p:par>
                        <p:par>
                          <p:cTn id="599" fill="hold">
                            <p:stCondLst>
                              <p:cond delay="197500"/>
                            </p:stCondLst>
                            <p:childTnLst>
                              <p:par>
                                <p:cTn id="600" presetID="11" presetClass="entr" presetSubtype="0" fill="hold" grpId="0" nodeType="afterEffect">
                                  <p:stCondLst>
                                    <p:cond delay="0"/>
                                  </p:stCondLst>
                                  <p:childTnLst>
                                    <p:set>
                                      <p:cBhvr>
                                        <p:cTn id="601" dur="1000">
                                          <p:stCondLst>
                                            <p:cond delay="0"/>
                                          </p:stCondLst>
                                        </p:cTn>
                                        <p:tgtEl>
                                          <p:spTgt spid="204"/>
                                        </p:tgtEl>
                                        <p:attrNameLst>
                                          <p:attrName>style.visibility</p:attrName>
                                        </p:attrNameLst>
                                      </p:cBhvr>
                                      <p:to>
                                        <p:strVal val="visible"/>
                                      </p:to>
                                    </p:set>
                                  </p:childTnLst>
                                </p:cTn>
                              </p:par>
                            </p:childTnLst>
                          </p:cTn>
                        </p:par>
                        <p:par>
                          <p:cTn id="602" fill="hold">
                            <p:stCondLst>
                              <p:cond delay="198500"/>
                            </p:stCondLst>
                            <p:childTnLst>
                              <p:par>
                                <p:cTn id="603" presetID="11" presetClass="entr" presetSubtype="0" fill="hold" grpId="0" nodeType="afterEffect">
                                  <p:stCondLst>
                                    <p:cond delay="0"/>
                                  </p:stCondLst>
                                  <p:childTnLst>
                                    <p:set>
                                      <p:cBhvr>
                                        <p:cTn id="604" dur="1000">
                                          <p:stCondLst>
                                            <p:cond delay="0"/>
                                          </p:stCondLst>
                                        </p:cTn>
                                        <p:tgtEl>
                                          <p:spTgt spid="205"/>
                                        </p:tgtEl>
                                        <p:attrNameLst>
                                          <p:attrName>style.visibility</p:attrName>
                                        </p:attrNameLst>
                                      </p:cBhvr>
                                      <p:to>
                                        <p:strVal val="visible"/>
                                      </p:to>
                                    </p:set>
                                  </p:childTnLst>
                                </p:cTn>
                              </p:par>
                            </p:childTnLst>
                          </p:cTn>
                        </p:par>
                        <p:par>
                          <p:cTn id="605" fill="hold">
                            <p:stCondLst>
                              <p:cond delay="199500"/>
                            </p:stCondLst>
                            <p:childTnLst>
                              <p:par>
                                <p:cTn id="606" presetID="11" presetClass="entr" presetSubtype="0" fill="hold" grpId="0" nodeType="afterEffect">
                                  <p:stCondLst>
                                    <p:cond delay="0"/>
                                  </p:stCondLst>
                                  <p:childTnLst>
                                    <p:set>
                                      <p:cBhvr>
                                        <p:cTn id="607" dur="1000">
                                          <p:stCondLst>
                                            <p:cond delay="0"/>
                                          </p:stCondLst>
                                        </p:cTn>
                                        <p:tgtEl>
                                          <p:spTgt spid="206"/>
                                        </p:tgtEl>
                                        <p:attrNameLst>
                                          <p:attrName>style.visibility</p:attrName>
                                        </p:attrNameLst>
                                      </p:cBhvr>
                                      <p:to>
                                        <p:strVal val="visible"/>
                                      </p:to>
                                    </p:set>
                                  </p:childTnLst>
                                </p:cTn>
                              </p:par>
                            </p:childTnLst>
                          </p:cTn>
                        </p:par>
                        <p:par>
                          <p:cTn id="608" fill="hold">
                            <p:stCondLst>
                              <p:cond delay="200500"/>
                            </p:stCondLst>
                            <p:childTnLst>
                              <p:par>
                                <p:cTn id="609" presetID="11" presetClass="entr" presetSubtype="0" fill="hold" grpId="0" nodeType="afterEffect">
                                  <p:stCondLst>
                                    <p:cond delay="0"/>
                                  </p:stCondLst>
                                  <p:childTnLst>
                                    <p:set>
                                      <p:cBhvr>
                                        <p:cTn id="610" dur="1000">
                                          <p:stCondLst>
                                            <p:cond delay="0"/>
                                          </p:stCondLst>
                                        </p:cTn>
                                        <p:tgtEl>
                                          <p:spTgt spid="207"/>
                                        </p:tgtEl>
                                        <p:attrNameLst>
                                          <p:attrName>style.visibility</p:attrName>
                                        </p:attrNameLst>
                                      </p:cBhvr>
                                      <p:to>
                                        <p:strVal val="visible"/>
                                      </p:to>
                                    </p:set>
                                  </p:childTnLst>
                                </p:cTn>
                              </p:par>
                            </p:childTnLst>
                          </p:cTn>
                        </p:par>
                        <p:par>
                          <p:cTn id="611" fill="hold">
                            <p:stCondLst>
                              <p:cond delay="201500"/>
                            </p:stCondLst>
                            <p:childTnLst>
                              <p:par>
                                <p:cTn id="612" presetID="11" presetClass="entr" presetSubtype="0" fill="hold" grpId="0" nodeType="afterEffect">
                                  <p:stCondLst>
                                    <p:cond delay="0"/>
                                  </p:stCondLst>
                                  <p:childTnLst>
                                    <p:set>
                                      <p:cBhvr>
                                        <p:cTn id="613" dur="1000">
                                          <p:stCondLst>
                                            <p:cond delay="0"/>
                                          </p:stCondLst>
                                        </p:cTn>
                                        <p:tgtEl>
                                          <p:spTgt spid="208"/>
                                        </p:tgtEl>
                                        <p:attrNameLst>
                                          <p:attrName>style.visibility</p:attrName>
                                        </p:attrNameLst>
                                      </p:cBhvr>
                                      <p:to>
                                        <p:strVal val="visible"/>
                                      </p:to>
                                    </p:set>
                                  </p:childTnLst>
                                </p:cTn>
                              </p:par>
                            </p:childTnLst>
                          </p:cTn>
                        </p:par>
                        <p:par>
                          <p:cTn id="614" fill="hold">
                            <p:stCondLst>
                              <p:cond delay="202500"/>
                            </p:stCondLst>
                            <p:childTnLst>
                              <p:par>
                                <p:cTn id="615" presetID="11" presetClass="entr" presetSubtype="0" fill="hold" grpId="0" nodeType="afterEffect">
                                  <p:stCondLst>
                                    <p:cond delay="0"/>
                                  </p:stCondLst>
                                  <p:childTnLst>
                                    <p:set>
                                      <p:cBhvr>
                                        <p:cTn id="616" dur="1000">
                                          <p:stCondLst>
                                            <p:cond delay="0"/>
                                          </p:stCondLst>
                                        </p:cTn>
                                        <p:tgtEl>
                                          <p:spTgt spid="209"/>
                                        </p:tgtEl>
                                        <p:attrNameLst>
                                          <p:attrName>style.visibility</p:attrName>
                                        </p:attrNameLst>
                                      </p:cBhvr>
                                      <p:to>
                                        <p:strVal val="visible"/>
                                      </p:to>
                                    </p:set>
                                  </p:childTnLst>
                                </p:cTn>
                              </p:par>
                            </p:childTnLst>
                          </p:cTn>
                        </p:par>
                        <p:par>
                          <p:cTn id="617" fill="hold">
                            <p:stCondLst>
                              <p:cond delay="203500"/>
                            </p:stCondLst>
                            <p:childTnLst>
                              <p:par>
                                <p:cTn id="618" presetID="11" presetClass="entr" presetSubtype="0" fill="hold" grpId="0" nodeType="afterEffect">
                                  <p:stCondLst>
                                    <p:cond delay="0"/>
                                  </p:stCondLst>
                                  <p:childTnLst>
                                    <p:set>
                                      <p:cBhvr>
                                        <p:cTn id="619" dur="1000">
                                          <p:stCondLst>
                                            <p:cond delay="0"/>
                                          </p:stCondLst>
                                        </p:cTn>
                                        <p:tgtEl>
                                          <p:spTgt spid="210"/>
                                        </p:tgtEl>
                                        <p:attrNameLst>
                                          <p:attrName>style.visibility</p:attrName>
                                        </p:attrNameLst>
                                      </p:cBhvr>
                                      <p:to>
                                        <p:strVal val="visible"/>
                                      </p:to>
                                    </p:set>
                                  </p:childTnLst>
                                </p:cTn>
                              </p:par>
                            </p:childTnLst>
                          </p:cTn>
                        </p:par>
                        <p:par>
                          <p:cTn id="620" fill="hold">
                            <p:stCondLst>
                              <p:cond delay="204500"/>
                            </p:stCondLst>
                            <p:childTnLst>
                              <p:par>
                                <p:cTn id="621" presetID="11" presetClass="entr" presetSubtype="0" fill="hold" grpId="0" nodeType="afterEffect">
                                  <p:stCondLst>
                                    <p:cond delay="0"/>
                                  </p:stCondLst>
                                  <p:childTnLst>
                                    <p:set>
                                      <p:cBhvr>
                                        <p:cTn id="622" dur="1000">
                                          <p:stCondLst>
                                            <p:cond delay="0"/>
                                          </p:stCondLst>
                                        </p:cTn>
                                        <p:tgtEl>
                                          <p:spTgt spid="211"/>
                                        </p:tgtEl>
                                        <p:attrNameLst>
                                          <p:attrName>style.visibility</p:attrName>
                                        </p:attrNameLst>
                                      </p:cBhvr>
                                      <p:to>
                                        <p:strVal val="visible"/>
                                      </p:to>
                                    </p:set>
                                  </p:childTnLst>
                                </p:cTn>
                              </p:par>
                            </p:childTnLst>
                          </p:cTn>
                        </p:par>
                        <p:par>
                          <p:cTn id="623" fill="hold">
                            <p:stCondLst>
                              <p:cond delay="205500"/>
                            </p:stCondLst>
                            <p:childTnLst>
                              <p:par>
                                <p:cTn id="624" presetID="11" presetClass="entr" presetSubtype="0" fill="hold" grpId="0" nodeType="afterEffect">
                                  <p:stCondLst>
                                    <p:cond delay="0"/>
                                  </p:stCondLst>
                                  <p:childTnLst>
                                    <p:set>
                                      <p:cBhvr>
                                        <p:cTn id="625" dur="1000">
                                          <p:stCondLst>
                                            <p:cond delay="0"/>
                                          </p:stCondLst>
                                        </p:cTn>
                                        <p:tgtEl>
                                          <p:spTgt spid="212"/>
                                        </p:tgtEl>
                                        <p:attrNameLst>
                                          <p:attrName>style.visibility</p:attrName>
                                        </p:attrNameLst>
                                      </p:cBhvr>
                                      <p:to>
                                        <p:strVal val="visible"/>
                                      </p:to>
                                    </p:set>
                                  </p:childTnLst>
                                </p:cTn>
                              </p:par>
                            </p:childTnLst>
                          </p:cTn>
                        </p:par>
                        <p:par>
                          <p:cTn id="626" fill="hold">
                            <p:stCondLst>
                              <p:cond delay="206500"/>
                            </p:stCondLst>
                            <p:childTnLst>
                              <p:par>
                                <p:cTn id="627" presetID="11" presetClass="entr" presetSubtype="0" fill="hold" grpId="0" nodeType="afterEffect">
                                  <p:stCondLst>
                                    <p:cond delay="0"/>
                                  </p:stCondLst>
                                  <p:childTnLst>
                                    <p:set>
                                      <p:cBhvr>
                                        <p:cTn id="628" dur="1000">
                                          <p:stCondLst>
                                            <p:cond delay="0"/>
                                          </p:stCondLst>
                                        </p:cTn>
                                        <p:tgtEl>
                                          <p:spTgt spid="213"/>
                                        </p:tgtEl>
                                        <p:attrNameLst>
                                          <p:attrName>style.visibility</p:attrName>
                                        </p:attrNameLst>
                                      </p:cBhvr>
                                      <p:to>
                                        <p:strVal val="visible"/>
                                      </p:to>
                                    </p:set>
                                  </p:childTnLst>
                                </p:cTn>
                              </p:par>
                            </p:childTnLst>
                          </p:cTn>
                        </p:par>
                        <p:par>
                          <p:cTn id="629" fill="hold">
                            <p:stCondLst>
                              <p:cond delay="207500"/>
                            </p:stCondLst>
                            <p:childTnLst>
                              <p:par>
                                <p:cTn id="630" presetID="11" presetClass="entr" presetSubtype="0" fill="hold" grpId="0" nodeType="afterEffect">
                                  <p:stCondLst>
                                    <p:cond delay="0"/>
                                  </p:stCondLst>
                                  <p:childTnLst>
                                    <p:set>
                                      <p:cBhvr>
                                        <p:cTn id="631" dur="1000">
                                          <p:stCondLst>
                                            <p:cond delay="0"/>
                                          </p:stCondLst>
                                        </p:cTn>
                                        <p:tgtEl>
                                          <p:spTgt spid="214"/>
                                        </p:tgtEl>
                                        <p:attrNameLst>
                                          <p:attrName>style.visibility</p:attrName>
                                        </p:attrNameLst>
                                      </p:cBhvr>
                                      <p:to>
                                        <p:strVal val="visible"/>
                                      </p:to>
                                    </p:set>
                                  </p:childTnLst>
                                </p:cTn>
                              </p:par>
                            </p:childTnLst>
                          </p:cTn>
                        </p:par>
                        <p:par>
                          <p:cTn id="632" fill="hold">
                            <p:stCondLst>
                              <p:cond delay="208500"/>
                            </p:stCondLst>
                            <p:childTnLst>
                              <p:par>
                                <p:cTn id="633" presetID="11" presetClass="entr" presetSubtype="0" fill="hold" grpId="0" nodeType="afterEffect">
                                  <p:stCondLst>
                                    <p:cond delay="0"/>
                                  </p:stCondLst>
                                  <p:childTnLst>
                                    <p:set>
                                      <p:cBhvr>
                                        <p:cTn id="634" dur="1000">
                                          <p:stCondLst>
                                            <p:cond delay="0"/>
                                          </p:stCondLst>
                                        </p:cTn>
                                        <p:tgtEl>
                                          <p:spTgt spid="215"/>
                                        </p:tgtEl>
                                        <p:attrNameLst>
                                          <p:attrName>style.visibility</p:attrName>
                                        </p:attrNameLst>
                                      </p:cBhvr>
                                      <p:to>
                                        <p:strVal val="visible"/>
                                      </p:to>
                                    </p:set>
                                  </p:childTnLst>
                                </p:cTn>
                              </p:par>
                            </p:childTnLst>
                          </p:cTn>
                        </p:par>
                        <p:par>
                          <p:cTn id="635" fill="hold">
                            <p:stCondLst>
                              <p:cond delay="209500"/>
                            </p:stCondLst>
                            <p:childTnLst>
                              <p:par>
                                <p:cTn id="636" presetID="11" presetClass="entr" presetSubtype="0" fill="hold" grpId="0" nodeType="afterEffect">
                                  <p:stCondLst>
                                    <p:cond delay="0"/>
                                  </p:stCondLst>
                                  <p:childTnLst>
                                    <p:set>
                                      <p:cBhvr>
                                        <p:cTn id="637" dur="1000">
                                          <p:stCondLst>
                                            <p:cond delay="0"/>
                                          </p:stCondLst>
                                        </p:cTn>
                                        <p:tgtEl>
                                          <p:spTgt spid="216"/>
                                        </p:tgtEl>
                                        <p:attrNameLst>
                                          <p:attrName>style.visibility</p:attrName>
                                        </p:attrNameLst>
                                      </p:cBhvr>
                                      <p:to>
                                        <p:strVal val="visible"/>
                                      </p:to>
                                    </p:set>
                                  </p:childTnLst>
                                </p:cTn>
                              </p:par>
                            </p:childTnLst>
                          </p:cTn>
                        </p:par>
                        <p:par>
                          <p:cTn id="638" fill="hold">
                            <p:stCondLst>
                              <p:cond delay="210500"/>
                            </p:stCondLst>
                            <p:childTnLst>
                              <p:par>
                                <p:cTn id="639" presetID="11" presetClass="entr" presetSubtype="0" fill="hold" grpId="0" nodeType="afterEffect">
                                  <p:stCondLst>
                                    <p:cond delay="0"/>
                                  </p:stCondLst>
                                  <p:childTnLst>
                                    <p:set>
                                      <p:cBhvr>
                                        <p:cTn id="640" dur="1000">
                                          <p:stCondLst>
                                            <p:cond delay="0"/>
                                          </p:stCondLst>
                                        </p:cTn>
                                        <p:tgtEl>
                                          <p:spTgt spid="217"/>
                                        </p:tgtEl>
                                        <p:attrNameLst>
                                          <p:attrName>style.visibility</p:attrName>
                                        </p:attrNameLst>
                                      </p:cBhvr>
                                      <p:to>
                                        <p:strVal val="visible"/>
                                      </p:to>
                                    </p:set>
                                  </p:childTnLst>
                                </p:cTn>
                              </p:par>
                            </p:childTnLst>
                          </p:cTn>
                        </p:par>
                        <p:par>
                          <p:cTn id="641" fill="hold">
                            <p:stCondLst>
                              <p:cond delay="211500"/>
                            </p:stCondLst>
                            <p:childTnLst>
                              <p:par>
                                <p:cTn id="642" presetID="11" presetClass="entr" presetSubtype="0" fill="hold" grpId="0" nodeType="afterEffect">
                                  <p:stCondLst>
                                    <p:cond delay="0"/>
                                  </p:stCondLst>
                                  <p:childTnLst>
                                    <p:set>
                                      <p:cBhvr>
                                        <p:cTn id="643" dur="1000">
                                          <p:stCondLst>
                                            <p:cond delay="0"/>
                                          </p:stCondLst>
                                        </p:cTn>
                                        <p:tgtEl>
                                          <p:spTgt spid="218"/>
                                        </p:tgtEl>
                                        <p:attrNameLst>
                                          <p:attrName>style.visibility</p:attrName>
                                        </p:attrNameLst>
                                      </p:cBhvr>
                                      <p:to>
                                        <p:strVal val="visible"/>
                                      </p:to>
                                    </p:set>
                                  </p:childTnLst>
                                </p:cTn>
                              </p:par>
                            </p:childTnLst>
                          </p:cTn>
                        </p:par>
                        <p:par>
                          <p:cTn id="644" fill="hold">
                            <p:stCondLst>
                              <p:cond delay="212500"/>
                            </p:stCondLst>
                            <p:childTnLst>
                              <p:par>
                                <p:cTn id="645" presetID="11" presetClass="entr" presetSubtype="0" fill="hold" grpId="0" nodeType="afterEffect">
                                  <p:stCondLst>
                                    <p:cond delay="0"/>
                                  </p:stCondLst>
                                  <p:childTnLst>
                                    <p:set>
                                      <p:cBhvr>
                                        <p:cTn id="646" dur="1000">
                                          <p:stCondLst>
                                            <p:cond delay="0"/>
                                          </p:stCondLst>
                                        </p:cTn>
                                        <p:tgtEl>
                                          <p:spTgt spid="219"/>
                                        </p:tgtEl>
                                        <p:attrNameLst>
                                          <p:attrName>style.visibility</p:attrName>
                                        </p:attrNameLst>
                                      </p:cBhvr>
                                      <p:to>
                                        <p:strVal val="visible"/>
                                      </p:to>
                                    </p:set>
                                  </p:childTnLst>
                                </p:cTn>
                              </p:par>
                            </p:childTnLst>
                          </p:cTn>
                        </p:par>
                        <p:par>
                          <p:cTn id="647" fill="hold">
                            <p:stCondLst>
                              <p:cond delay="213500"/>
                            </p:stCondLst>
                            <p:childTnLst>
                              <p:par>
                                <p:cTn id="648" presetID="11" presetClass="entr" presetSubtype="0" fill="hold" grpId="0" nodeType="afterEffect">
                                  <p:stCondLst>
                                    <p:cond delay="0"/>
                                  </p:stCondLst>
                                  <p:childTnLst>
                                    <p:set>
                                      <p:cBhvr>
                                        <p:cTn id="649" dur="1000">
                                          <p:stCondLst>
                                            <p:cond delay="0"/>
                                          </p:stCondLst>
                                        </p:cTn>
                                        <p:tgtEl>
                                          <p:spTgt spid="220"/>
                                        </p:tgtEl>
                                        <p:attrNameLst>
                                          <p:attrName>style.visibility</p:attrName>
                                        </p:attrNameLst>
                                      </p:cBhvr>
                                      <p:to>
                                        <p:strVal val="visible"/>
                                      </p:to>
                                    </p:set>
                                  </p:childTnLst>
                                </p:cTn>
                              </p:par>
                            </p:childTnLst>
                          </p:cTn>
                        </p:par>
                        <p:par>
                          <p:cTn id="650" fill="hold">
                            <p:stCondLst>
                              <p:cond delay="214500"/>
                            </p:stCondLst>
                            <p:childTnLst>
                              <p:par>
                                <p:cTn id="651" presetID="11" presetClass="entr" presetSubtype="0" fill="hold" grpId="0" nodeType="afterEffect">
                                  <p:stCondLst>
                                    <p:cond delay="0"/>
                                  </p:stCondLst>
                                  <p:childTnLst>
                                    <p:set>
                                      <p:cBhvr>
                                        <p:cTn id="652" dur="1000">
                                          <p:stCondLst>
                                            <p:cond delay="0"/>
                                          </p:stCondLst>
                                        </p:cTn>
                                        <p:tgtEl>
                                          <p:spTgt spid="221"/>
                                        </p:tgtEl>
                                        <p:attrNameLst>
                                          <p:attrName>style.visibility</p:attrName>
                                        </p:attrNameLst>
                                      </p:cBhvr>
                                      <p:to>
                                        <p:strVal val="visible"/>
                                      </p:to>
                                    </p:set>
                                  </p:childTnLst>
                                </p:cTn>
                              </p:par>
                            </p:childTnLst>
                          </p:cTn>
                        </p:par>
                        <p:par>
                          <p:cTn id="653" fill="hold">
                            <p:stCondLst>
                              <p:cond delay="215500"/>
                            </p:stCondLst>
                            <p:childTnLst>
                              <p:par>
                                <p:cTn id="654" presetID="11" presetClass="entr" presetSubtype="0" fill="hold" grpId="0" nodeType="afterEffect">
                                  <p:stCondLst>
                                    <p:cond delay="0"/>
                                  </p:stCondLst>
                                  <p:childTnLst>
                                    <p:set>
                                      <p:cBhvr>
                                        <p:cTn id="655" dur="1000">
                                          <p:stCondLst>
                                            <p:cond delay="0"/>
                                          </p:stCondLst>
                                        </p:cTn>
                                        <p:tgtEl>
                                          <p:spTgt spid="222"/>
                                        </p:tgtEl>
                                        <p:attrNameLst>
                                          <p:attrName>style.visibility</p:attrName>
                                        </p:attrNameLst>
                                      </p:cBhvr>
                                      <p:to>
                                        <p:strVal val="visible"/>
                                      </p:to>
                                    </p:set>
                                  </p:childTnLst>
                                </p:cTn>
                              </p:par>
                            </p:childTnLst>
                          </p:cTn>
                        </p:par>
                        <p:par>
                          <p:cTn id="656" fill="hold">
                            <p:stCondLst>
                              <p:cond delay="216500"/>
                            </p:stCondLst>
                            <p:childTnLst>
                              <p:par>
                                <p:cTn id="657" presetID="11" presetClass="entr" presetSubtype="0" fill="hold" grpId="0" nodeType="afterEffect">
                                  <p:stCondLst>
                                    <p:cond delay="0"/>
                                  </p:stCondLst>
                                  <p:childTnLst>
                                    <p:set>
                                      <p:cBhvr>
                                        <p:cTn id="658" dur="1000">
                                          <p:stCondLst>
                                            <p:cond delay="0"/>
                                          </p:stCondLst>
                                        </p:cTn>
                                        <p:tgtEl>
                                          <p:spTgt spid="223"/>
                                        </p:tgtEl>
                                        <p:attrNameLst>
                                          <p:attrName>style.visibility</p:attrName>
                                        </p:attrNameLst>
                                      </p:cBhvr>
                                      <p:to>
                                        <p:strVal val="visible"/>
                                      </p:to>
                                    </p:set>
                                  </p:childTnLst>
                                </p:cTn>
                              </p:par>
                            </p:childTnLst>
                          </p:cTn>
                        </p:par>
                        <p:par>
                          <p:cTn id="659" fill="hold">
                            <p:stCondLst>
                              <p:cond delay="217500"/>
                            </p:stCondLst>
                            <p:childTnLst>
                              <p:par>
                                <p:cTn id="660" presetID="11" presetClass="entr" presetSubtype="0" fill="hold" grpId="0" nodeType="afterEffect">
                                  <p:stCondLst>
                                    <p:cond delay="0"/>
                                  </p:stCondLst>
                                  <p:childTnLst>
                                    <p:set>
                                      <p:cBhvr>
                                        <p:cTn id="661" dur="1000">
                                          <p:stCondLst>
                                            <p:cond delay="0"/>
                                          </p:stCondLst>
                                        </p:cTn>
                                        <p:tgtEl>
                                          <p:spTgt spid="224"/>
                                        </p:tgtEl>
                                        <p:attrNameLst>
                                          <p:attrName>style.visibility</p:attrName>
                                        </p:attrNameLst>
                                      </p:cBhvr>
                                      <p:to>
                                        <p:strVal val="visible"/>
                                      </p:to>
                                    </p:set>
                                  </p:childTnLst>
                                </p:cTn>
                              </p:par>
                            </p:childTnLst>
                          </p:cTn>
                        </p:par>
                        <p:par>
                          <p:cTn id="662" fill="hold">
                            <p:stCondLst>
                              <p:cond delay="218500"/>
                            </p:stCondLst>
                            <p:childTnLst>
                              <p:par>
                                <p:cTn id="663" presetID="11" presetClass="entr" presetSubtype="0" fill="hold" grpId="0" nodeType="afterEffect">
                                  <p:stCondLst>
                                    <p:cond delay="0"/>
                                  </p:stCondLst>
                                  <p:childTnLst>
                                    <p:set>
                                      <p:cBhvr>
                                        <p:cTn id="664" dur="1000">
                                          <p:stCondLst>
                                            <p:cond delay="0"/>
                                          </p:stCondLst>
                                        </p:cTn>
                                        <p:tgtEl>
                                          <p:spTgt spid="225"/>
                                        </p:tgtEl>
                                        <p:attrNameLst>
                                          <p:attrName>style.visibility</p:attrName>
                                        </p:attrNameLst>
                                      </p:cBhvr>
                                      <p:to>
                                        <p:strVal val="visible"/>
                                      </p:to>
                                    </p:set>
                                  </p:childTnLst>
                                </p:cTn>
                              </p:par>
                            </p:childTnLst>
                          </p:cTn>
                        </p:par>
                        <p:par>
                          <p:cTn id="665" fill="hold">
                            <p:stCondLst>
                              <p:cond delay="219500"/>
                            </p:stCondLst>
                            <p:childTnLst>
                              <p:par>
                                <p:cTn id="666" presetID="11" presetClass="entr" presetSubtype="0" fill="hold" grpId="0" nodeType="afterEffect">
                                  <p:stCondLst>
                                    <p:cond delay="0"/>
                                  </p:stCondLst>
                                  <p:childTnLst>
                                    <p:set>
                                      <p:cBhvr>
                                        <p:cTn id="667" dur="1000">
                                          <p:stCondLst>
                                            <p:cond delay="0"/>
                                          </p:stCondLst>
                                        </p:cTn>
                                        <p:tgtEl>
                                          <p:spTgt spid="226"/>
                                        </p:tgtEl>
                                        <p:attrNameLst>
                                          <p:attrName>style.visibility</p:attrName>
                                        </p:attrNameLst>
                                      </p:cBhvr>
                                      <p:to>
                                        <p:strVal val="visible"/>
                                      </p:to>
                                    </p:set>
                                  </p:childTnLst>
                                </p:cTn>
                              </p:par>
                            </p:childTnLst>
                          </p:cTn>
                        </p:par>
                        <p:par>
                          <p:cTn id="668" fill="hold">
                            <p:stCondLst>
                              <p:cond delay="220500"/>
                            </p:stCondLst>
                            <p:childTnLst>
                              <p:par>
                                <p:cTn id="669" presetID="11" presetClass="entr" presetSubtype="0" fill="hold" grpId="0" nodeType="afterEffect">
                                  <p:stCondLst>
                                    <p:cond delay="0"/>
                                  </p:stCondLst>
                                  <p:childTnLst>
                                    <p:set>
                                      <p:cBhvr>
                                        <p:cTn id="670" dur="1000">
                                          <p:stCondLst>
                                            <p:cond delay="0"/>
                                          </p:stCondLst>
                                        </p:cTn>
                                        <p:tgtEl>
                                          <p:spTgt spid="227"/>
                                        </p:tgtEl>
                                        <p:attrNameLst>
                                          <p:attrName>style.visibility</p:attrName>
                                        </p:attrNameLst>
                                      </p:cBhvr>
                                      <p:to>
                                        <p:strVal val="visible"/>
                                      </p:to>
                                    </p:set>
                                  </p:childTnLst>
                                </p:cTn>
                              </p:par>
                            </p:childTnLst>
                          </p:cTn>
                        </p:par>
                        <p:par>
                          <p:cTn id="671" fill="hold">
                            <p:stCondLst>
                              <p:cond delay="221500"/>
                            </p:stCondLst>
                            <p:childTnLst>
                              <p:par>
                                <p:cTn id="672" presetID="11" presetClass="entr" presetSubtype="0" fill="hold" grpId="0" nodeType="afterEffect">
                                  <p:stCondLst>
                                    <p:cond delay="0"/>
                                  </p:stCondLst>
                                  <p:childTnLst>
                                    <p:set>
                                      <p:cBhvr>
                                        <p:cTn id="673" dur="1000">
                                          <p:stCondLst>
                                            <p:cond delay="0"/>
                                          </p:stCondLst>
                                        </p:cTn>
                                        <p:tgtEl>
                                          <p:spTgt spid="228"/>
                                        </p:tgtEl>
                                        <p:attrNameLst>
                                          <p:attrName>style.visibility</p:attrName>
                                        </p:attrNameLst>
                                      </p:cBhvr>
                                      <p:to>
                                        <p:strVal val="visible"/>
                                      </p:to>
                                    </p:set>
                                  </p:childTnLst>
                                </p:cTn>
                              </p:par>
                            </p:childTnLst>
                          </p:cTn>
                        </p:par>
                        <p:par>
                          <p:cTn id="674" fill="hold">
                            <p:stCondLst>
                              <p:cond delay="222500"/>
                            </p:stCondLst>
                            <p:childTnLst>
                              <p:par>
                                <p:cTn id="675" presetID="11" presetClass="entr" presetSubtype="0" fill="hold" grpId="0" nodeType="afterEffect">
                                  <p:stCondLst>
                                    <p:cond delay="0"/>
                                  </p:stCondLst>
                                  <p:childTnLst>
                                    <p:set>
                                      <p:cBhvr>
                                        <p:cTn id="676" dur="1000">
                                          <p:stCondLst>
                                            <p:cond delay="0"/>
                                          </p:stCondLst>
                                        </p:cTn>
                                        <p:tgtEl>
                                          <p:spTgt spid="229"/>
                                        </p:tgtEl>
                                        <p:attrNameLst>
                                          <p:attrName>style.visibility</p:attrName>
                                        </p:attrNameLst>
                                      </p:cBhvr>
                                      <p:to>
                                        <p:strVal val="visible"/>
                                      </p:to>
                                    </p:set>
                                  </p:childTnLst>
                                </p:cTn>
                              </p:par>
                            </p:childTnLst>
                          </p:cTn>
                        </p:par>
                        <p:par>
                          <p:cTn id="677" fill="hold">
                            <p:stCondLst>
                              <p:cond delay="223500"/>
                            </p:stCondLst>
                            <p:childTnLst>
                              <p:par>
                                <p:cTn id="678" presetID="11" presetClass="entr" presetSubtype="0" fill="hold" grpId="0" nodeType="afterEffect">
                                  <p:stCondLst>
                                    <p:cond delay="0"/>
                                  </p:stCondLst>
                                  <p:childTnLst>
                                    <p:set>
                                      <p:cBhvr>
                                        <p:cTn id="679" dur="1000">
                                          <p:stCondLst>
                                            <p:cond delay="0"/>
                                          </p:stCondLst>
                                        </p:cTn>
                                        <p:tgtEl>
                                          <p:spTgt spid="230"/>
                                        </p:tgtEl>
                                        <p:attrNameLst>
                                          <p:attrName>style.visibility</p:attrName>
                                        </p:attrNameLst>
                                      </p:cBhvr>
                                      <p:to>
                                        <p:strVal val="visible"/>
                                      </p:to>
                                    </p:set>
                                  </p:childTnLst>
                                </p:cTn>
                              </p:par>
                            </p:childTnLst>
                          </p:cTn>
                        </p:par>
                        <p:par>
                          <p:cTn id="680" fill="hold">
                            <p:stCondLst>
                              <p:cond delay="224500"/>
                            </p:stCondLst>
                            <p:childTnLst>
                              <p:par>
                                <p:cTn id="681" presetID="11" presetClass="entr" presetSubtype="0" fill="hold" grpId="0" nodeType="afterEffect">
                                  <p:stCondLst>
                                    <p:cond delay="0"/>
                                  </p:stCondLst>
                                  <p:childTnLst>
                                    <p:set>
                                      <p:cBhvr>
                                        <p:cTn id="682" dur="1000">
                                          <p:stCondLst>
                                            <p:cond delay="0"/>
                                          </p:stCondLst>
                                        </p:cTn>
                                        <p:tgtEl>
                                          <p:spTgt spid="231"/>
                                        </p:tgtEl>
                                        <p:attrNameLst>
                                          <p:attrName>style.visibility</p:attrName>
                                        </p:attrNameLst>
                                      </p:cBhvr>
                                      <p:to>
                                        <p:strVal val="visible"/>
                                      </p:to>
                                    </p:set>
                                  </p:childTnLst>
                                </p:cTn>
                              </p:par>
                            </p:childTnLst>
                          </p:cTn>
                        </p:par>
                        <p:par>
                          <p:cTn id="683" fill="hold">
                            <p:stCondLst>
                              <p:cond delay="225500"/>
                            </p:stCondLst>
                            <p:childTnLst>
                              <p:par>
                                <p:cTn id="684" presetID="11" presetClass="entr" presetSubtype="0" fill="hold" grpId="0" nodeType="afterEffect">
                                  <p:stCondLst>
                                    <p:cond delay="0"/>
                                  </p:stCondLst>
                                  <p:childTnLst>
                                    <p:set>
                                      <p:cBhvr>
                                        <p:cTn id="685" dur="1000">
                                          <p:stCondLst>
                                            <p:cond delay="0"/>
                                          </p:stCondLst>
                                        </p:cTn>
                                        <p:tgtEl>
                                          <p:spTgt spid="232"/>
                                        </p:tgtEl>
                                        <p:attrNameLst>
                                          <p:attrName>style.visibility</p:attrName>
                                        </p:attrNameLst>
                                      </p:cBhvr>
                                      <p:to>
                                        <p:strVal val="visible"/>
                                      </p:to>
                                    </p:set>
                                  </p:childTnLst>
                                </p:cTn>
                              </p:par>
                            </p:childTnLst>
                          </p:cTn>
                        </p:par>
                        <p:par>
                          <p:cTn id="686" fill="hold">
                            <p:stCondLst>
                              <p:cond delay="226500"/>
                            </p:stCondLst>
                            <p:childTnLst>
                              <p:par>
                                <p:cTn id="687" presetID="11" presetClass="entr" presetSubtype="0" fill="hold" grpId="0" nodeType="afterEffect">
                                  <p:stCondLst>
                                    <p:cond delay="0"/>
                                  </p:stCondLst>
                                  <p:childTnLst>
                                    <p:set>
                                      <p:cBhvr>
                                        <p:cTn id="688" dur="1000">
                                          <p:stCondLst>
                                            <p:cond delay="0"/>
                                          </p:stCondLst>
                                        </p:cTn>
                                        <p:tgtEl>
                                          <p:spTgt spid="233"/>
                                        </p:tgtEl>
                                        <p:attrNameLst>
                                          <p:attrName>style.visibility</p:attrName>
                                        </p:attrNameLst>
                                      </p:cBhvr>
                                      <p:to>
                                        <p:strVal val="visible"/>
                                      </p:to>
                                    </p:set>
                                  </p:childTnLst>
                                </p:cTn>
                              </p:par>
                            </p:childTnLst>
                          </p:cTn>
                        </p:par>
                        <p:par>
                          <p:cTn id="689" fill="hold">
                            <p:stCondLst>
                              <p:cond delay="227500"/>
                            </p:stCondLst>
                            <p:childTnLst>
                              <p:par>
                                <p:cTn id="690" presetID="11" presetClass="entr" presetSubtype="0" fill="hold" grpId="0" nodeType="afterEffect">
                                  <p:stCondLst>
                                    <p:cond delay="0"/>
                                  </p:stCondLst>
                                  <p:childTnLst>
                                    <p:set>
                                      <p:cBhvr>
                                        <p:cTn id="691" dur="1000">
                                          <p:stCondLst>
                                            <p:cond delay="0"/>
                                          </p:stCondLst>
                                        </p:cTn>
                                        <p:tgtEl>
                                          <p:spTgt spid="234"/>
                                        </p:tgtEl>
                                        <p:attrNameLst>
                                          <p:attrName>style.visibility</p:attrName>
                                        </p:attrNameLst>
                                      </p:cBhvr>
                                      <p:to>
                                        <p:strVal val="visible"/>
                                      </p:to>
                                    </p:set>
                                  </p:childTnLst>
                                </p:cTn>
                              </p:par>
                            </p:childTnLst>
                          </p:cTn>
                        </p:par>
                        <p:par>
                          <p:cTn id="692" fill="hold">
                            <p:stCondLst>
                              <p:cond delay="228500"/>
                            </p:stCondLst>
                            <p:childTnLst>
                              <p:par>
                                <p:cTn id="693" presetID="11" presetClass="entr" presetSubtype="0" fill="hold" grpId="0" nodeType="afterEffect">
                                  <p:stCondLst>
                                    <p:cond delay="0"/>
                                  </p:stCondLst>
                                  <p:childTnLst>
                                    <p:set>
                                      <p:cBhvr>
                                        <p:cTn id="694" dur="1000">
                                          <p:stCondLst>
                                            <p:cond delay="0"/>
                                          </p:stCondLst>
                                        </p:cTn>
                                        <p:tgtEl>
                                          <p:spTgt spid="235"/>
                                        </p:tgtEl>
                                        <p:attrNameLst>
                                          <p:attrName>style.visibility</p:attrName>
                                        </p:attrNameLst>
                                      </p:cBhvr>
                                      <p:to>
                                        <p:strVal val="visible"/>
                                      </p:to>
                                    </p:set>
                                  </p:childTnLst>
                                </p:cTn>
                              </p:par>
                            </p:childTnLst>
                          </p:cTn>
                        </p:par>
                        <p:par>
                          <p:cTn id="695" fill="hold">
                            <p:stCondLst>
                              <p:cond delay="229500"/>
                            </p:stCondLst>
                            <p:childTnLst>
                              <p:par>
                                <p:cTn id="696" presetID="11" presetClass="entr" presetSubtype="0" fill="hold" grpId="0" nodeType="afterEffect">
                                  <p:stCondLst>
                                    <p:cond delay="0"/>
                                  </p:stCondLst>
                                  <p:childTnLst>
                                    <p:set>
                                      <p:cBhvr>
                                        <p:cTn id="697" dur="1000">
                                          <p:stCondLst>
                                            <p:cond delay="0"/>
                                          </p:stCondLst>
                                        </p:cTn>
                                        <p:tgtEl>
                                          <p:spTgt spid="236"/>
                                        </p:tgtEl>
                                        <p:attrNameLst>
                                          <p:attrName>style.visibility</p:attrName>
                                        </p:attrNameLst>
                                      </p:cBhvr>
                                      <p:to>
                                        <p:strVal val="visible"/>
                                      </p:to>
                                    </p:set>
                                  </p:childTnLst>
                                </p:cTn>
                              </p:par>
                            </p:childTnLst>
                          </p:cTn>
                        </p:par>
                        <p:par>
                          <p:cTn id="698" fill="hold">
                            <p:stCondLst>
                              <p:cond delay="230500"/>
                            </p:stCondLst>
                            <p:childTnLst>
                              <p:par>
                                <p:cTn id="699" presetID="11" presetClass="entr" presetSubtype="0" fill="hold" grpId="0" nodeType="afterEffect">
                                  <p:stCondLst>
                                    <p:cond delay="0"/>
                                  </p:stCondLst>
                                  <p:childTnLst>
                                    <p:set>
                                      <p:cBhvr>
                                        <p:cTn id="700" dur="1000">
                                          <p:stCondLst>
                                            <p:cond delay="0"/>
                                          </p:stCondLst>
                                        </p:cTn>
                                        <p:tgtEl>
                                          <p:spTgt spid="237"/>
                                        </p:tgtEl>
                                        <p:attrNameLst>
                                          <p:attrName>style.visibility</p:attrName>
                                        </p:attrNameLst>
                                      </p:cBhvr>
                                      <p:to>
                                        <p:strVal val="visible"/>
                                      </p:to>
                                    </p:set>
                                  </p:childTnLst>
                                </p:cTn>
                              </p:par>
                            </p:childTnLst>
                          </p:cTn>
                        </p:par>
                        <p:par>
                          <p:cTn id="701" fill="hold">
                            <p:stCondLst>
                              <p:cond delay="231500"/>
                            </p:stCondLst>
                            <p:childTnLst>
                              <p:par>
                                <p:cTn id="702" presetID="11" presetClass="entr" presetSubtype="0" fill="hold" grpId="0" nodeType="afterEffect">
                                  <p:stCondLst>
                                    <p:cond delay="0"/>
                                  </p:stCondLst>
                                  <p:childTnLst>
                                    <p:set>
                                      <p:cBhvr>
                                        <p:cTn id="703" dur="1000">
                                          <p:stCondLst>
                                            <p:cond delay="0"/>
                                          </p:stCondLst>
                                        </p:cTn>
                                        <p:tgtEl>
                                          <p:spTgt spid="238"/>
                                        </p:tgtEl>
                                        <p:attrNameLst>
                                          <p:attrName>style.visibility</p:attrName>
                                        </p:attrNameLst>
                                      </p:cBhvr>
                                      <p:to>
                                        <p:strVal val="visible"/>
                                      </p:to>
                                    </p:set>
                                  </p:childTnLst>
                                </p:cTn>
                              </p:par>
                            </p:childTnLst>
                          </p:cTn>
                        </p:par>
                        <p:par>
                          <p:cTn id="704" fill="hold">
                            <p:stCondLst>
                              <p:cond delay="232500"/>
                            </p:stCondLst>
                            <p:childTnLst>
                              <p:par>
                                <p:cTn id="705" presetID="11" presetClass="entr" presetSubtype="0" fill="hold" grpId="0" nodeType="afterEffect">
                                  <p:stCondLst>
                                    <p:cond delay="0"/>
                                  </p:stCondLst>
                                  <p:childTnLst>
                                    <p:set>
                                      <p:cBhvr>
                                        <p:cTn id="706" dur="1000">
                                          <p:stCondLst>
                                            <p:cond delay="0"/>
                                          </p:stCondLst>
                                        </p:cTn>
                                        <p:tgtEl>
                                          <p:spTgt spid="239"/>
                                        </p:tgtEl>
                                        <p:attrNameLst>
                                          <p:attrName>style.visibility</p:attrName>
                                        </p:attrNameLst>
                                      </p:cBhvr>
                                      <p:to>
                                        <p:strVal val="visible"/>
                                      </p:to>
                                    </p:set>
                                  </p:childTnLst>
                                </p:cTn>
                              </p:par>
                            </p:childTnLst>
                          </p:cTn>
                        </p:par>
                        <p:par>
                          <p:cTn id="707" fill="hold">
                            <p:stCondLst>
                              <p:cond delay="233500"/>
                            </p:stCondLst>
                            <p:childTnLst>
                              <p:par>
                                <p:cTn id="708" presetID="11" presetClass="entr" presetSubtype="0" fill="hold" grpId="0" nodeType="afterEffect">
                                  <p:stCondLst>
                                    <p:cond delay="0"/>
                                  </p:stCondLst>
                                  <p:childTnLst>
                                    <p:set>
                                      <p:cBhvr>
                                        <p:cTn id="709" dur="1000">
                                          <p:stCondLst>
                                            <p:cond delay="0"/>
                                          </p:stCondLst>
                                        </p:cTn>
                                        <p:tgtEl>
                                          <p:spTgt spid="240"/>
                                        </p:tgtEl>
                                        <p:attrNameLst>
                                          <p:attrName>style.visibility</p:attrName>
                                        </p:attrNameLst>
                                      </p:cBhvr>
                                      <p:to>
                                        <p:strVal val="visible"/>
                                      </p:to>
                                    </p:set>
                                  </p:childTnLst>
                                </p:cTn>
                              </p:par>
                            </p:childTnLst>
                          </p:cTn>
                        </p:par>
                        <p:par>
                          <p:cTn id="710" fill="hold">
                            <p:stCondLst>
                              <p:cond delay="234500"/>
                            </p:stCondLst>
                            <p:childTnLst>
                              <p:par>
                                <p:cTn id="711" presetID="11" presetClass="entr" presetSubtype="0" fill="hold" grpId="0" nodeType="afterEffect">
                                  <p:stCondLst>
                                    <p:cond delay="0"/>
                                  </p:stCondLst>
                                  <p:childTnLst>
                                    <p:set>
                                      <p:cBhvr>
                                        <p:cTn id="712" dur="1000">
                                          <p:stCondLst>
                                            <p:cond delay="0"/>
                                          </p:stCondLst>
                                        </p:cTn>
                                        <p:tgtEl>
                                          <p:spTgt spid="241"/>
                                        </p:tgtEl>
                                        <p:attrNameLst>
                                          <p:attrName>style.visibility</p:attrName>
                                        </p:attrNameLst>
                                      </p:cBhvr>
                                      <p:to>
                                        <p:strVal val="visible"/>
                                      </p:to>
                                    </p:set>
                                  </p:childTnLst>
                                </p:cTn>
                              </p:par>
                            </p:childTnLst>
                          </p:cTn>
                        </p:par>
                        <p:par>
                          <p:cTn id="713" fill="hold">
                            <p:stCondLst>
                              <p:cond delay="235500"/>
                            </p:stCondLst>
                            <p:childTnLst>
                              <p:par>
                                <p:cTn id="714" presetID="11" presetClass="entr" presetSubtype="0" fill="hold" grpId="0" nodeType="afterEffect">
                                  <p:stCondLst>
                                    <p:cond delay="0"/>
                                  </p:stCondLst>
                                  <p:childTnLst>
                                    <p:set>
                                      <p:cBhvr>
                                        <p:cTn id="715" dur="1000">
                                          <p:stCondLst>
                                            <p:cond delay="0"/>
                                          </p:stCondLst>
                                        </p:cTn>
                                        <p:tgtEl>
                                          <p:spTgt spid="242"/>
                                        </p:tgtEl>
                                        <p:attrNameLst>
                                          <p:attrName>style.visibility</p:attrName>
                                        </p:attrNameLst>
                                      </p:cBhvr>
                                      <p:to>
                                        <p:strVal val="visible"/>
                                      </p:to>
                                    </p:set>
                                  </p:childTnLst>
                                </p:cTn>
                              </p:par>
                            </p:childTnLst>
                          </p:cTn>
                        </p:par>
                        <p:par>
                          <p:cTn id="716" fill="hold">
                            <p:stCondLst>
                              <p:cond delay="236500"/>
                            </p:stCondLst>
                            <p:childTnLst>
                              <p:par>
                                <p:cTn id="717" presetID="11" presetClass="entr" presetSubtype="0" fill="hold" grpId="0" nodeType="afterEffect">
                                  <p:stCondLst>
                                    <p:cond delay="0"/>
                                  </p:stCondLst>
                                  <p:childTnLst>
                                    <p:set>
                                      <p:cBhvr>
                                        <p:cTn id="718" dur="1000">
                                          <p:stCondLst>
                                            <p:cond delay="0"/>
                                          </p:stCondLst>
                                        </p:cTn>
                                        <p:tgtEl>
                                          <p:spTgt spid="243"/>
                                        </p:tgtEl>
                                        <p:attrNameLst>
                                          <p:attrName>style.visibility</p:attrName>
                                        </p:attrNameLst>
                                      </p:cBhvr>
                                      <p:to>
                                        <p:strVal val="visible"/>
                                      </p:to>
                                    </p:set>
                                  </p:childTnLst>
                                </p:cTn>
                              </p:par>
                            </p:childTnLst>
                          </p:cTn>
                        </p:par>
                        <p:par>
                          <p:cTn id="719" fill="hold">
                            <p:stCondLst>
                              <p:cond delay="237500"/>
                            </p:stCondLst>
                            <p:childTnLst>
                              <p:par>
                                <p:cTn id="720" presetID="11" presetClass="entr" presetSubtype="0" fill="hold" grpId="0" nodeType="afterEffect">
                                  <p:stCondLst>
                                    <p:cond delay="0"/>
                                  </p:stCondLst>
                                  <p:childTnLst>
                                    <p:set>
                                      <p:cBhvr>
                                        <p:cTn id="721" dur="1000">
                                          <p:stCondLst>
                                            <p:cond delay="0"/>
                                          </p:stCondLst>
                                        </p:cTn>
                                        <p:tgtEl>
                                          <p:spTgt spid="244"/>
                                        </p:tgtEl>
                                        <p:attrNameLst>
                                          <p:attrName>style.visibility</p:attrName>
                                        </p:attrNameLst>
                                      </p:cBhvr>
                                      <p:to>
                                        <p:strVal val="visible"/>
                                      </p:to>
                                    </p:set>
                                  </p:childTnLst>
                                </p:cTn>
                              </p:par>
                            </p:childTnLst>
                          </p:cTn>
                        </p:par>
                        <p:par>
                          <p:cTn id="722" fill="hold">
                            <p:stCondLst>
                              <p:cond delay="238500"/>
                            </p:stCondLst>
                            <p:childTnLst>
                              <p:par>
                                <p:cTn id="723" presetID="11" presetClass="entr" presetSubtype="0" fill="hold" grpId="0" nodeType="afterEffect">
                                  <p:stCondLst>
                                    <p:cond delay="0"/>
                                  </p:stCondLst>
                                  <p:childTnLst>
                                    <p:set>
                                      <p:cBhvr>
                                        <p:cTn id="724" dur="1000">
                                          <p:stCondLst>
                                            <p:cond delay="0"/>
                                          </p:stCondLst>
                                        </p:cTn>
                                        <p:tgtEl>
                                          <p:spTgt spid="245"/>
                                        </p:tgtEl>
                                        <p:attrNameLst>
                                          <p:attrName>style.visibility</p:attrName>
                                        </p:attrNameLst>
                                      </p:cBhvr>
                                      <p:to>
                                        <p:strVal val="visible"/>
                                      </p:to>
                                    </p:set>
                                  </p:childTnLst>
                                </p:cTn>
                              </p:par>
                            </p:childTnLst>
                          </p:cTn>
                        </p:par>
                        <p:par>
                          <p:cTn id="725" fill="hold">
                            <p:stCondLst>
                              <p:cond delay="239500"/>
                            </p:stCondLst>
                            <p:childTnLst>
                              <p:par>
                                <p:cTn id="726" presetID="11" presetClass="entr" presetSubtype="0" fill="hold" grpId="0" nodeType="afterEffect">
                                  <p:stCondLst>
                                    <p:cond delay="0"/>
                                  </p:stCondLst>
                                  <p:childTnLst>
                                    <p:set>
                                      <p:cBhvr>
                                        <p:cTn id="727" dur="1000">
                                          <p:stCondLst>
                                            <p:cond delay="0"/>
                                          </p:stCondLst>
                                        </p:cTn>
                                        <p:tgtEl>
                                          <p:spTgt spid="246"/>
                                        </p:tgtEl>
                                        <p:attrNameLst>
                                          <p:attrName>style.visibility</p:attrName>
                                        </p:attrNameLst>
                                      </p:cBhvr>
                                      <p:to>
                                        <p:strVal val="visible"/>
                                      </p:to>
                                    </p:set>
                                  </p:childTnLst>
                                </p:cTn>
                              </p:par>
                            </p:childTnLst>
                          </p:cTn>
                        </p:par>
                        <p:par>
                          <p:cTn id="728" fill="hold">
                            <p:stCondLst>
                              <p:cond delay="240500"/>
                            </p:stCondLst>
                            <p:childTnLst>
                              <p:par>
                                <p:cTn id="729" presetID="11" presetClass="entr" presetSubtype="0" fill="hold" grpId="0" nodeType="afterEffect">
                                  <p:stCondLst>
                                    <p:cond delay="0"/>
                                  </p:stCondLst>
                                  <p:childTnLst>
                                    <p:set>
                                      <p:cBhvr>
                                        <p:cTn id="730" dur="1000">
                                          <p:stCondLst>
                                            <p:cond delay="0"/>
                                          </p:stCondLst>
                                        </p:cTn>
                                        <p:tgtEl>
                                          <p:spTgt spid="247"/>
                                        </p:tgtEl>
                                        <p:attrNameLst>
                                          <p:attrName>style.visibility</p:attrName>
                                        </p:attrNameLst>
                                      </p:cBhvr>
                                      <p:to>
                                        <p:strVal val="visible"/>
                                      </p:to>
                                    </p:set>
                                  </p:childTnLst>
                                </p:cTn>
                              </p:par>
                            </p:childTnLst>
                          </p:cTn>
                        </p:par>
                        <p:par>
                          <p:cTn id="731" fill="hold">
                            <p:stCondLst>
                              <p:cond delay="241500"/>
                            </p:stCondLst>
                            <p:childTnLst>
                              <p:par>
                                <p:cTn id="732" presetID="11" presetClass="entr" presetSubtype="0" fill="hold" grpId="0" nodeType="afterEffect">
                                  <p:stCondLst>
                                    <p:cond delay="0"/>
                                  </p:stCondLst>
                                  <p:childTnLst>
                                    <p:set>
                                      <p:cBhvr>
                                        <p:cTn id="733" dur="1000">
                                          <p:stCondLst>
                                            <p:cond delay="0"/>
                                          </p:stCondLst>
                                        </p:cTn>
                                        <p:tgtEl>
                                          <p:spTgt spid="248"/>
                                        </p:tgtEl>
                                        <p:attrNameLst>
                                          <p:attrName>style.visibility</p:attrName>
                                        </p:attrNameLst>
                                      </p:cBhvr>
                                      <p:to>
                                        <p:strVal val="visible"/>
                                      </p:to>
                                    </p:set>
                                  </p:childTnLst>
                                </p:cTn>
                              </p:par>
                            </p:childTnLst>
                          </p:cTn>
                        </p:par>
                        <p:par>
                          <p:cTn id="734" fill="hold">
                            <p:stCondLst>
                              <p:cond delay="242500"/>
                            </p:stCondLst>
                            <p:childTnLst>
                              <p:par>
                                <p:cTn id="735" presetID="11" presetClass="entr" presetSubtype="0" fill="hold" grpId="0" nodeType="afterEffect">
                                  <p:stCondLst>
                                    <p:cond delay="0"/>
                                  </p:stCondLst>
                                  <p:childTnLst>
                                    <p:set>
                                      <p:cBhvr>
                                        <p:cTn id="736" dur="1000">
                                          <p:stCondLst>
                                            <p:cond delay="0"/>
                                          </p:stCondLst>
                                        </p:cTn>
                                        <p:tgtEl>
                                          <p:spTgt spid="249"/>
                                        </p:tgtEl>
                                        <p:attrNameLst>
                                          <p:attrName>style.visibility</p:attrName>
                                        </p:attrNameLst>
                                      </p:cBhvr>
                                      <p:to>
                                        <p:strVal val="visible"/>
                                      </p:to>
                                    </p:set>
                                  </p:childTnLst>
                                </p:cTn>
                              </p:par>
                            </p:childTnLst>
                          </p:cTn>
                        </p:par>
                        <p:par>
                          <p:cTn id="737" fill="hold">
                            <p:stCondLst>
                              <p:cond delay="243500"/>
                            </p:stCondLst>
                            <p:childTnLst>
                              <p:par>
                                <p:cTn id="738" presetID="11" presetClass="entr" presetSubtype="0" fill="hold" grpId="0" nodeType="afterEffect">
                                  <p:stCondLst>
                                    <p:cond delay="0"/>
                                  </p:stCondLst>
                                  <p:childTnLst>
                                    <p:set>
                                      <p:cBhvr>
                                        <p:cTn id="739" dur="1000">
                                          <p:stCondLst>
                                            <p:cond delay="0"/>
                                          </p:stCondLst>
                                        </p:cTn>
                                        <p:tgtEl>
                                          <p:spTgt spid="250"/>
                                        </p:tgtEl>
                                        <p:attrNameLst>
                                          <p:attrName>style.visibility</p:attrName>
                                        </p:attrNameLst>
                                      </p:cBhvr>
                                      <p:to>
                                        <p:strVal val="visible"/>
                                      </p:to>
                                    </p:set>
                                  </p:childTnLst>
                                </p:cTn>
                              </p:par>
                            </p:childTnLst>
                          </p:cTn>
                        </p:par>
                        <p:par>
                          <p:cTn id="740" fill="hold">
                            <p:stCondLst>
                              <p:cond delay="244500"/>
                            </p:stCondLst>
                            <p:childTnLst>
                              <p:par>
                                <p:cTn id="741" presetID="11" presetClass="entr" presetSubtype="0" fill="hold" grpId="0" nodeType="afterEffect">
                                  <p:stCondLst>
                                    <p:cond delay="0"/>
                                  </p:stCondLst>
                                  <p:childTnLst>
                                    <p:set>
                                      <p:cBhvr>
                                        <p:cTn id="742" dur="1000">
                                          <p:stCondLst>
                                            <p:cond delay="0"/>
                                          </p:stCondLst>
                                        </p:cTn>
                                        <p:tgtEl>
                                          <p:spTgt spid="251"/>
                                        </p:tgtEl>
                                        <p:attrNameLst>
                                          <p:attrName>style.visibility</p:attrName>
                                        </p:attrNameLst>
                                      </p:cBhvr>
                                      <p:to>
                                        <p:strVal val="visible"/>
                                      </p:to>
                                    </p:set>
                                  </p:childTnLst>
                                </p:cTn>
                              </p:par>
                            </p:childTnLst>
                          </p:cTn>
                        </p:par>
                        <p:par>
                          <p:cTn id="743" fill="hold">
                            <p:stCondLst>
                              <p:cond delay="245500"/>
                            </p:stCondLst>
                            <p:childTnLst>
                              <p:par>
                                <p:cTn id="744" presetID="11" presetClass="entr" presetSubtype="0" fill="hold" grpId="0" nodeType="afterEffect">
                                  <p:stCondLst>
                                    <p:cond delay="0"/>
                                  </p:stCondLst>
                                  <p:childTnLst>
                                    <p:set>
                                      <p:cBhvr>
                                        <p:cTn id="745" dur="1000">
                                          <p:stCondLst>
                                            <p:cond delay="0"/>
                                          </p:stCondLst>
                                        </p:cTn>
                                        <p:tgtEl>
                                          <p:spTgt spid="252"/>
                                        </p:tgtEl>
                                        <p:attrNameLst>
                                          <p:attrName>style.visibility</p:attrName>
                                        </p:attrNameLst>
                                      </p:cBhvr>
                                      <p:to>
                                        <p:strVal val="visible"/>
                                      </p:to>
                                    </p:set>
                                  </p:childTnLst>
                                </p:cTn>
                              </p:par>
                            </p:childTnLst>
                          </p:cTn>
                        </p:par>
                        <p:par>
                          <p:cTn id="746" fill="hold">
                            <p:stCondLst>
                              <p:cond delay="246500"/>
                            </p:stCondLst>
                            <p:childTnLst>
                              <p:par>
                                <p:cTn id="747" presetID="11" presetClass="entr" presetSubtype="0" fill="hold" grpId="0" nodeType="afterEffect">
                                  <p:stCondLst>
                                    <p:cond delay="0"/>
                                  </p:stCondLst>
                                  <p:childTnLst>
                                    <p:set>
                                      <p:cBhvr>
                                        <p:cTn id="748" dur="1000">
                                          <p:stCondLst>
                                            <p:cond delay="0"/>
                                          </p:stCondLst>
                                        </p:cTn>
                                        <p:tgtEl>
                                          <p:spTgt spid="253"/>
                                        </p:tgtEl>
                                        <p:attrNameLst>
                                          <p:attrName>style.visibility</p:attrName>
                                        </p:attrNameLst>
                                      </p:cBhvr>
                                      <p:to>
                                        <p:strVal val="visible"/>
                                      </p:to>
                                    </p:set>
                                  </p:childTnLst>
                                </p:cTn>
                              </p:par>
                            </p:childTnLst>
                          </p:cTn>
                        </p:par>
                        <p:par>
                          <p:cTn id="749" fill="hold">
                            <p:stCondLst>
                              <p:cond delay="247500"/>
                            </p:stCondLst>
                            <p:childTnLst>
                              <p:par>
                                <p:cTn id="750" presetID="11" presetClass="entr" presetSubtype="0" fill="hold" grpId="0" nodeType="afterEffect">
                                  <p:stCondLst>
                                    <p:cond delay="0"/>
                                  </p:stCondLst>
                                  <p:childTnLst>
                                    <p:set>
                                      <p:cBhvr>
                                        <p:cTn id="751" dur="1000">
                                          <p:stCondLst>
                                            <p:cond delay="0"/>
                                          </p:stCondLst>
                                        </p:cTn>
                                        <p:tgtEl>
                                          <p:spTgt spid="254"/>
                                        </p:tgtEl>
                                        <p:attrNameLst>
                                          <p:attrName>style.visibility</p:attrName>
                                        </p:attrNameLst>
                                      </p:cBhvr>
                                      <p:to>
                                        <p:strVal val="visible"/>
                                      </p:to>
                                    </p:set>
                                  </p:childTnLst>
                                </p:cTn>
                              </p:par>
                            </p:childTnLst>
                          </p:cTn>
                        </p:par>
                        <p:par>
                          <p:cTn id="752" fill="hold">
                            <p:stCondLst>
                              <p:cond delay="248500"/>
                            </p:stCondLst>
                            <p:childTnLst>
                              <p:par>
                                <p:cTn id="753" presetID="11" presetClass="entr" presetSubtype="0" fill="hold" grpId="0" nodeType="afterEffect">
                                  <p:stCondLst>
                                    <p:cond delay="0"/>
                                  </p:stCondLst>
                                  <p:childTnLst>
                                    <p:set>
                                      <p:cBhvr>
                                        <p:cTn id="754" dur="1000">
                                          <p:stCondLst>
                                            <p:cond delay="0"/>
                                          </p:stCondLst>
                                        </p:cTn>
                                        <p:tgtEl>
                                          <p:spTgt spid="255"/>
                                        </p:tgtEl>
                                        <p:attrNameLst>
                                          <p:attrName>style.visibility</p:attrName>
                                        </p:attrNameLst>
                                      </p:cBhvr>
                                      <p:to>
                                        <p:strVal val="visible"/>
                                      </p:to>
                                    </p:set>
                                  </p:childTnLst>
                                </p:cTn>
                              </p:par>
                            </p:childTnLst>
                          </p:cTn>
                        </p:par>
                        <p:par>
                          <p:cTn id="755" fill="hold">
                            <p:stCondLst>
                              <p:cond delay="249500"/>
                            </p:stCondLst>
                            <p:childTnLst>
                              <p:par>
                                <p:cTn id="756" presetID="11" presetClass="entr" presetSubtype="0" fill="hold" grpId="0" nodeType="afterEffect">
                                  <p:stCondLst>
                                    <p:cond delay="0"/>
                                  </p:stCondLst>
                                  <p:childTnLst>
                                    <p:set>
                                      <p:cBhvr>
                                        <p:cTn id="757" dur="1000">
                                          <p:stCondLst>
                                            <p:cond delay="0"/>
                                          </p:stCondLst>
                                        </p:cTn>
                                        <p:tgtEl>
                                          <p:spTgt spid="256"/>
                                        </p:tgtEl>
                                        <p:attrNameLst>
                                          <p:attrName>style.visibility</p:attrName>
                                        </p:attrNameLst>
                                      </p:cBhvr>
                                      <p:to>
                                        <p:strVal val="visible"/>
                                      </p:to>
                                    </p:set>
                                  </p:childTnLst>
                                </p:cTn>
                              </p:par>
                            </p:childTnLst>
                          </p:cTn>
                        </p:par>
                        <p:par>
                          <p:cTn id="758" fill="hold">
                            <p:stCondLst>
                              <p:cond delay="250500"/>
                            </p:stCondLst>
                            <p:childTnLst>
                              <p:par>
                                <p:cTn id="759" presetID="11" presetClass="entr" presetSubtype="0" fill="hold" grpId="0" nodeType="afterEffect">
                                  <p:stCondLst>
                                    <p:cond delay="0"/>
                                  </p:stCondLst>
                                  <p:childTnLst>
                                    <p:set>
                                      <p:cBhvr>
                                        <p:cTn id="760" dur="1000">
                                          <p:stCondLst>
                                            <p:cond delay="0"/>
                                          </p:stCondLst>
                                        </p:cTn>
                                        <p:tgtEl>
                                          <p:spTgt spid="257"/>
                                        </p:tgtEl>
                                        <p:attrNameLst>
                                          <p:attrName>style.visibility</p:attrName>
                                        </p:attrNameLst>
                                      </p:cBhvr>
                                      <p:to>
                                        <p:strVal val="visible"/>
                                      </p:to>
                                    </p:set>
                                  </p:childTnLst>
                                </p:cTn>
                              </p:par>
                            </p:childTnLst>
                          </p:cTn>
                        </p:par>
                        <p:par>
                          <p:cTn id="761" fill="hold">
                            <p:stCondLst>
                              <p:cond delay="251500"/>
                            </p:stCondLst>
                            <p:childTnLst>
                              <p:par>
                                <p:cTn id="762" presetID="11" presetClass="entr" presetSubtype="0" fill="hold" grpId="0" nodeType="afterEffect">
                                  <p:stCondLst>
                                    <p:cond delay="0"/>
                                  </p:stCondLst>
                                  <p:childTnLst>
                                    <p:set>
                                      <p:cBhvr>
                                        <p:cTn id="763" dur="1000">
                                          <p:stCondLst>
                                            <p:cond delay="0"/>
                                          </p:stCondLst>
                                        </p:cTn>
                                        <p:tgtEl>
                                          <p:spTgt spid="258"/>
                                        </p:tgtEl>
                                        <p:attrNameLst>
                                          <p:attrName>style.visibility</p:attrName>
                                        </p:attrNameLst>
                                      </p:cBhvr>
                                      <p:to>
                                        <p:strVal val="visible"/>
                                      </p:to>
                                    </p:set>
                                  </p:childTnLst>
                                </p:cTn>
                              </p:par>
                            </p:childTnLst>
                          </p:cTn>
                        </p:par>
                        <p:par>
                          <p:cTn id="764" fill="hold">
                            <p:stCondLst>
                              <p:cond delay="252500"/>
                            </p:stCondLst>
                            <p:childTnLst>
                              <p:par>
                                <p:cTn id="765" presetID="11" presetClass="entr" presetSubtype="0" fill="hold" grpId="0" nodeType="afterEffect">
                                  <p:stCondLst>
                                    <p:cond delay="0"/>
                                  </p:stCondLst>
                                  <p:childTnLst>
                                    <p:set>
                                      <p:cBhvr>
                                        <p:cTn id="766" dur="1000">
                                          <p:stCondLst>
                                            <p:cond delay="0"/>
                                          </p:stCondLst>
                                        </p:cTn>
                                        <p:tgtEl>
                                          <p:spTgt spid="259"/>
                                        </p:tgtEl>
                                        <p:attrNameLst>
                                          <p:attrName>style.visibility</p:attrName>
                                        </p:attrNameLst>
                                      </p:cBhvr>
                                      <p:to>
                                        <p:strVal val="visible"/>
                                      </p:to>
                                    </p:set>
                                  </p:childTnLst>
                                </p:cTn>
                              </p:par>
                            </p:childTnLst>
                          </p:cTn>
                        </p:par>
                        <p:par>
                          <p:cTn id="767" fill="hold">
                            <p:stCondLst>
                              <p:cond delay="253500"/>
                            </p:stCondLst>
                            <p:childTnLst>
                              <p:par>
                                <p:cTn id="768" presetID="11" presetClass="entr" presetSubtype="0" fill="hold" grpId="0" nodeType="afterEffect">
                                  <p:stCondLst>
                                    <p:cond delay="0"/>
                                  </p:stCondLst>
                                  <p:childTnLst>
                                    <p:set>
                                      <p:cBhvr>
                                        <p:cTn id="769" dur="1000">
                                          <p:stCondLst>
                                            <p:cond delay="0"/>
                                          </p:stCondLst>
                                        </p:cTn>
                                        <p:tgtEl>
                                          <p:spTgt spid="260"/>
                                        </p:tgtEl>
                                        <p:attrNameLst>
                                          <p:attrName>style.visibility</p:attrName>
                                        </p:attrNameLst>
                                      </p:cBhvr>
                                      <p:to>
                                        <p:strVal val="visible"/>
                                      </p:to>
                                    </p:set>
                                  </p:childTnLst>
                                </p:cTn>
                              </p:par>
                            </p:childTnLst>
                          </p:cTn>
                        </p:par>
                        <p:par>
                          <p:cTn id="770" fill="hold">
                            <p:stCondLst>
                              <p:cond delay="254500"/>
                            </p:stCondLst>
                            <p:childTnLst>
                              <p:par>
                                <p:cTn id="771" presetID="11" presetClass="entr" presetSubtype="0" fill="hold" grpId="0" nodeType="afterEffect">
                                  <p:stCondLst>
                                    <p:cond delay="0"/>
                                  </p:stCondLst>
                                  <p:childTnLst>
                                    <p:set>
                                      <p:cBhvr>
                                        <p:cTn id="772" dur="1000">
                                          <p:stCondLst>
                                            <p:cond delay="0"/>
                                          </p:stCondLst>
                                        </p:cTn>
                                        <p:tgtEl>
                                          <p:spTgt spid="261"/>
                                        </p:tgtEl>
                                        <p:attrNameLst>
                                          <p:attrName>style.visibility</p:attrName>
                                        </p:attrNameLst>
                                      </p:cBhvr>
                                      <p:to>
                                        <p:strVal val="visible"/>
                                      </p:to>
                                    </p:set>
                                  </p:childTnLst>
                                </p:cTn>
                              </p:par>
                            </p:childTnLst>
                          </p:cTn>
                        </p:par>
                        <p:par>
                          <p:cTn id="773" fill="hold">
                            <p:stCondLst>
                              <p:cond delay="255500"/>
                            </p:stCondLst>
                            <p:childTnLst>
                              <p:par>
                                <p:cTn id="774" presetID="11" presetClass="entr" presetSubtype="0" fill="hold" grpId="0" nodeType="afterEffect">
                                  <p:stCondLst>
                                    <p:cond delay="0"/>
                                  </p:stCondLst>
                                  <p:childTnLst>
                                    <p:set>
                                      <p:cBhvr>
                                        <p:cTn id="775" dur="1000">
                                          <p:stCondLst>
                                            <p:cond delay="0"/>
                                          </p:stCondLst>
                                        </p:cTn>
                                        <p:tgtEl>
                                          <p:spTgt spid="262"/>
                                        </p:tgtEl>
                                        <p:attrNameLst>
                                          <p:attrName>style.visibility</p:attrName>
                                        </p:attrNameLst>
                                      </p:cBhvr>
                                      <p:to>
                                        <p:strVal val="visible"/>
                                      </p:to>
                                    </p:set>
                                  </p:childTnLst>
                                </p:cTn>
                              </p:par>
                            </p:childTnLst>
                          </p:cTn>
                        </p:par>
                        <p:par>
                          <p:cTn id="776" fill="hold">
                            <p:stCondLst>
                              <p:cond delay="256500"/>
                            </p:stCondLst>
                            <p:childTnLst>
                              <p:par>
                                <p:cTn id="777" presetID="11" presetClass="entr" presetSubtype="0" fill="hold" grpId="0" nodeType="afterEffect">
                                  <p:stCondLst>
                                    <p:cond delay="0"/>
                                  </p:stCondLst>
                                  <p:childTnLst>
                                    <p:set>
                                      <p:cBhvr>
                                        <p:cTn id="778" dur="1000">
                                          <p:stCondLst>
                                            <p:cond delay="0"/>
                                          </p:stCondLst>
                                        </p:cTn>
                                        <p:tgtEl>
                                          <p:spTgt spid="263"/>
                                        </p:tgtEl>
                                        <p:attrNameLst>
                                          <p:attrName>style.visibility</p:attrName>
                                        </p:attrNameLst>
                                      </p:cBhvr>
                                      <p:to>
                                        <p:strVal val="visible"/>
                                      </p:to>
                                    </p:set>
                                  </p:childTnLst>
                                </p:cTn>
                              </p:par>
                            </p:childTnLst>
                          </p:cTn>
                        </p:par>
                        <p:par>
                          <p:cTn id="779" fill="hold">
                            <p:stCondLst>
                              <p:cond delay="257500"/>
                            </p:stCondLst>
                            <p:childTnLst>
                              <p:par>
                                <p:cTn id="780" presetID="11" presetClass="entr" presetSubtype="0" fill="hold" grpId="0" nodeType="afterEffect">
                                  <p:stCondLst>
                                    <p:cond delay="0"/>
                                  </p:stCondLst>
                                  <p:childTnLst>
                                    <p:set>
                                      <p:cBhvr>
                                        <p:cTn id="781" dur="1000">
                                          <p:stCondLst>
                                            <p:cond delay="0"/>
                                          </p:stCondLst>
                                        </p:cTn>
                                        <p:tgtEl>
                                          <p:spTgt spid="264"/>
                                        </p:tgtEl>
                                        <p:attrNameLst>
                                          <p:attrName>style.visibility</p:attrName>
                                        </p:attrNameLst>
                                      </p:cBhvr>
                                      <p:to>
                                        <p:strVal val="visible"/>
                                      </p:to>
                                    </p:set>
                                  </p:childTnLst>
                                </p:cTn>
                              </p:par>
                            </p:childTnLst>
                          </p:cTn>
                        </p:par>
                        <p:par>
                          <p:cTn id="782" fill="hold">
                            <p:stCondLst>
                              <p:cond delay="258500"/>
                            </p:stCondLst>
                            <p:childTnLst>
                              <p:par>
                                <p:cTn id="783" presetID="11" presetClass="entr" presetSubtype="0" fill="hold" grpId="0" nodeType="afterEffect">
                                  <p:stCondLst>
                                    <p:cond delay="0"/>
                                  </p:stCondLst>
                                  <p:childTnLst>
                                    <p:set>
                                      <p:cBhvr>
                                        <p:cTn id="784" dur="1000">
                                          <p:stCondLst>
                                            <p:cond delay="0"/>
                                          </p:stCondLst>
                                        </p:cTn>
                                        <p:tgtEl>
                                          <p:spTgt spid="265"/>
                                        </p:tgtEl>
                                        <p:attrNameLst>
                                          <p:attrName>style.visibility</p:attrName>
                                        </p:attrNameLst>
                                      </p:cBhvr>
                                      <p:to>
                                        <p:strVal val="visible"/>
                                      </p:to>
                                    </p:set>
                                  </p:childTnLst>
                                </p:cTn>
                              </p:par>
                            </p:childTnLst>
                          </p:cTn>
                        </p:par>
                        <p:par>
                          <p:cTn id="785" fill="hold">
                            <p:stCondLst>
                              <p:cond delay="259500"/>
                            </p:stCondLst>
                            <p:childTnLst>
                              <p:par>
                                <p:cTn id="786" presetID="11" presetClass="entr" presetSubtype="0" fill="hold" grpId="0" nodeType="afterEffect">
                                  <p:stCondLst>
                                    <p:cond delay="0"/>
                                  </p:stCondLst>
                                  <p:childTnLst>
                                    <p:set>
                                      <p:cBhvr>
                                        <p:cTn id="787" dur="1000">
                                          <p:stCondLst>
                                            <p:cond delay="0"/>
                                          </p:stCondLst>
                                        </p:cTn>
                                        <p:tgtEl>
                                          <p:spTgt spid="266"/>
                                        </p:tgtEl>
                                        <p:attrNameLst>
                                          <p:attrName>style.visibility</p:attrName>
                                        </p:attrNameLst>
                                      </p:cBhvr>
                                      <p:to>
                                        <p:strVal val="visible"/>
                                      </p:to>
                                    </p:set>
                                  </p:childTnLst>
                                </p:cTn>
                              </p:par>
                            </p:childTnLst>
                          </p:cTn>
                        </p:par>
                        <p:par>
                          <p:cTn id="788" fill="hold">
                            <p:stCondLst>
                              <p:cond delay="260500"/>
                            </p:stCondLst>
                            <p:childTnLst>
                              <p:par>
                                <p:cTn id="789" presetID="11" presetClass="entr" presetSubtype="0" fill="hold" grpId="0" nodeType="afterEffect">
                                  <p:stCondLst>
                                    <p:cond delay="0"/>
                                  </p:stCondLst>
                                  <p:childTnLst>
                                    <p:set>
                                      <p:cBhvr>
                                        <p:cTn id="790" dur="1000">
                                          <p:stCondLst>
                                            <p:cond delay="0"/>
                                          </p:stCondLst>
                                        </p:cTn>
                                        <p:tgtEl>
                                          <p:spTgt spid="267"/>
                                        </p:tgtEl>
                                        <p:attrNameLst>
                                          <p:attrName>style.visibility</p:attrName>
                                        </p:attrNameLst>
                                      </p:cBhvr>
                                      <p:to>
                                        <p:strVal val="visible"/>
                                      </p:to>
                                    </p:set>
                                  </p:childTnLst>
                                </p:cTn>
                              </p:par>
                            </p:childTnLst>
                          </p:cTn>
                        </p:par>
                        <p:par>
                          <p:cTn id="791" fill="hold">
                            <p:stCondLst>
                              <p:cond delay="261500"/>
                            </p:stCondLst>
                            <p:childTnLst>
                              <p:par>
                                <p:cTn id="792" presetID="11" presetClass="entr" presetSubtype="0" fill="hold" grpId="0" nodeType="afterEffect">
                                  <p:stCondLst>
                                    <p:cond delay="0"/>
                                  </p:stCondLst>
                                  <p:childTnLst>
                                    <p:set>
                                      <p:cBhvr>
                                        <p:cTn id="793" dur="1000">
                                          <p:stCondLst>
                                            <p:cond delay="0"/>
                                          </p:stCondLst>
                                        </p:cTn>
                                        <p:tgtEl>
                                          <p:spTgt spid="268"/>
                                        </p:tgtEl>
                                        <p:attrNameLst>
                                          <p:attrName>style.visibility</p:attrName>
                                        </p:attrNameLst>
                                      </p:cBhvr>
                                      <p:to>
                                        <p:strVal val="visible"/>
                                      </p:to>
                                    </p:set>
                                  </p:childTnLst>
                                </p:cTn>
                              </p:par>
                            </p:childTnLst>
                          </p:cTn>
                        </p:par>
                        <p:par>
                          <p:cTn id="794" fill="hold">
                            <p:stCondLst>
                              <p:cond delay="262500"/>
                            </p:stCondLst>
                            <p:childTnLst>
                              <p:par>
                                <p:cTn id="795" presetID="11" presetClass="entr" presetSubtype="0" fill="hold" grpId="0" nodeType="afterEffect">
                                  <p:stCondLst>
                                    <p:cond delay="0"/>
                                  </p:stCondLst>
                                  <p:childTnLst>
                                    <p:set>
                                      <p:cBhvr>
                                        <p:cTn id="796" dur="1000">
                                          <p:stCondLst>
                                            <p:cond delay="0"/>
                                          </p:stCondLst>
                                        </p:cTn>
                                        <p:tgtEl>
                                          <p:spTgt spid="269"/>
                                        </p:tgtEl>
                                        <p:attrNameLst>
                                          <p:attrName>style.visibility</p:attrName>
                                        </p:attrNameLst>
                                      </p:cBhvr>
                                      <p:to>
                                        <p:strVal val="visible"/>
                                      </p:to>
                                    </p:set>
                                  </p:childTnLst>
                                </p:cTn>
                              </p:par>
                            </p:childTnLst>
                          </p:cTn>
                        </p:par>
                        <p:par>
                          <p:cTn id="797" fill="hold">
                            <p:stCondLst>
                              <p:cond delay="263500"/>
                            </p:stCondLst>
                            <p:childTnLst>
                              <p:par>
                                <p:cTn id="798" presetID="11" presetClass="entr" presetSubtype="0" fill="hold" grpId="0" nodeType="afterEffect">
                                  <p:stCondLst>
                                    <p:cond delay="0"/>
                                  </p:stCondLst>
                                  <p:childTnLst>
                                    <p:set>
                                      <p:cBhvr>
                                        <p:cTn id="799" dur="1000">
                                          <p:stCondLst>
                                            <p:cond delay="0"/>
                                          </p:stCondLst>
                                        </p:cTn>
                                        <p:tgtEl>
                                          <p:spTgt spid="270"/>
                                        </p:tgtEl>
                                        <p:attrNameLst>
                                          <p:attrName>style.visibility</p:attrName>
                                        </p:attrNameLst>
                                      </p:cBhvr>
                                      <p:to>
                                        <p:strVal val="visible"/>
                                      </p:to>
                                    </p:set>
                                  </p:childTnLst>
                                </p:cTn>
                              </p:par>
                            </p:childTnLst>
                          </p:cTn>
                        </p:par>
                        <p:par>
                          <p:cTn id="800" fill="hold">
                            <p:stCondLst>
                              <p:cond delay="264500"/>
                            </p:stCondLst>
                            <p:childTnLst>
                              <p:par>
                                <p:cTn id="801" presetID="11" presetClass="entr" presetSubtype="0" fill="hold" grpId="0" nodeType="afterEffect">
                                  <p:stCondLst>
                                    <p:cond delay="0"/>
                                  </p:stCondLst>
                                  <p:childTnLst>
                                    <p:set>
                                      <p:cBhvr>
                                        <p:cTn id="802" dur="1000">
                                          <p:stCondLst>
                                            <p:cond delay="0"/>
                                          </p:stCondLst>
                                        </p:cTn>
                                        <p:tgtEl>
                                          <p:spTgt spid="271"/>
                                        </p:tgtEl>
                                        <p:attrNameLst>
                                          <p:attrName>style.visibility</p:attrName>
                                        </p:attrNameLst>
                                      </p:cBhvr>
                                      <p:to>
                                        <p:strVal val="visible"/>
                                      </p:to>
                                    </p:set>
                                  </p:childTnLst>
                                </p:cTn>
                              </p:par>
                            </p:childTnLst>
                          </p:cTn>
                        </p:par>
                        <p:par>
                          <p:cTn id="803" fill="hold">
                            <p:stCondLst>
                              <p:cond delay="265500"/>
                            </p:stCondLst>
                            <p:childTnLst>
                              <p:par>
                                <p:cTn id="804" presetID="11" presetClass="entr" presetSubtype="0" fill="hold" grpId="0" nodeType="afterEffect">
                                  <p:stCondLst>
                                    <p:cond delay="0"/>
                                  </p:stCondLst>
                                  <p:childTnLst>
                                    <p:set>
                                      <p:cBhvr>
                                        <p:cTn id="805" dur="1000">
                                          <p:stCondLst>
                                            <p:cond delay="0"/>
                                          </p:stCondLst>
                                        </p:cTn>
                                        <p:tgtEl>
                                          <p:spTgt spid="272"/>
                                        </p:tgtEl>
                                        <p:attrNameLst>
                                          <p:attrName>style.visibility</p:attrName>
                                        </p:attrNameLst>
                                      </p:cBhvr>
                                      <p:to>
                                        <p:strVal val="visible"/>
                                      </p:to>
                                    </p:set>
                                  </p:childTnLst>
                                </p:cTn>
                              </p:par>
                            </p:childTnLst>
                          </p:cTn>
                        </p:par>
                        <p:par>
                          <p:cTn id="806" fill="hold">
                            <p:stCondLst>
                              <p:cond delay="266500"/>
                            </p:stCondLst>
                            <p:childTnLst>
                              <p:par>
                                <p:cTn id="807" presetID="11" presetClass="entr" presetSubtype="0" fill="hold" grpId="0" nodeType="afterEffect">
                                  <p:stCondLst>
                                    <p:cond delay="0"/>
                                  </p:stCondLst>
                                  <p:childTnLst>
                                    <p:set>
                                      <p:cBhvr>
                                        <p:cTn id="808" dur="1000">
                                          <p:stCondLst>
                                            <p:cond delay="0"/>
                                          </p:stCondLst>
                                        </p:cTn>
                                        <p:tgtEl>
                                          <p:spTgt spid="273"/>
                                        </p:tgtEl>
                                        <p:attrNameLst>
                                          <p:attrName>style.visibility</p:attrName>
                                        </p:attrNameLst>
                                      </p:cBhvr>
                                      <p:to>
                                        <p:strVal val="visible"/>
                                      </p:to>
                                    </p:set>
                                  </p:childTnLst>
                                </p:cTn>
                              </p:par>
                            </p:childTnLst>
                          </p:cTn>
                        </p:par>
                        <p:par>
                          <p:cTn id="809" fill="hold">
                            <p:stCondLst>
                              <p:cond delay="267500"/>
                            </p:stCondLst>
                            <p:childTnLst>
                              <p:par>
                                <p:cTn id="810" presetID="11" presetClass="entr" presetSubtype="0" fill="hold" grpId="0" nodeType="afterEffect">
                                  <p:stCondLst>
                                    <p:cond delay="0"/>
                                  </p:stCondLst>
                                  <p:childTnLst>
                                    <p:set>
                                      <p:cBhvr>
                                        <p:cTn id="811" dur="1000">
                                          <p:stCondLst>
                                            <p:cond delay="0"/>
                                          </p:stCondLst>
                                        </p:cTn>
                                        <p:tgtEl>
                                          <p:spTgt spid="274"/>
                                        </p:tgtEl>
                                        <p:attrNameLst>
                                          <p:attrName>style.visibility</p:attrName>
                                        </p:attrNameLst>
                                      </p:cBhvr>
                                      <p:to>
                                        <p:strVal val="visible"/>
                                      </p:to>
                                    </p:set>
                                  </p:childTnLst>
                                </p:cTn>
                              </p:par>
                            </p:childTnLst>
                          </p:cTn>
                        </p:par>
                        <p:par>
                          <p:cTn id="812" fill="hold">
                            <p:stCondLst>
                              <p:cond delay="268500"/>
                            </p:stCondLst>
                            <p:childTnLst>
                              <p:par>
                                <p:cTn id="813" presetID="11" presetClass="entr" presetSubtype="0" fill="hold" grpId="0" nodeType="afterEffect">
                                  <p:stCondLst>
                                    <p:cond delay="0"/>
                                  </p:stCondLst>
                                  <p:childTnLst>
                                    <p:set>
                                      <p:cBhvr>
                                        <p:cTn id="814" dur="1000">
                                          <p:stCondLst>
                                            <p:cond delay="0"/>
                                          </p:stCondLst>
                                        </p:cTn>
                                        <p:tgtEl>
                                          <p:spTgt spid="275"/>
                                        </p:tgtEl>
                                        <p:attrNameLst>
                                          <p:attrName>style.visibility</p:attrName>
                                        </p:attrNameLst>
                                      </p:cBhvr>
                                      <p:to>
                                        <p:strVal val="visible"/>
                                      </p:to>
                                    </p:set>
                                  </p:childTnLst>
                                </p:cTn>
                              </p:par>
                            </p:childTnLst>
                          </p:cTn>
                        </p:par>
                        <p:par>
                          <p:cTn id="815" fill="hold">
                            <p:stCondLst>
                              <p:cond delay="269500"/>
                            </p:stCondLst>
                            <p:childTnLst>
                              <p:par>
                                <p:cTn id="816" presetID="11" presetClass="entr" presetSubtype="0" fill="hold" grpId="0" nodeType="afterEffect">
                                  <p:stCondLst>
                                    <p:cond delay="0"/>
                                  </p:stCondLst>
                                  <p:childTnLst>
                                    <p:set>
                                      <p:cBhvr>
                                        <p:cTn id="817" dur="1000">
                                          <p:stCondLst>
                                            <p:cond delay="0"/>
                                          </p:stCondLst>
                                        </p:cTn>
                                        <p:tgtEl>
                                          <p:spTgt spid="276"/>
                                        </p:tgtEl>
                                        <p:attrNameLst>
                                          <p:attrName>style.visibility</p:attrName>
                                        </p:attrNameLst>
                                      </p:cBhvr>
                                      <p:to>
                                        <p:strVal val="visible"/>
                                      </p:to>
                                    </p:set>
                                  </p:childTnLst>
                                </p:cTn>
                              </p:par>
                            </p:childTnLst>
                          </p:cTn>
                        </p:par>
                        <p:par>
                          <p:cTn id="818" fill="hold">
                            <p:stCondLst>
                              <p:cond delay="270500"/>
                            </p:stCondLst>
                            <p:childTnLst>
                              <p:par>
                                <p:cTn id="819" presetID="11" presetClass="entr" presetSubtype="0" fill="hold" grpId="0" nodeType="afterEffect">
                                  <p:stCondLst>
                                    <p:cond delay="0"/>
                                  </p:stCondLst>
                                  <p:childTnLst>
                                    <p:set>
                                      <p:cBhvr>
                                        <p:cTn id="820" dur="1000">
                                          <p:stCondLst>
                                            <p:cond delay="0"/>
                                          </p:stCondLst>
                                        </p:cTn>
                                        <p:tgtEl>
                                          <p:spTgt spid="277"/>
                                        </p:tgtEl>
                                        <p:attrNameLst>
                                          <p:attrName>style.visibility</p:attrName>
                                        </p:attrNameLst>
                                      </p:cBhvr>
                                      <p:to>
                                        <p:strVal val="visible"/>
                                      </p:to>
                                    </p:set>
                                  </p:childTnLst>
                                </p:cTn>
                              </p:par>
                            </p:childTnLst>
                          </p:cTn>
                        </p:par>
                        <p:par>
                          <p:cTn id="821" fill="hold">
                            <p:stCondLst>
                              <p:cond delay="271500"/>
                            </p:stCondLst>
                            <p:childTnLst>
                              <p:par>
                                <p:cTn id="822" presetID="11" presetClass="entr" presetSubtype="0" fill="hold" grpId="0" nodeType="afterEffect">
                                  <p:stCondLst>
                                    <p:cond delay="0"/>
                                  </p:stCondLst>
                                  <p:childTnLst>
                                    <p:set>
                                      <p:cBhvr>
                                        <p:cTn id="823" dur="1000">
                                          <p:stCondLst>
                                            <p:cond delay="0"/>
                                          </p:stCondLst>
                                        </p:cTn>
                                        <p:tgtEl>
                                          <p:spTgt spid="278"/>
                                        </p:tgtEl>
                                        <p:attrNameLst>
                                          <p:attrName>style.visibility</p:attrName>
                                        </p:attrNameLst>
                                      </p:cBhvr>
                                      <p:to>
                                        <p:strVal val="visible"/>
                                      </p:to>
                                    </p:set>
                                  </p:childTnLst>
                                </p:cTn>
                              </p:par>
                            </p:childTnLst>
                          </p:cTn>
                        </p:par>
                        <p:par>
                          <p:cTn id="824" fill="hold">
                            <p:stCondLst>
                              <p:cond delay="272500"/>
                            </p:stCondLst>
                            <p:childTnLst>
                              <p:par>
                                <p:cTn id="825" presetID="11" presetClass="entr" presetSubtype="0" fill="hold" grpId="0" nodeType="afterEffect">
                                  <p:stCondLst>
                                    <p:cond delay="0"/>
                                  </p:stCondLst>
                                  <p:childTnLst>
                                    <p:set>
                                      <p:cBhvr>
                                        <p:cTn id="826" dur="1000">
                                          <p:stCondLst>
                                            <p:cond delay="0"/>
                                          </p:stCondLst>
                                        </p:cTn>
                                        <p:tgtEl>
                                          <p:spTgt spid="279"/>
                                        </p:tgtEl>
                                        <p:attrNameLst>
                                          <p:attrName>style.visibility</p:attrName>
                                        </p:attrNameLst>
                                      </p:cBhvr>
                                      <p:to>
                                        <p:strVal val="visible"/>
                                      </p:to>
                                    </p:set>
                                  </p:childTnLst>
                                </p:cTn>
                              </p:par>
                            </p:childTnLst>
                          </p:cTn>
                        </p:par>
                        <p:par>
                          <p:cTn id="827" fill="hold">
                            <p:stCondLst>
                              <p:cond delay="273500"/>
                            </p:stCondLst>
                            <p:childTnLst>
                              <p:par>
                                <p:cTn id="828" presetID="11" presetClass="entr" presetSubtype="0" fill="hold" grpId="0" nodeType="afterEffect">
                                  <p:stCondLst>
                                    <p:cond delay="0"/>
                                  </p:stCondLst>
                                  <p:childTnLst>
                                    <p:set>
                                      <p:cBhvr>
                                        <p:cTn id="829" dur="1000">
                                          <p:stCondLst>
                                            <p:cond delay="0"/>
                                          </p:stCondLst>
                                        </p:cTn>
                                        <p:tgtEl>
                                          <p:spTgt spid="280"/>
                                        </p:tgtEl>
                                        <p:attrNameLst>
                                          <p:attrName>style.visibility</p:attrName>
                                        </p:attrNameLst>
                                      </p:cBhvr>
                                      <p:to>
                                        <p:strVal val="visible"/>
                                      </p:to>
                                    </p:set>
                                  </p:childTnLst>
                                </p:cTn>
                              </p:par>
                            </p:childTnLst>
                          </p:cTn>
                        </p:par>
                        <p:par>
                          <p:cTn id="830" fill="hold">
                            <p:stCondLst>
                              <p:cond delay="274500"/>
                            </p:stCondLst>
                            <p:childTnLst>
                              <p:par>
                                <p:cTn id="831" presetID="11" presetClass="entr" presetSubtype="0" fill="hold" grpId="0" nodeType="afterEffect">
                                  <p:stCondLst>
                                    <p:cond delay="0"/>
                                  </p:stCondLst>
                                  <p:childTnLst>
                                    <p:set>
                                      <p:cBhvr>
                                        <p:cTn id="832" dur="1000">
                                          <p:stCondLst>
                                            <p:cond delay="0"/>
                                          </p:stCondLst>
                                        </p:cTn>
                                        <p:tgtEl>
                                          <p:spTgt spid="281"/>
                                        </p:tgtEl>
                                        <p:attrNameLst>
                                          <p:attrName>style.visibility</p:attrName>
                                        </p:attrNameLst>
                                      </p:cBhvr>
                                      <p:to>
                                        <p:strVal val="visible"/>
                                      </p:to>
                                    </p:set>
                                  </p:childTnLst>
                                </p:cTn>
                              </p:par>
                            </p:childTnLst>
                          </p:cTn>
                        </p:par>
                        <p:par>
                          <p:cTn id="833" fill="hold">
                            <p:stCondLst>
                              <p:cond delay="275500"/>
                            </p:stCondLst>
                            <p:childTnLst>
                              <p:par>
                                <p:cTn id="834" presetID="11" presetClass="entr" presetSubtype="0" fill="hold" grpId="0" nodeType="afterEffect">
                                  <p:stCondLst>
                                    <p:cond delay="0"/>
                                  </p:stCondLst>
                                  <p:childTnLst>
                                    <p:set>
                                      <p:cBhvr>
                                        <p:cTn id="835" dur="1000">
                                          <p:stCondLst>
                                            <p:cond delay="0"/>
                                          </p:stCondLst>
                                        </p:cTn>
                                        <p:tgtEl>
                                          <p:spTgt spid="282"/>
                                        </p:tgtEl>
                                        <p:attrNameLst>
                                          <p:attrName>style.visibility</p:attrName>
                                        </p:attrNameLst>
                                      </p:cBhvr>
                                      <p:to>
                                        <p:strVal val="visible"/>
                                      </p:to>
                                    </p:set>
                                  </p:childTnLst>
                                </p:cTn>
                              </p:par>
                            </p:childTnLst>
                          </p:cTn>
                        </p:par>
                        <p:par>
                          <p:cTn id="836" fill="hold">
                            <p:stCondLst>
                              <p:cond delay="276500"/>
                            </p:stCondLst>
                            <p:childTnLst>
                              <p:par>
                                <p:cTn id="837" presetID="11" presetClass="entr" presetSubtype="0" fill="hold" grpId="0" nodeType="afterEffect">
                                  <p:stCondLst>
                                    <p:cond delay="0"/>
                                  </p:stCondLst>
                                  <p:childTnLst>
                                    <p:set>
                                      <p:cBhvr>
                                        <p:cTn id="838" dur="1000">
                                          <p:stCondLst>
                                            <p:cond delay="0"/>
                                          </p:stCondLst>
                                        </p:cTn>
                                        <p:tgtEl>
                                          <p:spTgt spid="283"/>
                                        </p:tgtEl>
                                        <p:attrNameLst>
                                          <p:attrName>style.visibility</p:attrName>
                                        </p:attrNameLst>
                                      </p:cBhvr>
                                      <p:to>
                                        <p:strVal val="visible"/>
                                      </p:to>
                                    </p:set>
                                  </p:childTnLst>
                                </p:cTn>
                              </p:par>
                            </p:childTnLst>
                          </p:cTn>
                        </p:par>
                        <p:par>
                          <p:cTn id="839" fill="hold">
                            <p:stCondLst>
                              <p:cond delay="277500"/>
                            </p:stCondLst>
                            <p:childTnLst>
                              <p:par>
                                <p:cTn id="840" presetID="11" presetClass="entr" presetSubtype="0" fill="hold" grpId="0" nodeType="afterEffect">
                                  <p:stCondLst>
                                    <p:cond delay="0"/>
                                  </p:stCondLst>
                                  <p:childTnLst>
                                    <p:set>
                                      <p:cBhvr>
                                        <p:cTn id="841" dur="1000">
                                          <p:stCondLst>
                                            <p:cond delay="0"/>
                                          </p:stCondLst>
                                        </p:cTn>
                                        <p:tgtEl>
                                          <p:spTgt spid="284"/>
                                        </p:tgtEl>
                                        <p:attrNameLst>
                                          <p:attrName>style.visibility</p:attrName>
                                        </p:attrNameLst>
                                      </p:cBhvr>
                                      <p:to>
                                        <p:strVal val="visible"/>
                                      </p:to>
                                    </p:set>
                                  </p:childTnLst>
                                </p:cTn>
                              </p:par>
                            </p:childTnLst>
                          </p:cTn>
                        </p:par>
                        <p:par>
                          <p:cTn id="842" fill="hold">
                            <p:stCondLst>
                              <p:cond delay="278500"/>
                            </p:stCondLst>
                            <p:childTnLst>
                              <p:par>
                                <p:cTn id="843" presetID="11" presetClass="entr" presetSubtype="0" fill="hold" grpId="0" nodeType="afterEffect">
                                  <p:stCondLst>
                                    <p:cond delay="0"/>
                                  </p:stCondLst>
                                  <p:childTnLst>
                                    <p:set>
                                      <p:cBhvr>
                                        <p:cTn id="844" dur="1000">
                                          <p:stCondLst>
                                            <p:cond delay="0"/>
                                          </p:stCondLst>
                                        </p:cTn>
                                        <p:tgtEl>
                                          <p:spTgt spid="285"/>
                                        </p:tgtEl>
                                        <p:attrNameLst>
                                          <p:attrName>style.visibility</p:attrName>
                                        </p:attrNameLst>
                                      </p:cBhvr>
                                      <p:to>
                                        <p:strVal val="visible"/>
                                      </p:to>
                                    </p:set>
                                  </p:childTnLst>
                                </p:cTn>
                              </p:par>
                            </p:childTnLst>
                          </p:cTn>
                        </p:par>
                        <p:par>
                          <p:cTn id="845" fill="hold">
                            <p:stCondLst>
                              <p:cond delay="279500"/>
                            </p:stCondLst>
                            <p:childTnLst>
                              <p:par>
                                <p:cTn id="846" presetID="11" presetClass="entr" presetSubtype="0" fill="hold" grpId="0" nodeType="afterEffect">
                                  <p:stCondLst>
                                    <p:cond delay="0"/>
                                  </p:stCondLst>
                                  <p:childTnLst>
                                    <p:set>
                                      <p:cBhvr>
                                        <p:cTn id="847" dur="1000">
                                          <p:stCondLst>
                                            <p:cond delay="0"/>
                                          </p:stCondLst>
                                        </p:cTn>
                                        <p:tgtEl>
                                          <p:spTgt spid="286"/>
                                        </p:tgtEl>
                                        <p:attrNameLst>
                                          <p:attrName>style.visibility</p:attrName>
                                        </p:attrNameLst>
                                      </p:cBhvr>
                                      <p:to>
                                        <p:strVal val="visible"/>
                                      </p:to>
                                    </p:set>
                                  </p:childTnLst>
                                </p:cTn>
                              </p:par>
                            </p:childTnLst>
                          </p:cTn>
                        </p:par>
                        <p:par>
                          <p:cTn id="848" fill="hold">
                            <p:stCondLst>
                              <p:cond delay="280500"/>
                            </p:stCondLst>
                            <p:childTnLst>
                              <p:par>
                                <p:cTn id="849" presetID="11" presetClass="entr" presetSubtype="0" fill="hold" grpId="0" nodeType="afterEffect">
                                  <p:stCondLst>
                                    <p:cond delay="0"/>
                                  </p:stCondLst>
                                  <p:childTnLst>
                                    <p:set>
                                      <p:cBhvr>
                                        <p:cTn id="850" dur="1000">
                                          <p:stCondLst>
                                            <p:cond delay="0"/>
                                          </p:stCondLst>
                                        </p:cTn>
                                        <p:tgtEl>
                                          <p:spTgt spid="287"/>
                                        </p:tgtEl>
                                        <p:attrNameLst>
                                          <p:attrName>style.visibility</p:attrName>
                                        </p:attrNameLst>
                                      </p:cBhvr>
                                      <p:to>
                                        <p:strVal val="visible"/>
                                      </p:to>
                                    </p:set>
                                  </p:childTnLst>
                                </p:cTn>
                              </p:par>
                            </p:childTnLst>
                          </p:cTn>
                        </p:par>
                        <p:par>
                          <p:cTn id="851" fill="hold">
                            <p:stCondLst>
                              <p:cond delay="281500"/>
                            </p:stCondLst>
                            <p:childTnLst>
                              <p:par>
                                <p:cTn id="852" presetID="11" presetClass="entr" presetSubtype="0" fill="hold" grpId="0" nodeType="afterEffect">
                                  <p:stCondLst>
                                    <p:cond delay="0"/>
                                  </p:stCondLst>
                                  <p:childTnLst>
                                    <p:set>
                                      <p:cBhvr>
                                        <p:cTn id="853" dur="1000">
                                          <p:stCondLst>
                                            <p:cond delay="0"/>
                                          </p:stCondLst>
                                        </p:cTn>
                                        <p:tgtEl>
                                          <p:spTgt spid="288"/>
                                        </p:tgtEl>
                                        <p:attrNameLst>
                                          <p:attrName>style.visibility</p:attrName>
                                        </p:attrNameLst>
                                      </p:cBhvr>
                                      <p:to>
                                        <p:strVal val="visible"/>
                                      </p:to>
                                    </p:set>
                                  </p:childTnLst>
                                </p:cTn>
                              </p:par>
                            </p:childTnLst>
                          </p:cTn>
                        </p:par>
                        <p:par>
                          <p:cTn id="854" fill="hold">
                            <p:stCondLst>
                              <p:cond delay="282500"/>
                            </p:stCondLst>
                            <p:childTnLst>
                              <p:par>
                                <p:cTn id="855" presetID="11" presetClass="entr" presetSubtype="0" fill="hold" grpId="0" nodeType="afterEffect">
                                  <p:stCondLst>
                                    <p:cond delay="0"/>
                                  </p:stCondLst>
                                  <p:childTnLst>
                                    <p:set>
                                      <p:cBhvr>
                                        <p:cTn id="856" dur="1000">
                                          <p:stCondLst>
                                            <p:cond delay="0"/>
                                          </p:stCondLst>
                                        </p:cTn>
                                        <p:tgtEl>
                                          <p:spTgt spid="289"/>
                                        </p:tgtEl>
                                        <p:attrNameLst>
                                          <p:attrName>style.visibility</p:attrName>
                                        </p:attrNameLst>
                                      </p:cBhvr>
                                      <p:to>
                                        <p:strVal val="visible"/>
                                      </p:to>
                                    </p:set>
                                  </p:childTnLst>
                                </p:cTn>
                              </p:par>
                            </p:childTnLst>
                          </p:cTn>
                        </p:par>
                        <p:par>
                          <p:cTn id="857" fill="hold">
                            <p:stCondLst>
                              <p:cond delay="283500"/>
                            </p:stCondLst>
                            <p:childTnLst>
                              <p:par>
                                <p:cTn id="858" presetID="11" presetClass="entr" presetSubtype="0" fill="hold" grpId="0" nodeType="afterEffect">
                                  <p:stCondLst>
                                    <p:cond delay="0"/>
                                  </p:stCondLst>
                                  <p:childTnLst>
                                    <p:set>
                                      <p:cBhvr>
                                        <p:cTn id="859" dur="1000">
                                          <p:stCondLst>
                                            <p:cond delay="0"/>
                                          </p:stCondLst>
                                        </p:cTn>
                                        <p:tgtEl>
                                          <p:spTgt spid="290"/>
                                        </p:tgtEl>
                                        <p:attrNameLst>
                                          <p:attrName>style.visibility</p:attrName>
                                        </p:attrNameLst>
                                      </p:cBhvr>
                                      <p:to>
                                        <p:strVal val="visible"/>
                                      </p:to>
                                    </p:set>
                                  </p:childTnLst>
                                </p:cTn>
                              </p:par>
                            </p:childTnLst>
                          </p:cTn>
                        </p:par>
                        <p:par>
                          <p:cTn id="860" fill="hold">
                            <p:stCondLst>
                              <p:cond delay="284500"/>
                            </p:stCondLst>
                            <p:childTnLst>
                              <p:par>
                                <p:cTn id="861" presetID="11" presetClass="entr" presetSubtype="0" fill="hold" grpId="0" nodeType="afterEffect">
                                  <p:stCondLst>
                                    <p:cond delay="0"/>
                                  </p:stCondLst>
                                  <p:childTnLst>
                                    <p:set>
                                      <p:cBhvr>
                                        <p:cTn id="862" dur="1000">
                                          <p:stCondLst>
                                            <p:cond delay="0"/>
                                          </p:stCondLst>
                                        </p:cTn>
                                        <p:tgtEl>
                                          <p:spTgt spid="291"/>
                                        </p:tgtEl>
                                        <p:attrNameLst>
                                          <p:attrName>style.visibility</p:attrName>
                                        </p:attrNameLst>
                                      </p:cBhvr>
                                      <p:to>
                                        <p:strVal val="visible"/>
                                      </p:to>
                                    </p:set>
                                  </p:childTnLst>
                                </p:cTn>
                              </p:par>
                            </p:childTnLst>
                          </p:cTn>
                        </p:par>
                        <p:par>
                          <p:cTn id="863" fill="hold">
                            <p:stCondLst>
                              <p:cond delay="285500"/>
                            </p:stCondLst>
                            <p:childTnLst>
                              <p:par>
                                <p:cTn id="864" presetID="11" presetClass="entr" presetSubtype="0" fill="hold" grpId="0" nodeType="afterEffect">
                                  <p:stCondLst>
                                    <p:cond delay="0"/>
                                  </p:stCondLst>
                                  <p:childTnLst>
                                    <p:set>
                                      <p:cBhvr>
                                        <p:cTn id="865" dur="1000">
                                          <p:stCondLst>
                                            <p:cond delay="0"/>
                                          </p:stCondLst>
                                        </p:cTn>
                                        <p:tgtEl>
                                          <p:spTgt spid="292"/>
                                        </p:tgtEl>
                                        <p:attrNameLst>
                                          <p:attrName>style.visibility</p:attrName>
                                        </p:attrNameLst>
                                      </p:cBhvr>
                                      <p:to>
                                        <p:strVal val="visible"/>
                                      </p:to>
                                    </p:set>
                                  </p:childTnLst>
                                </p:cTn>
                              </p:par>
                            </p:childTnLst>
                          </p:cTn>
                        </p:par>
                        <p:par>
                          <p:cTn id="866" fill="hold">
                            <p:stCondLst>
                              <p:cond delay="286500"/>
                            </p:stCondLst>
                            <p:childTnLst>
                              <p:par>
                                <p:cTn id="867" presetID="11" presetClass="entr" presetSubtype="0" fill="hold" grpId="0" nodeType="afterEffect">
                                  <p:stCondLst>
                                    <p:cond delay="0"/>
                                  </p:stCondLst>
                                  <p:childTnLst>
                                    <p:set>
                                      <p:cBhvr>
                                        <p:cTn id="868" dur="1000">
                                          <p:stCondLst>
                                            <p:cond delay="0"/>
                                          </p:stCondLst>
                                        </p:cTn>
                                        <p:tgtEl>
                                          <p:spTgt spid="293"/>
                                        </p:tgtEl>
                                        <p:attrNameLst>
                                          <p:attrName>style.visibility</p:attrName>
                                        </p:attrNameLst>
                                      </p:cBhvr>
                                      <p:to>
                                        <p:strVal val="visible"/>
                                      </p:to>
                                    </p:set>
                                  </p:childTnLst>
                                </p:cTn>
                              </p:par>
                            </p:childTnLst>
                          </p:cTn>
                        </p:par>
                        <p:par>
                          <p:cTn id="869" fill="hold">
                            <p:stCondLst>
                              <p:cond delay="287500"/>
                            </p:stCondLst>
                            <p:childTnLst>
                              <p:par>
                                <p:cTn id="870" presetID="11" presetClass="entr" presetSubtype="0" fill="hold" grpId="0" nodeType="afterEffect">
                                  <p:stCondLst>
                                    <p:cond delay="0"/>
                                  </p:stCondLst>
                                  <p:childTnLst>
                                    <p:set>
                                      <p:cBhvr>
                                        <p:cTn id="871" dur="1000">
                                          <p:stCondLst>
                                            <p:cond delay="0"/>
                                          </p:stCondLst>
                                        </p:cTn>
                                        <p:tgtEl>
                                          <p:spTgt spid="294"/>
                                        </p:tgtEl>
                                        <p:attrNameLst>
                                          <p:attrName>style.visibility</p:attrName>
                                        </p:attrNameLst>
                                      </p:cBhvr>
                                      <p:to>
                                        <p:strVal val="visible"/>
                                      </p:to>
                                    </p:set>
                                  </p:childTnLst>
                                </p:cTn>
                              </p:par>
                            </p:childTnLst>
                          </p:cTn>
                        </p:par>
                        <p:par>
                          <p:cTn id="872" fill="hold">
                            <p:stCondLst>
                              <p:cond delay="288500"/>
                            </p:stCondLst>
                            <p:childTnLst>
                              <p:par>
                                <p:cTn id="873" presetID="11" presetClass="entr" presetSubtype="0" fill="hold" grpId="0" nodeType="afterEffect">
                                  <p:stCondLst>
                                    <p:cond delay="0"/>
                                  </p:stCondLst>
                                  <p:childTnLst>
                                    <p:set>
                                      <p:cBhvr>
                                        <p:cTn id="874" dur="1000">
                                          <p:stCondLst>
                                            <p:cond delay="0"/>
                                          </p:stCondLst>
                                        </p:cTn>
                                        <p:tgtEl>
                                          <p:spTgt spid="295"/>
                                        </p:tgtEl>
                                        <p:attrNameLst>
                                          <p:attrName>style.visibility</p:attrName>
                                        </p:attrNameLst>
                                      </p:cBhvr>
                                      <p:to>
                                        <p:strVal val="visible"/>
                                      </p:to>
                                    </p:set>
                                  </p:childTnLst>
                                </p:cTn>
                              </p:par>
                            </p:childTnLst>
                          </p:cTn>
                        </p:par>
                        <p:par>
                          <p:cTn id="875" fill="hold">
                            <p:stCondLst>
                              <p:cond delay="289500"/>
                            </p:stCondLst>
                            <p:childTnLst>
                              <p:par>
                                <p:cTn id="876" presetID="11" presetClass="entr" presetSubtype="0" fill="hold" grpId="0" nodeType="afterEffect">
                                  <p:stCondLst>
                                    <p:cond delay="0"/>
                                  </p:stCondLst>
                                  <p:childTnLst>
                                    <p:set>
                                      <p:cBhvr>
                                        <p:cTn id="877" dur="1000">
                                          <p:stCondLst>
                                            <p:cond delay="0"/>
                                          </p:stCondLst>
                                        </p:cTn>
                                        <p:tgtEl>
                                          <p:spTgt spid="296"/>
                                        </p:tgtEl>
                                        <p:attrNameLst>
                                          <p:attrName>style.visibility</p:attrName>
                                        </p:attrNameLst>
                                      </p:cBhvr>
                                      <p:to>
                                        <p:strVal val="visible"/>
                                      </p:to>
                                    </p:set>
                                  </p:childTnLst>
                                </p:cTn>
                              </p:par>
                            </p:childTnLst>
                          </p:cTn>
                        </p:par>
                        <p:par>
                          <p:cTn id="878" fill="hold">
                            <p:stCondLst>
                              <p:cond delay="290500"/>
                            </p:stCondLst>
                            <p:childTnLst>
                              <p:par>
                                <p:cTn id="879" presetID="11" presetClass="entr" presetSubtype="0" fill="hold" grpId="0" nodeType="afterEffect">
                                  <p:stCondLst>
                                    <p:cond delay="0"/>
                                  </p:stCondLst>
                                  <p:childTnLst>
                                    <p:set>
                                      <p:cBhvr>
                                        <p:cTn id="880" dur="1000">
                                          <p:stCondLst>
                                            <p:cond delay="0"/>
                                          </p:stCondLst>
                                        </p:cTn>
                                        <p:tgtEl>
                                          <p:spTgt spid="297"/>
                                        </p:tgtEl>
                                        <p:attrNameLst>
                                          <p:attrName>style.visibility</p:attrName>
                                        </p:attrNameLst>
                                      </p:cBhvr>
                                      <p:to>
                                        <p:strVal val="visible"/>
                                      </p:to>
                                    </p:set>
                                  </p:childTnLst>
                                </p:cTn>
                              </p:par>
                            </p:childTnLst>
                          </p:cTn>
                        </p:par>
                        <p:par>
                          <p:cTn id="881" fill="hold">
                            <p:stCondLst>
                              <p:cond delay="291500"/>
                            </p:stCondLst>
                            <p:childTnLst>
                              <p:par>
                                <p:cTn id="882" presetID="11" presetClass="entr" presetSubtype="0" fill="hold" grpId="0" nodeType="afterEffect">
                                  <p:stCondLst>
                                    <p:cond delay="0"/>
                                  </p:stCondLst>
                                  <p:childTnLst>
                                    <p:set>
                                      <p:cBhvr>
                                        <p:cTn id="883" dur="1000">
                                          <p:stCondLst>
                                            <p:cond delay="0"/>
                                          </p:stCondLst>
                                        </p:cTn>
                                        <p:tgtEl>
                                          <p:spTgt spid="298"/>
                                        </p:tgtEl>
                                        <p:attrNameLst>
                                          <p:attrName>style.visibility</p:attrName>
                                        </p:attrNameLst>
                                      </p:cBhvr>
                                      <p:to>
                                        <p:strVal val="visible"/>
                                      </p:to>
                                    </p:set>
                                  </p:childTnLst>
                                  <p:subTnLst>
                                    <p:audio>
                                      <p:cMediaNode>
                                        <p:cTn display="0" masterRel="sameClick">
                                          <p:stCondLst>
                                            <p:cond evt="begin" delay="0">
                                              <p:tn val="882"/>
                                            </p:cond>
                                          </p:stCondLst>
                                          <p:endCondLst>
                                            <p:cond evt="onStopAudio" delay="0">
                                              <p:tgtEl>
                                                <p:sldTgt/>
                                              </p:tgtEl>
                                            </p:cond>
                                          </p:endCondLst>
                                        </p:cTn>
                                        <p:tgtEl>
                                          <p:sndTgt r:embed="rId2" name="click.wav"/>
                                        </p:tgtEl>
                                      </p:cMediaNode>
                                    </p:audio>
                                  </p:subTnLst>
                                </p:cTn>
                              </p:par>
                            </p:childTnLst>
                          </p:cTn>
                        </p:par>
                        <p:par>
                          <p:cTn id="884" fill="hold">
                            <p:stCondLst>
                              <p:cond delay="292500"/>
                            </p:stCondLst>
                            <p:childTnLst>
                              <p:par>
                                <p:cTn id="885" presetID="11" presetClass="entr" presetSubtype="0" fill="hold" grpId="0" nodeType="afterEffect">
                                  <p:stCondLst>
                                    <p:cond delay="0"/>
                                  </p:stCondLst>
                                  <p:childTnLst>
                                    <p:set>
                                      <p:cBhvr>
                                        <p:cTn id="886" dur="1000">
                                          <p:stCondLst>
                                            <p:cond delay="0"/>
                                          </p:stCondLst>
                                        </p:cTn>
                                        <p:tgtEl>
                                          <p:spTgt spid="299"/>
                                        </p:tgtEl>
                                        <p:attrNameLst>
                                          <p:attrName>style.visibility</p:attrName>
                                        </p:attrNameLst>
                                      </p:cBhvr>
                                      <p:to>
                                        <p:strVal val="visible"/>
                                      </p:to>
                                    </p:set>
                                  </p:childTnLst>
                                  <p:subTnLst>
                                    <p:audio>
                                      <p:cMediaNode>
                                        <p:cTn display="0" masterRel="sameClick">
                                          <p:stCondLst>
                                            <p:cond evt="begin" delay="0">
                                              <p:tn val="885"/>
                                            </p:cond>
                                          </p:stCondLst>
                                          <p:endCondLst>
                                            <p:cond evt="onStopAudio" delay="0">
                                              <p:tgtEl>
                                                <p:sldTgt/>
                                              </p:tgtEl>
                                            </p:cond>
                                          </p:endCondLst>
                                        </p:cTn>
                                        <p:tgtEl>
                                          <p:sndTgt r:embed="rId2" name="click.wav"/>
                                        </p:tgtEl>
                                      </p:cMediaNode>
                                    </p:audio>
                                  </p:subTnLst>
                                </p:cTn>
                              </p:par>
                            </p:childTnLst>
                          </p:cTn>
                        </p:par>
                        <p:par>
                          <p:cTn id="887" fill="hold">
                            <p:stCondLst>
                              <p:cond delay="293500"/>
                            </p:stCondLst>
                            <p:childTnLst>
                              <p:par>
                                <p:cTn id="888" presetID="11" presetClass="entr" presetSubtype="0" fill="hold" grpId="0" nodeType="afterEffect">
                                  <p:stCondLst>
                                    <p:cond delay="0"/>
                                  </p:stCondLst>
                                  <p:childTnLst>
                                    <p:set>
                                      <p:cBhvr>
                                        <p:cTn id="889" dur="1000">
                                          <p:stCondLst>
                                            <p:cond delay="0"/>
                                          </p:stCondLst>
                                        </p:cTn>
                                        <p:tgtEl>
                                          <p:spTgt spid="300"/>
                                        </p:tgtEl>
                                        <p:attrNameLst>
                                          <p:attrName>style.visibility</p:attrName>
                                        </p:attrNameLst>
                                      </p:cBhvr>
                                      <p:to>
                                        <p:strVal val="visible"/>
                                      </p:to>
                                    </p:set>
                                  </p:childTnLst>
                                  <p:subTnLst>
                                    <p:audio>
                                      <p:cMediaNode>
                                        <p:cTn display="0" masterRel="sameClick">
                                          <p:stCondLst>
                                            <p:cond evt="begin" delay="0">
                                              <p:tn val="888"/>
                                            </p:cond>
                                          </p:stCondLst>
                                          <p:endCondLst>
                                            <p:cond evt="onStopAudio" delay="0">
                                              <p:tgtEl>
                                                <p:sldTgt/>
                                              </p:tgtEl>
                                            </p:cond>
                                          </p:endCondLst>
                                        </p:cTn>
                                        <p:tgtEl>
                                          <p:sndTgt r:embed="rId2" name="click.wav"/>
                                        </p:tgtEl>
                                      </p:cMediaNode>
                                    </p:audio>
                                  </p:subTnLst>
                                </p:cTn>
                              </p:par>
                            </p:childTnLst>
                          </p:cTn>
                        </p:par>
                        <p:par>
                          <p:cTn id="890" fill="hold">
                            <p:stCondLst>
                              <p:cond delay="294500"/>
                            </p:stCondLst>
                            <p:childTnLst>
                              <p:par>
                                <p:cTn id="891" presetID="11" presetClass="entr" presetSubtype="0" fill="hold" grpId="0" nodeType="afterEffect">
                                  <p:stCondLst>
                                    <p:cond delay="0"/>
                                  </p:stCondLst>
                                  <p:childTnLst>
                                    <p:set>
                                      <p:cBhvr>
                                        <p:cTn id="892" dur="1000">
                                          <p:stCondLst>
                                            <p:cond delay="0"/>
                                          </p:stCondLst>
                                        </p:cTn>
                                        <p:tgtEl>
                                          <p:spTgt spid="301"/>
                                        </p:tgtEl>
                                        <p:attrNameLst>
                                          <p:attrName>style.visibility</p:attrName>
                                        </p:attrNameLst>
                                      </p:cBhvr>
                                      <p:to>
                                        <p:strVal val="visible"/>
                                      </p:to>
                                    </p:set>
                                  </p:childTnLst>
                                  <p:subTnLst>
                                    <p:audio>
                                      <p:cMediaNode>
                                        <p:cTn display="0" masterRel="sameClick">
                                          <p:stCondLst>
                                            <p:cond evt="begin" delay="0">
                                              <p:tn val="891"/>
                                            </p:cond>
                                          </p:stCondLst>
                                          <p:endCondLst>
                                            <p:cond evt="onStopAudio" delay="0">
                                              <p:tgtEl>
                                                <p:sldTgt/>
                                              </p:tgtEl>
                                            </p:cond>
                                          </p:endCondLst>
                                        </p:cTn>
                                        <p:tgtEl>
                                          <p:sndTgt r:embed="rId2" name="click.wav"/>
                                        </p:tgtEl>
                                      </p:cMediaNode>
                                    </p:audio>
                                  </p:subTnLst>
                                </p:cTn>
                              </p:par>
                            </p:childTnLst>
                          </p:cTn>
                        </p:par>
                        <p:par>
                          <p:cTn id="893" fill="hold">
                            <p:stCondLst>
                              <p:cond delay="295500"/>
                            </p:stCondLst>
                            <p:childTnLst>
                              <p:par>
                                <p:cTn id="894" presetID="11" presetClass="entr" presetSubtype="0" fill="hold" grpId="0" nodeType="afterEffect">
                                  <p:stCondLst>
                                    <p:cond delay="0"/>
                                  </p:stCondLst>
                                  <p:childTnLst>
                                    <p:set>
                                      <p:cBhvr>
                                        <p:cTn id="895" dur="1000">
                                          <p:stCondLst>
                                            <p:cond delay="0"/>
                                          </p:stCondLst>
                                        </p:cTn>
                                        <p:tgtEl>
                                          <p:spTgt spid="302"/>
                                        </p:tgtEl>
                                        <p:attrNameLst>
                                          <p:attrName>style.visibility</p:attrName>
                                        </p:attrNameLst>
                                      </p:cBhvr>
                                      <p:to>
                                        <p:strVal val="visible"/>
                                      </p:to>
                                    </p:set>
                                  </p:childTnLst>
                                  <p:subTnLst>
                                    <p:audio>
                                      <p:cMediaNode>
                                        <p:cTn display="0" masterRel="sameClick">
                                          <p:stCondLst>
                                            <p:cond evt="begin" delay="0">
                                              <p:tn val="894"/>
                                            </p:cond>
                                          </p:stCondLst>
                                          <p:endCondLst>
                                            <p:cond evt="onStopAudio" delay="0">
                                              <p:tgtEl>
                                                <p:sldTgt/>
                                              </p:tgtEl>
                                            </p:cond>
                                          </p:endCondLst>
                                        </p:cTn>
                                        <p:tgtEl>
                                          <p:sndTgt r:embed="rId2" name="click.wav"/>
                                        </p:tgtEl>
                                      </p:cMediaNode>
                                    </p:audio>
                                  </p:subTnLst>
                                </p:cTn>
                              </p:par>
                            </p:childTnLst>
                          </p:cTn>
                        </p:par>
                        <p:par>
                          <p:cTn id="896" fill="hold">
                            <p:stCondLst>
                              <p:cond delay="296500"/>
                            </p:stCondLst>
                            <p:childTnLst>
                              <p:par>
                                <p:cTn id="897" presetID="11" presetClass="entr" presetSubtype="0" fill="hold" grpId="0" nodeType="afterEffect">
                                  <p:stCondLst>
                                    <p:cond delay="0"/>
                                  </p:stCondLst>
                                  <p:childTnLst>
                                    <p:set>
                                      <p:cBhvr>
                                        <p:cTn id="898" dur="1000">
                                          <p:stCondLst>
                                            <p:cond delay="0"/>
                                          </p:stCondLst>
                                        </p:cTn>
                                        <p:tgtEl>
                                          <p:spTgt spid="303"/>
                                        </p:tgtEl>
                                        <p:attrNameLst>
                                          <p:attrName>style.visibility</p:attrName>
                                        </p:attrNameLst>
                                      </p:cBhvr>
                                      <p:to>
                                        <p:strVal val="visible"/>
                                      </p:to>
                                    </p:set>
                                  </p:childTnLst>
                                  <p:subTnLst>
                                    <p:audio>
                                      <p:cMediaNode>
                                        <p:cTn display="0" masterRel="sameClick">
                                          <p:stCondLst>
                                            <p:cond evt="begin" delay="0">
                                              <p:tn val="897"/>
                                            </p:cond>
                                          </p:stCondLst>
                                          <p:endCondLst>
                                            <p:cond evt="onStopAudio" delay="0">
                                              <p:tgtEl>
                                                <p:sldTgt/>
                                              </p:tgtEl>
                                            </p:cond>
                                          </p:endCondLst>
                                        </p:cTn>
                                        <p:tgtEl>
                                          <p:sndTgt r:embed="rId2" name="click.wav"/>
                                        </p:tgtEl>
                                      </p:cMediaNode>
                                    </p:audio>
                                  </p:subTnLst>
                                </p:cTn>
                              </p:par>
                            </p:childTnLst>
                          </p:cTn>
                        </p:par>
                        <p:par>
                          <p:cTn id="899" fill="hold">
                            <p:stCondLst>
                              <p:cond delay="297500"/>
                            </p:stCondLst>
                            <p:childTnLst>
                              <p:par>
                                <p:cTn id="900" presetID="11" presetClass="entr" presetSubtype="0" fill="hold" grpId="0" nodeType="afterEffect">
                                  <p:stCondLst>
                                    <p:cond delay="0"/>
                                  </p:stCondLst>
                                  <p:childTnLst>
                                    <p:set>
                                      <p:cBhvr>
                                        <p:cTn id="901" dur="1000">
                                          <p:stCondLst>
                                            <p:cond delay="0"/>
                                          </p:stCondLst>
                                        </p:cTn>
                                        <p:tgtEl>
                                          <p:spTgt spid="304"/>
                                        </p:tgtEl>
                                        <p:attrNameLst>
                                          <p:attrName>style.visibility</p:attrName>
                                        </p:attrNameLst>
                                      </p:cBhvr>
                                      <p:to>
                                        <p:strVal val="visible"/>
                                      </p:to>
                                    </p:set>
                                  </p:childTnLst>
                                  <p:subTnLst>
                                    <p:audio>
                                      <p:cMediaNode>
                                        <p:cTn display="0" masterRel="sameClick">
                                          <p:stCondLst>
                                            <p:cond evt="begin" delay="0">
                                              <p:tn val="900"/>
                                            </p:cond>
                                          </p:stCondLst>
                                          <p:endCondLst>
                                            <p:cond evt="onStopAudio" delay="0">
                                              <p:tgtEl>
                                                <p:sldTgt/>
                                              </p:tgtEl>
                                            </p:cond>
                                          </p:endCondLst>
                                        </p:cTn>
                                        <p:tgtEl>
                                          <p:sndTgt r:embed="rId2" name="click.wav"/>
                                        </p:tgtEl>
                                      </p:cMediaNode>
                                    </p:audio>
                                  </p:subTnLst>
                                </p:cTn>
                              </p:par>
                            </p:childTnLst>
                          </p:cTn>
                        </p:par>
                        <p:par>
                          <p:cTn id="902" fill="hold">
                            <p:stCondLst>
                              <p:cond delay="298500"/>
                            </p:stCondLst>
                            <p:childTnLst>
                              <p:par>
                                <p:cTn id="903" presetID="11" presetClass="entr" presetSubtype="0" fill="hold" grpId="0" nodeType="afterEffect">
                                  <p:stCondLst>
                                    <p:cond delay="0"/>
                                  </p:stCondLst>
                                  <p:childTnLst>
                                    <p:set>
                                      <p:cBhvr>
                                        <p:cTn id="904" dur="1000">
                                          <p:stCondLst>
                                            <p:cond delay="0"/>
                                          </p:stCondLst>
                                        </p:cTn>
                                        <p:tgtEl>
                                          <p:spTgt spid="305"/>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2" name="click.wav"/>
                                        </p:tgtEl>
                                      </p:cMediaNode>
                                    </p:audio>
                                  </p:subTnLst>
                                </p:cTn>
                              </p:par>
                            </p:childTnLst>
                          </p:cTn>
                        </p:par>
                        <p:par>
                          <p:cTn id="905" fill="hold">
                            <p:stCondLst>
                              <p:cond delay="299500"/>
                            </p:stCondLst>
                            <p:childTnLst>
                              <p:par>
                                <p:cTn id="906" presetID="11" presetClass="entr" presetSubtype="0" fill="hold" grpId="0" nodeType="afterEffect">
                                  <p:stCondLst>
                                    <p:cond delay="0"/>
                                  </p:stCondLst>
                                  <p:childTnLst>
                                    <p:set>
                                      <p:cBhvr>
                                        <p:cTn id="907" dur="1000">
                                          <p:stCondLst>
                                            <p:cond delay="0"/>
                                          </p:stCondLst>
                                        </p:cTn>
                                        <p:tgtEl>
                                          <p:spTgt spid="306"/>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2" name="click.wav"/>
                                        </p:tgtEl>
                                      </p:cMediaNode>
                                    </p:audio>
                                  </p:subTnLst>
                                </p:cTn>
                              </p:par>
                            </p:childTnLst>
                          </p:cTn>
                        </p:par>
                        <p:par>
                          <p:cTn id="908" fill="hold">
                            <p:stCondLst>
                              <p:cond delay="300500"/>
                            </p:stCondLst>
                            <p:childTnLst>
                              <p:par>
                                <p:cTn id="909" presetID="11" presetClass="entr" presetSubtype="0" fill="hold" grpId="0" nodeType="afterEffect">
                                  <p:stCondLst>
                                    <p:cond delay="0"/>
                                  </p:stCondLst>
                                  <p:childTnLst>
                                    <p:set>
                                      <p:cBhvr>
                                        <p:cTn id="910" dur="1000">
                                          <p:stCondLst>
                                            <p:cond delay="0"/>
                                          </p:stCondLst>
                                        </p:cTn>
                                        <p:tgtEl>
                                          <p:spTgt spid="307"/>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08"/>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7FE3D07-E017-B13F-5504-64A0DC918402}"/>
                  </a:ext>
                </a:extLst>
              </p:cNvPr>
              <p:cNvSpPr txBox="1">
                <a:spLocks noChangeArrowheads="1"/>
              </p:cNvSpPr>
              <p:nvPr/>
            </p:nvSpPr>
            <p:spPr bwMode="auto">
              <a:xfrm>
                <a:off x="154312" y="188616"/>
                <a:ext cx="11883376" cy="5960258"/>
              </a:xfrm>
              <a:prstGeom prst="rect">
                <a:avLst/>
              </a:prstGeom>
              <a:ln w="57150">
                <a:noFill/>
                <a:headEnd/>
                <a:tailEnd/>
              </a:ln>
            </p:spPr>
            <p:style>
              <a:lnRef idx="2">
                <a:schemeClr val="accent2"/>
              </a:lnRef>
              <a:fillRef idx="1">
                <a:schemeClr val="lt1"/>
              </a:fillRef>
              <a:effectRef idx="0">
                <a:schemeClr val="accent2"/>
              </a:effectRef>
              <a:fontRef idx="minor">
                <a:schemeClr val="dk1"/>
              </a:fontRef>
            </p:style>
            <p:txBody>
              <a:bodyPr wrap="square">
                <a:noAutofit/>
              </a:bodyPr>
              <a:lstStyle/>
              <a:p>
                <a:pPr marL="400050" marR="0" algn="ctr" latinLnBrk="1">
                  <a:lnSpc>
                    <a:spcPct val="115000"/>
                  </a:lnSpc>
                  <a:spcBef>
                    <a:spcPts val="0"/>
                  </a:spcBef>
                  <a:spcAft>
                    <a:spcPts val="0"/>
                  </a:spcAft>
                </a:pPr>
                <a:r>
                  <a:rPr lang="en-US" sz="3000" b="1" i="1" kern="12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3000" b="1" i="1" kern="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Barium chloride +  Sodium sulfate → Barium sulfate +  Sodium chloride</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3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3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3000" i="1">
                              <a:effectLst/>
                              <a:latin typeface="Cambria Math" panose="02040503050406030204" pitchFamily="18" charset="0"/>
                              <a:ea typeface="Times New Roman" panose="02020603050405020304" pitchFamily="18" charset="0"/>
                            </a:rPr>
                          </m:ctrlPr>
                        </m:sSubPr>
                        <m:e>
                          <m:r>
                            <a:rPr lang="en-US" sz="3000" i="1">
                              <a:effectLst/>
                              <a:latin typeface="Cambria Math" panose="02040503050406030204" pitchFamily="18" charset="0"/>
                              <a:ea typeface="Times New Roman" panose="02020603050405020304" pitchFamily="18" charset="0"/>
                            </a:rPr>
                            <m:t>𝑚</m:t>
                          </m:r>
                        </m:e>
                        <m:sub>
                          <m:sSub>
                            <m:sSubPr>
                              <m:ctrlPr>
                                <a:rPr lang="en-US" sz="3000" i="1">
                                  <a:effectLst/>
                                  <a:latin typeface="Cambria Math" panose="02040503050406030204" pitchFamily="18" charset="0"/>
                                  <a:ea typeface="Times New Roman" panose="02020603050405020304" pitchFamily="18" charset="0"/>
                                </a:rPr>
                              </m:ctrlPr>
                            </m:sSubPr>
                            <m:e>
                              <m:r>
                                <a:rPr lang="en-US" sz="3000" i="1">
                                  <a:effectLst/>
                                  <a:latin typeface="Cambria Math" panose="02040503050406030204" pitchFamily="18" charset="0"/>
                                  <a:ea typeface="Times New Roman" panose="02020603050405020304" pitchFamily="18" charset="0"/>
                                </a:rPr>
                                <m:t>𝐵𝑎𝐶𝑙</m:t>
                              </m:r>
                            </m:e>
                            <m:sub>
                              <m:r>
                                <a:rPr lang="en-US" sz="3000" i="1">
                                  <a:effectLst/>
                                  <a:latin typeface="Cambria Math" panose="02040503050406030204" pitchFamily="18" charset="0"/>
                                  <a:ea typeface="Times New Roman" panose="02020603050405020304" pitchFamily="18" charset="0"/>
                                </a:rPr>
                                <m:t>2</m:t>
                              </m:r>
                            </m:sub>
                          </m:sSub>
                        </m:sub>
                      </m:sSub>
                      <m:r>
                        <a:rPr lang="en-US" sz="3000" i="1">
                          <a:effectLst/>
                          <a:latin typeface="Cambria Math" panose="02040503050406030204" pitchFamily="18" charset="0"/>
                          <a:ea typeface="Times New Roman" panose="02020603050405020304" pitchFamily="18" charset="0"/>
                        </a:rPr>
                        <m:t>+</m:t>
                      </m:r>
                      <m:sSub>
                        <m:sSubPr>
                          <m:ctrlPr>
                            <a:rPr lang="en-US" sz="3000" i="1">
                              <a:effectLst/>
                              <a:latin typeface="Cambria Math" panose="02040503050406030204" pitchFamily="18" charset="0"/>
                              <a:ea typeface="Times New Roman" panose="02020603050405020304" pitchFamily="18" charset="0"/>
                            </a:rPr>
                          </m:ctrlPr>
                        </m:sSubPr>
                        <m:e>
                          <m:r>
                            <a:rPr lang="en-US" sz="3000" i="1">
                              <a:effectLst/>
                              <a:latin typeface="Cambria Math" panose="02040503050406030204" pitchFamily="18" charset="0"/>
                              <a:ea typeface="Times New Roman" panose="02020603050405020304" pitchFamily="18" charset="0"/>
                            </a:rPr>
                            <m:t>𝑚</m:t>
                          </m:r>
                        </m:e>
                        <m:sub>
                          <m:sSub>
                            <m:sSubPr>
                              <m:ctrlPr>
                                <a:rPr lang="en-US" sz="3000" i="1">
                                  <a:effectLst/>
                                  <a:latin typeface="Cambria Math" panose="02040503050406030204" pitchFamily="18" charset="0"/>
                                  <a:ea typeface="Times New Roman" panose="02020603050405020304" pitchFamily="18" charset="0"/>
                                </a:rPr>
                              </m:ctrlPr>
                            </m:sSubPr>
                            <m:e>
                              <m:r>
                                <a:rPr lang="en-US" sz="3000" i="1">
                                  <a:effectLst/>
                                  <a:latin typeface="Cambria Math" panose="02040503050406030204" pitchFamily="18" charset="0"/>
                                  <a:ea typeface="Times New Roman" panose="02020603050405020304" pitchFamily="18" charset="0"/>
                                </a:rPr>
                                <m:t>𝑁𝑎</m:t>
                              </m:r>
                            </m:e>
                            <m:sub>
                              <m:r>
                                <a:rPr lang="en-US" sz="3000" i="1">
                                  <a:effectLst/>
                                  <a:latin typeface="Cambria Math" panose="02040503050406030204" pitchFamily="18" charset="0"/>
                                  <a:ea typeface="Times New Roman" panose="02020603050405020304" pitchFamily="18" charset="0"/>
                                </a:rPr>
                                <m:t>2</m:t>
                              </m:r>
                            </m:sub>
                          </m:sSub>
                          <m:sSub>
                            <m:sSubPr>
                              <m:ctrlPr>
                                <a:rPr lang="en-US" sz="3000" i="1">
                                  <a:effectLst/>
                                  <a:latin typeface="Cambria Math" panose="02040503050406030204" pitchFamily="18" charset="0"/>
                                  <a:ea typeface="Times New Roman" panose="02020603050405020304" pitchFamily="18" charset="0"/>
                                </a:rPr>
                              </m:ctrlPr>
                            </m:sSubPr>
                            <m:e>
                              <m:r>
                                <a:rPr lang="en-US" sz="3000" i="1">
                                  <a:effectLst/>
                                  <a:latin typeface="Cambria Math" panose="02040503050406030204" pitchFamily="18" charset="0"/>
                                  <a:ea typeface="Times New Roman" panose="02020603050405020304" pitchFamily="18" charset="0"/>
                                </a:rPr>
                                <m:t>𝑆𝑂</m:t>
                              </m:r>
                            </m:e>
                            <m:sub>
                              <m:r>
                                <a:rPr lang="en-US" sz="3000" i="1">
                                  <a:effectLst/>
                                  <a:latin typeface="Cambria Math" panose="02040503050406030204" pitchFamily="18" charset="0"/>
                                  <a:ea typeface="Times New Roman" panose="02020603050405020304" pitchFamily="18" charset="0"/>
                                </a:rPr>
                                <m:t>4</m:t>
                              </m:r>
                            </m:sub>
                          </m:sSub>
                        </m:sub>
                      </m:sSub>
                      <m:r>
                        <a:rPr lang="en-US" sz="3000" i="1">
                          <a:effectLst/>
                          <a:latin typeface="Cambria Math" panose="02040503050406030204" pitchFamily="18" charset="0"/>
                          <a:ea typeface="Times New Roman" panose="02020603050405020304" pitchFamily="18" charset="0"/>
                        </a:rPr>
                        <m:t>= </m:t>
                      </m:r>
                      <m:sSub>
                        <m:sSubPr>
                          <m:ctrlPr>
                            <a:rPr lang="en-US" sz="3000" i="1">
                              <a:effectLst/>
                              <a:latin typeface="Cambria Math" panose="02040503050406030204" pitchFamily="18" charset="0"/>
                              <a:ea typeface="Times New Roman" panose="02020603050405020304" pitchFamily="18" charset="0"/>
                            </a:rPr>
                          </m:ctrlPr>
                        </m:sSubPr>
                        <m:e>
                          <m:r>
                            <a:rPr lang="en-US" sz="3000" i="1">
                              <a:effectLst/>
                              <a:latin typeface="Cambria Math" panose="02040503050406030204" pitchFamily="18" charset="0"/>
                              <a:ea typeface="Times New Roman" panose="02020603050405020304" pitchFamily="18" charset="0"/>
                            </a:rPr>
                            <m:t>𝑚</m:t>
                          </m:r>
                        </m:e>
                        <m:sub>
                          <m:sSub>
                            <m:sSubPr>
                              <m:ctrlPr>
                                <a:rPr lang="en-US" sz="3000" i="1">
                                  <a:effectLst/>
                                  <a:latin typeface="Cambria Math" panose="02040503050406030204" pitchFamily="18" charset="0"/>
                                  <a:ea typeface="Times New Roman" panose="02020603050405020304" pitchFamily="18" charset="0"/>
                                </a:rPr>
                              </m:ctrlPr>
                            </m:sSubPr>
                            <m:e>
                              <m:r>
                                <a:rPr lang="en-US" sz="3000" i="1">
                                  <a:effectLst/>
                                  <a:latin typeface="Cambria Math" panose="02040503050406030204" pitchFamily="18" charset="0"/>
                                  <a:ea typeface="Times New Roman" panose="02020603050405020304" pitchFamily="18" charset="0"/>
                                </a:rPr>
                                <m:t>𝐵𝑎𝑆𝑂</m:t>
                              </m:r>
                            </m:e>
                            <m:sub>
                              <m:r>
                                <a:rPr lang="en-US" sz="3000" i="1">
                                  <a:effectLst/>
                                  <a:latin typeface="Cambria Math" panose="02040503050406030204" pitchFamily="18" charset="0"/>
                                  <a:ea typeface="Times New Roman" panose="02020603050405020304" pitchFamily="18" charset="0"/>
                                </a:rPr>
                                <m:t>4</m:t>
                              </m:r>
                            </m:sub>
                          </m:sSub>
                        </m:sub>
                      </m:sSub>
                      <m:r>
                        <a:rPr lang="en-US" sz="3000" i="1">
                          <a:effectLst/>
                          <a:latin typeface="Cambria Math" panose="02040503050406030204" pitchFamily="18" charset="0"/>
                          <a:ea typeface="Times New Roman" panose="02020603050405020304" pitchFamily="18" charset="0"/>
                        </a:rPr>
                        <m:t>+</m:t>
                      </m:r>
                      <m:sSub>
                        <m:sSubPr>
                          <m:ctrlPr>
                            <a:rPr lang="en-US" sz="3000" i="1">
                              <a:effectLst/>
                              <a:latin typeface="Cambria Math" panose="02040503050406030204" pitchFamily="18" charset="0"/>
                              <a:ea typeface="Times New Roman" panose="02020603050405020304" pitchFamily="18" charset="0"/>
                            </a:rPr>
                          </m:ctrlPr>
                        </m:sSubPr>
                        <m:e>
                          <m:r>
                            <a:rPr lang="en-US" sz="3000" i="1">
                              <a:effectLst/>
                              <a:latin typeface="Cambria Math" panose="02040503050406030204" pitchFamily="18" charset="0"/>
                              <a:ea typeface="Times New Roman" panose="02020603050405020304" pitchFamily="18" charset="0"/>
                            </a:rPr>
                            <m:t>𝑚</m:t>
                          </m:r>
                        </m:e>
                        <m:sub>
                          <m:r>
                            <a:rPr lang="en-US" sz="3000" i="1">
                              <a:effectLst/>
                              <a:latin typeface="Cambria Math" panose="02040503050406030204" pitchFamily="18" charset="0"/>
                              <a:ea typeface="Times New Roman" panose="02020603050405020304" pitchFamily="18" charset="0"/>
                            </a:rPr>
                            <m:t>𝑁𝑎𝐶𝑙</m:t>
                          </m:r>
                        </m:sub>
                      </m:sSub>
                      <m:r>
                        <a:rPr lang="en-US" sz="3000" i="1">
                          <a:effectLst/>
                          <a:latin typeface="Cambria Math" panose="02040503050406030204" pitchFamily="18" charset="0"/>
                          <a:ea typeface="Times New Roman" panose="02020603050405020304" pitchFamily="18" charset="0"/>
                        </a:rPr>
                        <m:t> </m:t>
                      </m:r>
                    </m:oMath>
                  </m:oMathPara>
                </a14:m>
                <a:endParaRPr lang="en-US" sz="3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atinLnBrk="1">
                  <a:spcBef>
                    <a:spcPts val="1080"/>
                  </a:spcBef>
                  <a:spcAft>
                    <a:spcPts val="0"/>
                  </a:spcAft>
                </a:pPr>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&lt;=&gt;             </a:t>
                </a:r>
                <a14:m>
                  <m:oMath xmlns:m="http://schemas.openxmlformats.org/officeDocument/2006/math">
                    <m:sSub>
                      <m:sSubPr>
                        <m:ctrlPr>
                          <a:rPr lang="en-US" sz="3000" i="1">
                            <a:effectLst/>
                            <a:latin typeface="Cambria Math" panose="02040503050406030204" pitchFamily="18" charset="0"/>
                            <a:ea typeface="Times New Roman" panose="02020603050405020304" pitchFamily="18" charset="0"/>
                          </a:rPr>
                        </m:ctrlPr>
                      </m:sSubPr>
                      <m:e>
                        <m:r>
                          <a:rPr lang="en-US" sz="3000" i="1">
                            <a:effectLst/>
                            <a:latin typeface="Cambria Math" panose="02040503050406030204" pitchFamily="18" charset="0"/>
                            <a:ea typeface="Times New Roman" panose="02020603050405020304" pitchFamily="18" charset="0"/>
                          </a:rPr>
                          <m:t>𝑚</m:t>
                        </m:r>
                      </m:e>
                      <m:sub>
                        <m:sSub>
                          <m:sSubPr>
                            <m:ctrlPr>
                              <a:rPr lang="en-US" sz="3000" i="1">
                                <a:effectLst/>
                                <a:latin typeface="Cambria Math" panose="02040503050406030204" pitchFamily="18" charset="0"/>
                                <a:ea typeface="Times New Roman" panose="02020603050405020304" pitchFamily="18" charset="0"/>
                              </a:rPr>
                            </m:ctrlPr>
                          </m:sSubPr>
                          <m:e>
                            <m:r>
                              <a:rPr lang="en-US" sz="3000" i="1">
                                <a:effectLst/>
                                <a:latin typeface="Cambria Math" panose="02040503050406030204" pitchFamily="18" charset="0"/>
                                <a:ea typeface="Times New Roman" panose="02020603050405020304" pitchFamily="18" charset="0"/>
                              </a:rPr>
                              <m:t>𝐵𝑎𝐶𝑙</m:t>
                            </m:r>
                          </m:e>
                          <m:sub>
                            <m:r>
                              <a:rPr lang="en-US" sz="3000" i="1">
                                <a:effectLst/>
                                <a:latin typeface="Cambria Math" panose="02040503050406030204" pitchFamily="18" charset="0"/>
                                <a:ea typeface="Times New Roman" panose="02020603050405020304" pitchFamily="18" charset="0"/>
                              </a:rPr>
                              <m:t>2</m:t>
                            </m:r>
                          </m:sub>
                        </m:sSub>
                      </m:sub>
                    </m:sSub>
                  </m:oMath>
                </a14:m>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142   =      233      +   117</a:t>
                </a:r>
                <a:endParaRPr lang="en-US" sz="3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atinLnBrk="1">
                  <a:spcBef>
                    <a:spcPts val="1080"/>
                  </a:spcBef>
                  <a:spcAft>
                    <a:spcPts val="0"/>
                  </a:spcAft>
                </a:pP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=&gt; </a:t>
                </a:r>
                <a14:m>
                  <m:oMath xmlns:m="http://schemas.openxmlformats.org/officeDocument/2006/math">
                    <m:sSub>
                      <m:sSubPr>
                        <m:ctrlPr>
                          <a:rPr lang="en-US" sz="3000" i="1">
                            <a:effectLst/>
                            <a:latin typeface="Cambria Math" panose="02040503050406030204" pitchFamily="18" charset="0"/>
                            <a:ea typeface="Times New Roman" panose="02020603050405020304" pitchFamily="18" charset="0"/>
                          </a:rPr>
                        </m:ctrlPr>
                      </m:sSubPr>
                      <m:e>
                        <m:r>
                          <a:rPr lang="en-US" sz="3000" i="1">
                            <a:effectLst/>
                            <a:latin typeface="Cambria Math" panose="02040503050406030204" pitchFamily="18" charset="0"/>
                            <a:ea typeface="Times New Roman" panose="02020603050405020304" pitchFamily="18" charset="0"/>
                          </a:rPr>
                          <m:t>𝑚</m:t>
                        </m:r>
                      </m:e>
                      <m:sub>
                        <m:sSub>
                          <m:sSubPr>
                            <m:ctrlPr>
                              <a:rPr lang="en-US" sz="3000" i="1">
                                <a:effectLst/>
                                <a:latin typeface="Cambria Math" panose="02040503050406030204" pitchFamily="18" charset="0"/>
                                <a:ea typeface="Times New Roman" panose="02020603050405020304" pitchFamily="18" charset="0"/>
                              </a:rPr>
                            </m:ctrlPr>
                          </m:sSubPr>
                          <m:e>
                            <m:r>
                              <a:rPr lang="en-US" sz="3000" i="1">
                                <a:effectLst/>
                                <a:latin typeface="Cambria Math" panose="02040503050406030204" pitchFamily="18" charset="0"/>
                                <a:ea typeface="Times New Roman" panose="02020603050405020304" pitchFamily="18" charset="0"/>
                              </a:rPr>
                              <m:t>𝐵𝑎𝐶𝑙</m:t>
                            </m:r>
                          </m:e>
                          <m:sub>
                            <m:r>
                              <a:rPr lang="en-US" sz="3000" i="1">
                                <a:effectLst/>
                                <a:latin typeface="Cambria Math" panose="02040503050406030204" pitchFamily="18" charset="0"/>
                                <a:ea typeface="Times New Roman" panose="02020603050405020304" pitchFamily="18" charset="0"/>
                              </a:rPr>
                              <m:t>2</m:t>
                            </m:r>
                          </m:sub>
                        </m:sSub>
                      </m:sub>
                    </m:sSub>
                  </m:oMath>
                </a14:m>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   (233 + 117) - 142  =  208 (g)</a:t>
                </a:r>
              </a:p>
              <a:p>
                <a:pPr latinLnBrk="1">
                  <a:spcBef>
                    <a:spcPts val="1080"/>
                  </a:spcBef>
                </a:pP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Vậy</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khối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của</a:t>
                </a:r>
                <a:r>
                  <a:rPr lang="en-US" sz="3000" dirty="0">
                    <a:solidFill>
                      <a:srgbClr val="000000"/>
                    </a:solidFill>
                    <a:latin typeface="Times New Roman" panose="02020603050405020304" pitchFamily="18" charset="0"/>
                    <a:ea typeface="Times New Roman" panose="02020603050405020304" pitchFamily="18" charset="0"/>
                  </a:rPr>
                  <a:t> </a:t>
                </a:r>
                <a:r>
                  <a:rPr lang="en-US" sz="3000" b="1" dirty="0">
                    <a:solidFill>
                      <a:srgbClr val="FF0000"/>
                    </a:solidFill>
                    <a:latin typeface="Times New Roman" panose="02020603050405020304" pitchFamily="18" charset="0"/>
                    <a:ea typeface="Times New Roman" panose="02020603050405020304" pitchFamily="18" charset="0"/>
                  </a:rPr>
                  <a:t>Barium chloride </a:t>
                </a:r>
                <a:r>
                  <a:rPr lang="en-US" sz="3000" dirty="0">
                    <a:solidFill>
                      <a:srgbClr val="000000"/>
                    </a:solidFill>
                    <a:latin typeface="Times New Roman" panose="02020603050405020304" pitchFamily="18" charset="0"/>
                    <a:ea typeface="Times New Roman" panose="02020603050405020304" pitchFamily="18" charset="0"/>
                  </a:rPr>
                  <a:t>(BaCl</a:t>
                </a:r>
                <a:r>
                  <a:rPr lang="en-US" sz="3000" baseline="-25000" dirty="0">
                    <a:solidFill>
                      <a:srgbClr val="000000"/>
                    </a:solidFill>
                    <a:latin typeface="Times New Roman" panose="02020603050405020304" pitchFamily="18" charset="0"/>
                    <a:ea typeface="Times New Roman" panose="02020603050405020304" pitchFamily="18" charset="0"/>
                  </a:rPr>
                  <a:t>2</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đã</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phản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ứng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là</a:t>
                </a:r>
                <a:r>
                  <a:rPr lang="en-US" sz="3000" dirty="0">
                    <a:solidFill>
                      <a:srgbClr val="000000"/>
                    </a:solidFill>
                    <a:latin typeface="Times New Roman" panose="02020603050405020304" pitchFamily="18" charset="0"/>
                    <a:ea typeface="Times New Roman" panose="02020603050405020304" pitchFamily="18" charset="0"/>
                  </a:rPr>
                  <a:t> 208 (g)</a:t>
                </a:r>
                <a:endParaRPr lang="en-US" sz="3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atinLnBrk="1">
                  <a:lnSpc>
                    <a:spcPct val="115000"/>
                  </a:lnSpc>
                  <a:spcBef>
                    <a:spcPts val="0"/>
                  </a:spcBef>
                  <a:spcAft>
                    <a:spcPts val="0"/>
                  </a:spcAft>
                </a:pPr>
                <a:r>
                  <a:rPr lang="en-US" sz="3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atinLnBrk="1">
                  <a:lnSpc>
                    <a:spcPct val="115000"/>
                  </a:lnSpc>
                  <a:spcBef>
                    <a:spcPts val="0"/>
                  </a:spcBef>
                  <a:spcAft>
                    <a:spcPts val="0"/>
                  </a:spcAft>
                </a:pPr>
                <a:r>
                  <a:rPr lang="en-US" sz="3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F7FE3D07-E017-B13F-5504-64A0DC918402}"/>
                  </a:ext>
                </a:extLst>
              </p:cNvPr>
              <p:cNvSpPr txBox="1">
                <a:spLocks noRot="1" noChangeAspect="1" noMove="1" noResize="1" noEditPoints="1" noAdjustHandles="1" noChangeArrowheads="1" noChangeShapeType="1" noTextEdit="1"/>
              </p:cNvSpPr>
              <p:nvPr/>
            </p:nvSpPr>
            <p:spPr bwMode="auto">
              <a:xfrm>
                <a:off x="154312" y="188616"/>
                <a:ext cx="11883376" cy="5960258"/>
              </a:xfrm>
              <a:prstGeom prst="rect">
                <a:avLst/>
              </a:prstGeom>
              <a:blipFill>
                <a:blip r:embed="rId2"/>
                <a:stretch>
                  <a:fillRect l="-1179" t="-818"/>
                </a:stretch>
              </a:blipFill>
              <a:ln w="57150">
                <a:noFill/>
                <a:headEnd/>
                <a:tailEnd/>
              </a:ln>
            </p:spPr>
            <p:txBody>
              <a:bodyPr/>
              <a:lstStyle/>
              <a:p>
                <a:r>
                  <a:rPr lang="en-US">
                    <a:noFill/>
                  </a:rPr>
                  <a:t> </a:t>
                </a:r>
              </a:p>
            </p:txBody>
          </p:sp>
        </mc:Fallback>
      </mc:AlternateContent>
    </p:spTree>
    <p:extLst>
      <p:ext uri="{BB962C8B-B14F-4D97-AF65-F5344CB8AC3E}">
        <p14:creationId xmlns:p14="http://schemas.microsoft.com/office/powerpoint/2010/main" val="94429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A8325-143E-5BA2-C9D7-E9E1254D70B7}"/>
              </a:ext>
            </a:extLst>
          </p:cNvPr>
          <p:cNvSpPr>
            <a:spLocks noGrp="1"/>
          </p:cNvSpPr>
          <p:nvPr>
            <p:ph type="title"/>
          </p:nvPr>
        </p:nvSpPr>
        <p:spPr>
          <a:xfrm>
            <a:off x="1230086" y="1764717"/>
            <a:ext cx="10515600" cy="1325563"/>
          </a:xfrm>
        </p:spPr>
        <p:txBody>
          <a:bodyPr/>
          <a:lstStyle/>
          <a:p>
            <a:r>
              <a:rPr lang="en-US" b="1" dirty="0" err="1">
                <a:solidFill>
                  <a:srgbClr val="FF0000"/>
                </a:solidFill>
                <a:latin typeface="Times New Roman" panose="02020603050405020304" pitchFamily="18" charset="0"/>
                <a:cs typeface="Times New Roman" panose="02020603050405020304" pitchFamily="18" charset="0"/>
              </a:rPr>
              <a:t>Từ</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bài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tập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trên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các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nhóm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rút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ra</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các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bước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giải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bài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toán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áp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dụng</a:t>
            </a:r>
            <a:r>
              <a:rPr lang="en-US" b="1" dirty="0">
                <a:solidFill>
                  <a:srgbClr val="FF0000"/>
                </a:solidFill>
                <a:latin typeface="Times New Roman" panose="02020603050405020304" pitchFamily="18" charset="0"/>
                <a:cs typeface="Times New Roman" panose="02020603050405020304" pitchFamily="18" charset="0"/>
              </a:rPr>
              <a:t> ĐLBTKL</a:t>
            </a:r>
          </a:p>
        </p:txBody>
      </p:sp>
      <p:sp>
        <p:nvSpPr>
          <p:cNvPr id="3" name="TextBox 2">
            <a:extLst>
              <a:ext uri="{FF2B5EF4-FFF2-40B4-BE49-F238E27FC236}">
                <a16:creationId xmlns:a16="http://schemas.microsoft.com/office/drawing/2014/main" id="{61149E48-0634-6F08-BAE4-D16989452B79}"/>
              </a:ext>
            </a:extLst>
          </p:cNvPr>
          <p:cNvSpPr txBox="1"/>
          <p:nvPr/>
        </p:nvSpPr>
        <p:spPr>
          <a:xfrm>
            <a:off x="4003048" y="261035"/>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2</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03297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7FE3D07-E017-B13F-5504-64A0DC918402}"/>
                  </a:ext>
                </a:extLst>
              </p:cNvPr>
              <p:cNvSpPr txBox="1">
                <a:spLocks noChangeArrowheads="1"/>
              </p:cNvSpPr>
              <p:nvPr/>
            </p:nvSpPr>
            <p:spPr bwMode="auto">
              <a:xfrm>
                <a:off x="154312" y="188616"/>
                <a:ext cx="11883376" cy="5960258"/>
              </a:xfrm>
              <a:prstGeom prst="rect">
                <a:avLst/>
              </a:prstGeom>
              <a:ln w="57150">
                <a:noFill/>
                <a:headEnd/>
                <a:tailEnd/>
              </a:ln>
            </p:spPr>
            <p:style>
              <a:lnRef idx="2">
                <a:schemeClr val="accent2"/>
              </a:lnRef>
              <a:fillRef idx="1">
                <a:schemeClr val="lt1"/>
              </a:fillRef>
              <a:effectRef idx="0">
                <a:schemeClr val="accent2"/>
              </a:effectRef>
              <a:fontRef idx="minor">
                <a:schemeClr val="dk1"/>
              </a:fontRef>
            </p:style>
            <p:txBody>
              <a:bodyPr wrap="square">
                <a:noAutofit/>
              </a:bodyPr>
              <a:lstStyle/>
              <a:p>
                <a:pPr marL="400050" marR="0" algn="ctr" latinLnBrk="1">
                  <a:lnSpc>
                    <a:spcPct val="115000"/>
                  </a:lnSpc>
                  <a:spcBef>
                    <a:spcPts val="0"/>
                  </a:spcBef>
                  <a:spcAft>
                    <a:spcPts val="0"/>
                  </a:spcAft>
                </a:pPr>
                <a:r>
                  <a:rPr lang="en-US" sz="3000" b="1" i="1" kern="12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3000" b="1" i="1" kern="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Barium chloride +  Sodium sulfate → Barium sulfate +  Sodium chloride</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3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3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3000" i="1">
                              <a:effectLst/>
                              <a:latin typeface="Cambria Math" panose="02040503050406030204" pitchFamily="18" charset="0"/>
                              <a:ea typeface="Times New Roman" panose="02020603050405020304" pitchFamily="18" charset="0"/>
                            </a:rPr>
                          </m:ctrlPr>
                        </m:sSubPr>
                        <m:e>
                          <m:r>
                            <a:rPr lang="en-US" sz="3000" i="1">
                              <a:effectLst/>
                              <a:latin typeface="Cambria Math" panose="02040503050406030204" pitchFamily="18" charset="0"/>
                              <a:ea typeface="Times New Roman" panose="02020603050405020304" pitchFamily="18" charset="0"/>
                            </a:rPr>
                            <m:t>𝑚</m:t>
                          </m:r>
                        </m:e>
                        <m:sub>
                          <m:sSub>
                            <m:sSubPr>
                              <m:ctrlPr>
                                <a:rPr lang="en-US" sz="3000" i="1">
                                  <a:effectLst/>
                                  <a:latin typeface="Cambria Math" panose="02040503050406030204" pitchFamily="18" charset="0"/>
                                  <a:ea typeface="Times New Roman" panose="02020603050405020304" pitchFamily="18" charset="0"/>
                                </a:rPr>
                              </m:ctrlPr>
                            </m:sSubPr>
                            <m:e>
                              <m:r>
                                <a:rPr lang="en-US" sz="3000" i="1">
                                  <a:effectLst/>
                                  <a:latin typeface="Cambria Math" panose="02040503050406030204" pitchFamily="18" charset="0"/>
                                  <a:ea typeface="Times New Roman" panose="02020603050405020304" pitchFamily="18" charset="0"/>
                                </a:rPr>
                                <m:t>𝐵𝑎𝐶𝑙</m:t>
                              </m:r>
                            </m:e>
                            <m:sub>
                              <m:r>
                                <a:rPr lang="en-US" sz="3000" i="1">
                                  <a:effectLst/>
                                  <a:latin typeface="Cambria Math" panose="02040503050406030204" pitchFamily="18" charset="0"/>
                                  <a:ea typeface="Times New Roman" panose="02020603050405020304" pitchFamily="18" charset="0"/>
                                </a:rPr>
                                <m:t>2</m:t>
                              </m:r>
                            </m:sub>
                          </m:sSub>
                        </m:sub>
                      </m:sSub>
                      <m:r>
                        <a:rPr lang="en-US" sz="3000" i="1">
                          <a:effectLst/>
                          <a:latin typeface="Cambria Math" panose="02040503050406030204" pitchFamily="18" charset="0"/>
                          <a:ea typeface="Times New Roman" panose="02020603050405020304" pitchFamily="18" charset="0"/>
                        </a:rPr>
                        <m:t>+</m:t>
                      </m:r>
                      <m:sSub>
                        <m:sSubPr>
                          <m:ctrlPr>
                            <a:rPr lang="en-US" sz="3000" i="1">
                              <a:effectLst/>
                              <a:latin typeface="Cambria Math" panose="02040503050406030204" pitchFamily="18" charset="0"/>
                              <a:ea typeface="Times New Roman" panose="02020603050405020304" pitchFamily="18" charset="0"/>
                            </a:rPr>
                          </m:ctrlPr>
                        </m:sSubPr>
                        <m:e>
                          <m:r>
                            <a:rPr lang="en-US" sz="3000" i="1">
                              <a:effectLst/>
                              <a:latin typeface="Cambria Math" panose="02040503050406030204" pitchFamily="18" charset="0"/>
                              <a:ea typeface="Times New Roman" panose="02020603050405020304" pitchFamily="18" charset="0"/>
                            </a:rPr>
                            <m:t>𝑚</m:t>
                          </m:r>
                        </m:e>
                        <m:sub>
                          <m:sSub>
                            <m:sSubPr>
                              <m:ctrlPr>
                                <a:rPr lang="en-US" sz="3000" i="1">
                                  <a:effectLst/>
                                  <a:latin typeface="Cambria Math" panose="02040503050406030204" pitchFamily="18" charset="0"/>
                                  <a:ea typeface="Times New Roman" panose="02020603050405020304" pitchFamily="18" charset="0"/>
                                </a:rPr>
                              </m:ctrlPr>
                            </m:sSubPr>
                            <m:e>
                              <m:r>
                                <a:rPr lang="en-US" sz="3000" i="1">
                                  <a:effectLst/>
                                  <a:latin typeface="Cambria Math" panose="02040503050406030204" pitchFamily="18" charset="0"/>
                                  <a:ea typeface="Times New Roman" panose="02020603050405020304" pitchFamily="18" charset="0"/>
                                </a:rPr>
                                <m:t>𝑁𝑎</m:t>
                              </m:r>
                            </m:e>
                            <m:sub>
                              <m:r>
                                <a:rPr lang="en-US" sz="3000" i="1">
                                  <a:effectLst/>
                                  <a:latin typeface="Cambria Math" panose="02040503050406030204" pitchFamily="18" charset="0"/>
                                  <a:ea typeface="Times New Roman" panose="02020603050405020304" pitchFamily="18" charset="0"/>
                                </a:rPr>
                                <m:t>2</m:t>
                              </m:r>
                            </m:sub>
                          </m:sSub>
                          <m:sSub>
                            <m:sSubPr>
                              <m:ctrlPr>
                                <a:rPr lang="en-US" sz="3000" i="1">
                                  <a:effectLst/>
                                  <a:latin typeface="Cambria Math" panose="02040503050406030204" pitchFamily="18" charset="0"/>
                                  <a:ea typeface="Times New Roman" panose="02020603050405020304" pitchFamily="18" charset="0"/>
                                </a:rPr>
                              </m:ctrlPr>
                            </m:sSubPr>
                            <m:e>
                              <m:r>
                                <a:rPr lang="en-US" sz="3000" i="1">
                                  <a:effectLst/>
                                  <a:latin typeface="Cambria Math" panose="02040503050406030204" pitchFamily="18" charset="0"/>
                                  <a:ea typeface="Times New Roman" panose="02020603050405020304" pitchFamily="18" charset="0"/>
                                </a:rPr>
                                <m:t>𝑆𝑂</m:t>
                              </m:r>
                            </m:e>
                            <m:sub>
                              <m:r>
                                <a:rPr lang="en-US" sz="3000" i="1">
                                  <a:effectLst/>
                                  <a:latin typeface="Cambria Math" panose="02040503050406030204" pitchFamily="18" charset="0"/>
                                  <a:ea typeface="Times New Roman" panose="02020603050405020304" pitchFamily="18" charset="0"/>
                                </a:rPr>
                                <m:t>4</m:t>
                              </m:r>
                            </m:sub>
                          </m:sSub>
                        </m:sub>
                      </m:sSub>
                      <m:r>
                        <a:rPr lang="en-US" sz="3000" i="1">
                          <a:effectLst/>
                          <a:latin typeface="Cambria Math" panose="02040503050406030204" pitchFamily="18" charset="0"/>
                          <a:ea typeface="Times New Roman" panose="02020603050405020304" pitchFamily="18" charset="0"/>
                        </a:rPr>
                        <m:t>= </m:t>
                      </m:r>
                      <m:sSub>
                        <m:sSubPr>
                          <m:ctrlPr>
                            <a:rPr lang="en-US" sz="3000" i="1">
                              <a:effectLst/>
                              <a:latin typeface="Cambria Math" panose="02040503050406030204" pitchFamily="18" charset="0"/>
                              <a:ea typeface="Times New Roman" panose="02020603050405020304" pitchFamily="18" charset="0"/>
                            </a:rPr>
                          </m:ctrlPr>
                        </m:sSubPr>
                        <m:e>
                          <m:r>
                            <a:rPr lang="en-US" sz="3000" i="1">
                              <a:effectLst/>
                              <a:latin typeface="Cambria Math" panose="02040503050406030204" pitchFamily="18" charset="0"/>
                              <a:ea typeface="Times New Roman" panose="02020603050405020304" pitchFamily="18" charset="0"/>
                            </a:rPr>
                            <m:t>𝑚</m:t>
                          </m:r>
                        </m:e>
                        <m:sub>
                          <m:sSub>
                            <m:sSubPr>
                              <m:ctrlPr>
                                <a:rPr lang="en-US" sz="3000" i="1">
                                  <a:effectLst/>
                                  <a:latin typeface="Cambria Math" panose="02040503050406030204" pitchFamily="18" charset="0"/>
                                  <a:ea typeface="Times New Roman" panose="02020603050405020304" pitchFamily="18" charset="0"/>
                                </a:rPr>
                              </m:ctrlPr>
                            </m:sSubPr>
                            <m:e>
                              <m:r>
                                <a:rPr lang="en-US" sz="3000" i="1">
                                  <a:effectLst/>
                                  <a:latin typeface="Cambria Math" panose="02040503050406030204" pitchFamily="18" charset="0"/>
                                  <a:ea typeface="Times New Roman" panose="02020603050405020304" pitchFamily="18" charset="0"/>
                                </a:rPr>
                                <m:t>𝐵𝑎𝑆𝑂</m:t>
                              </m:r>
                            </m:e>
                            <m:sub>
                              <m:r>
                                <a:rPr lang="en-US" sz="3000" i="1">
                                  <a:effectLst/>
                                  <a:latin typeface="Cambria Math" panose="02040503050406030204" pitchFamily="18" charset="0"/>
                                  <a:ea typeface="Times New Roman" panose="02020603050405020304" pitchFamily="18" charset="0"/>
                                </a:rPr>
                                <m:t>4</m:t>
                              </m:r>
                            </m:sub>
                          </m:sSub>
                        </m:sub>
                      </m:sSub>
                      <m:r>
                        <a:rPr lang="en-US" sz="3000" i="1">
                          <a:effectLst/>
                          <a:latin typeface="Cambria Math" panose="02040503050406030204" pitchFamily="18" charset="0"/>
                          <a:ea typeface="Times New Roman" panose="02020603050405020304" pitchFamily="18" charset="0"/>
                        </a:rPr>
                        <m:t>+</m:t>
                      </m:r>
                      <m:sSub>
                        <m:sSubPr>
                          <m:ctrlPr>
                            <a:rPr lang="en-US" sz="3000" i="1">
                              <a:effectLst/>
                              <a:latin typeface="Cambria Math" panose="02040503050406030204" pitchFamily="18" charset="0"/>
                              <a:ea typeface="Times New Roman" panose="02020603050405020304" pitchFamily="18" charset="0"/>
                            </a:rPr>
                          </m:ctrlPr>
                        </m:sSubPr>
                        <m:e>
                          <m:r>
                            <a:rPr lang="en-US" sz="3000" i="1">
                              <a:effectLst/>
                              <a:latin typeface="Cambria Math" panose="02040503050406030204" pitchFamily="18" charset="0"/>
                              <a:ea typeface="Times New Roman" panose="02020603050405020304" pitchFamily="18" charset="0"/>
                            </a:rPr>
                            <m:t>𝑚</m:t>
                          </m:r>
                        </m:e>
                        <m:sub>
                          <m:r>
                            <a:rPr lang="en-US" sz="3000" i="1">
                              <a:effectLst/>
                              <a:latin typeface="Cambria Math" panose="02040503050406030204" pitchFamily="18" charset="0"/>
                              <a:ea typeface="Times New Roman" panose="02020603050405020304" pitchFamily="18" charset="0"/>
                            </a:rPr>
                            <m:t>𝑁𝑎𝐶𝑙</m:t>
                          </m:r>
                        </m:sub>
                      </m:sSub>
                      <m:r>
                        <a:rPr lang="en-US" sz="3000" i="1">
                          <a:effectLst/>
                          <a:latin typeface="Cambria Math" panose="02040503050406030204" pitchFamily="18" charset="0"/>
                          <a:ea typeface="Times New Roman" panose="02020603050405020304" pitchFamily="18" charset="0"/>
                        </a:rPr>
                        <m:t> </m:t>
                      </m:r>
                    </m:oMath>
                  </m:oMathPara>
                </a14:m>
                <a:endParaRPr lang="en-US" sz="3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atinLnBrk="1">
                  <a:spcBef>
                    <a:spcPts val="1080"/>
                  </a:spcBef>
                  <a:spcAft>
                    <a:spcPts val="0"/>
                  </a:spcAft>
                </a:pPr>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&lt;=&gt;             </a:t>
                </a:r>
                <a14:m>
                  <m:oMath xmlns:m="http://schemas.openxmlformats.org/officeDocument/2006/math">
                    <m:sSub>
                      <m:sSubPr>
                        <m:ctrlPr>
                          <a:rPr lang="en-US" sz="3000" i="1">
                            <a:effectLst/>
                            <a:latin typeface="Cambria Math" panose="02040503050406030204" pitchFamily="18" charset="0"/>
                            <a:ea typeface="Times New Roman" panose="02020603050405020304" pitchFamily="18" charset="0"/>
                          </a:rPr>
                        </m:ctrlPr>
                      </m:sSubPr>
                      <m:e>
                        <m:r>
                          <a:rPr lang="en-US" sz="3000" i="1">
                            <a:effectLst/>
                            <a:latin typeface="Cambria Math" panose="02040503050406030204" pitchFamily="18" charset="0"/>
                            <a:ea typeface="Times New Roman" panose="02020603050405020304" pitchFamily="18" charset="0"/>
                          </a:rPr>
                          <m:t>𝑚</m:t>
                        </m:r>
                      </m:e>
                      <m:sub>
                        <m:sSub>
                          <m:sSubPr>
                            <m:ctrlPr>
                              <a:rPr lang="en-US" sz="3000" i="1">
                                <a:effectLst/>
                                <a:latin typeface="Cambria Math" panose="02040503050406030204" pitchFamily="18" charset="0"/>
                                <a:ea typeface="Times New Roman" panose="02020603050405020304" pitchFamily="18" charset="0"/>
                              </a:rPr>
                            </m:ctrlPr>
                          </m:sSubPr>
                          <m:e>
                            <m:r>
                              <a:rPr lang="en-US" sz="3000" i="1">
                                <a:effectLst/>
                                <a:latin typeface="Cambria Math" panose="02040503050406030204" pitchFamily="18" charset="0"/>
                                <a:ea typeface="Times New Roman" panose="02020603050405020304" pitchFamily="18" charset="0"/>
                              </a:rPr>
                              <m:t>𝐵𝑎𝐶𝑙</m:t>
                            </m:r>
                          </m:e>
                          <m:sub>
                            <m:r>
                              <a:rPr lang="en-US" sz="3000" i="1">
                                <a:effectLst/>
                                <a:latin typeface="Cambria Math" panose="02040503050406030204" pitchFamily="18" charset="0"/>
                                <a:ea typeface="Times New Roman" panose="02020603050405020304" pitchFamily="18" charset="0"/>
                              </a:rPr>
                              <m:t>2</m:t>
                            </m:r>
                          </m:sub>
                        </m:sSub>
                      </m:sub>
                    </m:sSub>
                  </m:oMath>
                </a14:m>
                <a:r>
                  <a:rPr lang="en-US" sz="3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142   =      233      +   117</a:t>
                </a:r>
                <a:endParaRPr lang="en-US" sz="3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atinLnBrk="1">
                  <a:spcBef>
                    <a:spcPts val="1080"/>
                  </a:spcBef>
                  <a:spcAft>
                    <a:spcPts val="0"/>
                  </a:spcAft>
                </a:pP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=&gt; </a:t>
                </a:r>
                <a14:m>
                  <m:oMath xmlns:m="http://schemas.openxmlformats.org/officeDocument/2006/math">
                    <m:sSub>
                      <m:sSubPr>
                        <m:ctrlPr>
                          <a:rPr lang="en-US" sz="3000" i="1">
                            <a:effectLst/>
                            <a:latin typeface="Cambria Math" panose="02040503050406030204" pitchFamily="18" charset="0"/>
                            <a:ea typeface="Times New Roman" panose="02020603050405020304" pitchFamily="18" charset="0"/>
                          </a:rPr>
                        </m:ctrlPr>
                      </m:sSubPr>
                      <m:e>
                        <m:r>
                          <a:rPr lang="en-US" sz="3000" i="1">
                            <a:effectLst/>
                            <a:latin typeface="Cambria Math" panose="02040503050406030204" pitchFamily="18" charset="0"/>
                            <a:ea typeface="Times New Roman" panose="02020603050405020304" pitchFamily="18" charset="0"/>
                          </a:rPr>
                          <m:t>𝑚</m:t>
                        </m:r>
                      </m:e>
                      <m:sub>
                        <m:sSub>
                          <m:sSubPr>
                            <m:ctrlPr>
                              <a:rPr lang="en-US" sz="3000" i="1">
                                <a:effectLst/>
                                <a:latin typeface="Cambria Math" panose="02040503050406030204" pitchFamily="18" charset="0"/>
                                <a:ea typeface="Times New Roman" panose="02020603050405020304" pitchFamily="18" charset="0"/>
                              </a:rPr>
                            </m:ctrlPr>
                          </m:sSubPr>
                          <m:e>
                            <m:r>
                              <a:rPr lang="en-US" sz="3000" i="1">
                                <a:effectLst/>
                                <a:latin typeface="Cambria Math" panose="02040503050406030204" pitchFamily="18" charset="0"/>
                                <a:ea typeface="Times New Roman" panose="02020603050405020304" pitchFamily="18" charset="0"/>
                              </a:rPr>
                              <m:t>𝐵𝑎𝐶𝑙</m:t>
                            </m:r>
                          </m:e>
                          <m:sub>
                            <m:r>
                              <a:rPr lang="en-US" sz="3000" i="1">
                                <a:effectLst/>
                                <a:latin typeface="Cambria Math" panose="02040503050406030204" pitchFamily="18" charset="0"/>
                                <a:ea typeface="Times New Roman" panose="02020603050405020304" pitchFamily="18" charset="0"/>
                              </a:rPr>
                              <m:t>2</m:t>
                            </m:r>
                          </m:sub>
                        </m:sSub>
                      </m:sub>
                    </m:sSub>
                  </m:oMath>
                </a14:m>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   (233 + 117) - 142  =  208 (g)</a:t>
                </a:r>
              </a:p>
              <a:p>
                <a:pPr latinLnBrk="1">
                  <a:spcBef>
                    <a:spcPts val="1080"/>
                  </a:spcBef>
                </a:pP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Vậy</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khối</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của</a:t>
                </a:r>
                <a:r>
                  <a:rPr lang="en-US" sz="3000" dirty="0">
                    <a:solidFill>
                      <a:srgbClr val="000000"/>
                    </a:solidFill>
                    <a:latin typeface="Times New Roman" panose="02020603050405020304" pitchFamily="18" charset="0"/>
                    <a:ea typeface="Times New Roman" panose="02020603050405020304" pitchFamily="18" charset="0"/>
                  </a:rPr>
                  <a:t> </a:t>
                </a:r>
                <a:r>
                  <a:rPr lang="en-US" sz="3000" b="1" dirty="0">
                    <a:solidFill>
                      <a:srgbClr val="FF0000"/>
                    </a:solidFill>
                    <a:latin typeface="Times New Roman" panose="02020603050405020304" pitchFamily="18" charset="0"/>
                    <a:ea typeface="Times New Roman" panose="02020603050405020304" pitchFamily="18" charset="0"/>
                  </a:rPr>
                  <a:t>Barium chloride </a:t>
                </a:r>
                <a:r>
                  <a:rPr lang="en-US" sz="3000" dirty="0">
                    <a:solidFill>
                      <a:srgbClr val="000000"/>
                    </a:solidFill>
                    <a:latin typeface="Times New Roman" panose="02020603050405020304" pitchFamily="18" charset="0"/>
                    <a:ea typeface="Times New Roman" panose="02020603050405020304" pitchFamily="18" charset="0"/>
                  </a:rPr>
                  <a:t>(BaCl</a:t>
                </a:r>
                <a:r>
                  <a:rPr lang="en-US" sz="3000" baseline="-25000" dirty="0">
                    <a:solidFill>
                      <a:srgbClr val="000000"/>
                    </a:solidFill>
                    <a:latin typeface="Times New Roman" panose="02020603050405020304" pitchFamily="18" charset="0"/>
                    <a:ea typeface="Times New Roman" panose="02020603050405020304" pitchFamily="18" charset="0"/>
                  </a:rPr>
                  <a:t>2</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đã</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phản</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ứng</a:t>
                </a:r>
                <a:r>
                  <a:rPr lang="en-US" sz="3000" dirty="0">
                    <a:solidFill>
                      <a:srgbClr val="000000"/>
                    </a:solidFill>
                    <a:latin typeface="Times New Roman" panose="02020603050405020304" pitchFamily="18" charset="0"/>
                    <a:ea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rPr>
                  <a:t>là</a:t>
                </a:r>
                <a:r>
                  <a:rPr lang="en-US" sz="3000" dirty="0">
                    <a:solidFill>
                      <a:srgbClr val="000000"/>
                    </a:solidFill>
                    <a:latin typeface="Times New Roman" panose="02020603050405020304" pitchFamily="18" charset="0"/>
                    <a:ea typeface="Times New Roman" panose="02020603050405020304" pitchFamily="18" charset="0"/>
                  </a:rPr>
                  <a:t> 208 (g)</a:t>
                </a:r>
                <a:endParaRPr lang="en-US" sz="3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atinLnBrk="1">
                  <a:lnSpc>
                    <a:spcPct val="115000"/>
                  </a:lnSpc>
                  <a:spcBef>
                    <a:spcPts val="0"/>
                  </a:spcBef>
                  <a:spcAft>
                    <a:spcPts val="0"/>
                  </a:spcAft>
                </a:pPr>
                <a:r>
                  <a:rPr lang="en-US" sz="3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atinLnBrk="1">
                  <a:lnSpc>
                    <a:spcPct val="115000"/>
                  </a:lnSpc>
                  <a:spcBef>
                    <a:spcPts val="0"/>
                  </a:spcBef>
                  <a:spcAft>
                    <a:spcPts val="0"/>
                  </a:spcAft>
                </a:pPr>
                <a:r>
                  <a:rPr lang="en-US" sz="3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F7FE3D07-E017-B13F-5504-64A0DC918402}"/>
                  </a:ext>
                </a:extLst>
              </p:cNvPr>
              <p:cNvSpPr txBox="1">
                <a:spLocks noRot="1" noChangeAspect="1" noMove="1" noResize="1" noEditPoints="1" noAdjustHandles="1" noChangeArrowheads="1" noChangeShapeType="1" noTextEdit="1"/>
              </p:cNvSpPr>
              <p:nvPr/>
            </p:nvSpPr>
            <p:spPr bwMode="auto">
              <a:xfrm>
                <a:off x="154312" y="188616"/>
                <a:ext cx="11883376" cy="5960258"/>
              </a:xfrm>
              <a:prstGeom prst="rect">
                <a:avLst/>
              </a:prstGeom>
              <a:blipFill>
                <a:blip r:embed="rId2"/>
                <a:stretch>
                  <a:fillRect l="-1179" t="-818"/>
                </a:stretch>
              </a:blipFill>
              <a:ln w="57150">
                <a:noFill/>
                <a:headEnd/>
                <a:tailEnd/>
              </a:ln>
            </p:spPr>
            <p:txBody>
              <a:bodyPr/>
              <a:lstStyle/>
              <a:p>
                <a:r>
                  <a:rPr lang="en-US">
                    <a:noFill/>
                  </a:rPr>
                  <a:t> </a:t>
                </a:r>
              </a:p>
            </p:txBody>
          </p:sp>
        </mc:Fallback>
      </mc:AlternateContent>
      <p:sp>
        <p:nvSpPr>
          <p:cNvPr id="2" name="Rounded Rectangle 4">
            <a:extLst>
              <a:ext uri="{FF2B5EF4-FFF2-40B4-BE49-F238E27FC236}">
                <a16:creationId xmlns:a16="http://schemas.microsoft.com/office/drawing/2014/main" id="{77FEC30C-650F-DF58-9021-42608CD58B7D}"/>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03:00</a:t>
            </a:r>
          </a:p>
        </p:txBody>
      </p:sp>
      <p:sp>
        <p:nvSpPr>
          <p:cNvPr id="3" name="Rounded Rectangle 5">
            <a:extLst>
              <a:ext uri="{FF2B5EF4-FFF2-40B4-BE49-F238E27FC236}">
                <a16:creationId xmlns:a16="http://schemas.microsoft.com/office/drawing/2014/main" id="{1ACA5DA5-4C31-630B-E137-4A90D31E09AA}"/>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02:59</a:t>
            </a:r>
          </a:p>
        </p:txBody>
      </p:sp>
      <p:sp>
        <p:nvSpPr>
          <p:cNvPr id="5" name="Rounded Rectangle 6">
            <a:extLst>
              <a:ext uri="{FF2B5EF4-FFF2-40B4-BE49-F238E27FC236}">
                <a16:creationId xmlns:a16="http://schemas.microsoft.com/office/drawing/2014/main" id="{012B1A4F-4B5B-6BFF-B016-79BBA258BEB1}"/>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02:58</a:t>
            </a:r>
          </a:p>
        </p:txBody>
      </p:sp>
      <p:sp>
        <p:nvSpPr>
          <p:cNvPr id="6" name="Rounded Rectangle 7">
            <a:extLst>
              <a:ext uri="{FF2B5EF4-FFF2-40B4-BE49-F238E27FC236}">
                <a16:creationId xmlns:a16="http://schemas.microsoft.com/office/drawing/2014/main" id="{C89080B3-6DE0-87DE-D44C-DB07321D6D69}"/>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02:57</a:t>
            </a:r>
          </a:p>
        </p:txBody>
      </p:sp>
      <p:sp>
        <p:nvSpPr>
          <p:cNvPr id="7" name="Rounded Rectangle 8">
            <a:extLst>
              <a:ext uri="{FF2B5EF4-FFF2-40B4-BE49-F238E27FC236}">
                <a16:creationId xmlns:a16="http://schemas.microsoft.com/office/drawing/2014/main" id="{FD841F30-7C83-CC0B-A2E5-6BA03D021CDA}"/>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02:56</a:t>
            </a:r>
          </a:p>
        </p:txBody>
      </p:sp>
      <p:sp>
        <p:nvSpPr>
          <p:cNvPr id="8" name="Rounded Rectangle 9">
            <a:extLst>
              <a:ext uri="{FF2B5EF4-FFF2-40B4-BE49-F238E27FC236}">
                <a16:creationId xmlns:a16="http://schemas.microsoft.com/office/drawing/2014/main" id="{A994FFEC-247F-6B40-3659-B6BC4402497C}"/>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02:55</a:t>
            </a:r>
          </a:p>
        </p:txBody>
      </p:sp>
      <p:sp>
        <p:nvSpPr>
          <p:cNvPr id="9" name="Rounded Rectangle 10">
            <a:extLst>
              <a:ext uri="{FF2B5EF4-FFF2-40B4-BE49-F238E27FC236}">
                <a16:creationId xmlns:a16="http://schemas.microsoft.com/office/drawing/2014/main" id="{3932151E-944E-CD51-199B-77A7D601E598}"/>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02:54</a:t>
            </a:r>
          </a:p>
        </p:txBody>
      </p:sp>
      <p:sp>
        <p:nvSpPr>
          <p:cNvPr id="10" name="Rounded Rectangle 11">
            <a:extLst>
              <a:ext uri="{FF2B5EF4-FFF2-40B4-BE49-F238E27FC236}">
                <a16:creationId xmlns:a16="http://schemas.microsoft.com/office/drawing/2014/main" id="{B9F276B3-528A-82AD-9047-60F5AEB51244}"/>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02:53</a:t>
            </a:r>
          </a:p>
        </p:txBody>
      </p:sp>
      <p:sp>
        <p:nvSpPr>
          <p:cNvPr id="11" name="Rounded Rectangle 12">
            <a:extLst>
              <a:ext uri="{FF2B5EF4-FFF2-40B4-BE49-F238E27FC236}">
                <a16:creationId xmlns:a16="http://schemas.microsoft.com/office/drawing/2014/main" id="{350A5129-568B-4A26-3799-28BF1F33C6F2}"/>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02:52</a:t>
            </a:r>
          </a:p>
        </p:txBody>
      </p:sp>
      <p:sp>
        <p:nvSpPr>
          <p:cNvPr id="12" name="Rounded Rectangle 13">
            <a:extLst>
              <a:ext uri="{FF2B5EF4-FFF2-40B4-BE49-F238E27FC236}">
                <a16:creationId xmlns:a16="http://schemas.microsoft.com/office/drawing/2014/main" id="{CBC6941D-3F48-6055-7A83-3EF903C569A5}"/>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02:51</a:t>
            </a:r>
          </a:p>
        </p:txBody>
      </p:sp>
      <p:sp>
        <p:nvSpPr>
          <p:cNvPr id="13" name="Rounded Rectangle 14">
            <a:extLst>
              <a:ext uri="{FF2B5EF4-FFF2-40B4-BE49-F238E27FC236}">
                <a16:creationId xmlns:a16="http://schemas.microsoft.com/office/drawing/2014/main" id="{3F58D11A-88DB-0CF9-A812-C698032E7AA8}"/>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02:50</a:t>
            </a:r>
          </a:p>
        </p:txBody>
      </p:sp>
      <p:sp>
        <p:nvSpPr>
          <p:cNvPr id="14" name="Rounded Rectangle 15">
            <a:extLst>
              <a:ext uri="{FF2B5EF4-FFF2-40B4-BE49-F238E27FC236}">
                <a16:creationId xmlns:a16="http://schemas.microsoft.com/office/drawing/2014/main" id="{6820F4E3-8201-2E75-D37D-4E2252B57F2B}"/>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02:49</a:t>
            </a:r>
          </a:p>
        </p:txBody>
      </p:sp>
      <p:sp>
        <p:nvSpPr>
          <p:cNvPr id="15" name="Rounded Rectangle 16">
            <a:extLst>
              <a:ext uri="{FF2B5EF4-FFF2-40B4-BE49-F238E27FC236}">
                <a16:creationId xmlns:a16="http://schemas.microsoft.com/office/drawing/2014/main" id="{101CE390-16B6-0E37-273F-8D1643FE590F}"/>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02:48</a:t>
            </a:r>
          </a:p>
        </p:txBody>
      </p:sp>
      <p:sp>
        <p:nvSpPr>
          <p:cNvPr id="16" name="Rounded Rectangle 17">
            <a:extLst>
              <a:ext uri="{FF2B5EF4-FFF2-40B4-BE49-F238E27FC236}">
                <a16:creationId xmlns:a16="http://schemas.microsoft.com/office/drawing/2014/main" id="{C1FCDB93-E580-3EF7-6CF0-4DCDB4D53F90}"/>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02:47</a:t>
            </a:r>
          </a:p>
        </p:txBody>
      </p:sp>
      <p:sp>
        <p:nvSpPr>
          <p:cNvPr id="17" name="Rounded Rectangle 18">
            <a:extLst>
              <a:ext uri="{FF2B5EF4-FFF2-40B4-BE49-F238E27FC236}">
                <a16:creationId xmlns:a16="http://schemas.microsoft.com/office/drawing/2014/main" id="{ECF538E8-CE0B-4795-9DAB-62044552D540}"/>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02:46</a:t>
            </a:r>
          </a:p>
        </p:txBody>
      </p:sp>
      <p:sp>
        <p:nvSpPr>
          <p:cNvPr id="18" name="Rounded Rectangle 19">
            <a:extLst>
              <a:ext uri="{FF2B5EF4-FFF2-40B4-BE49-F238E27FC236}">
                <a16:creationId xmlns:a16="http://schemas.microsoft.com/office/drawing/2014/main" id="{EED5B19D-7E61-99D4-08C7-2CD8F548FDB7}"/>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02:45</a:t>
            </a:r>
          </a:p>
        </p:txBody>
      </p:sp>
      <p:sp>
        <p:nvSpPr>
          <p:cNvPr id="19" name="Rounded Rectangle 20">
            <a:extLst>
              <a:ext uri="{FF2B5EF4-FFF2-40B4-BE49-F238E27FC236}">
                <a16:creationId xmlns:a16="http://schemas.microsoft.com/office/drawing/2014/main" id="{6B371288-3582-41C4-BE68-96A7C7EA2821}"/>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02:44</a:t>
            </a:r>
          </a:p>
        </p:txBody>
      </p:sp>
      <p:sp>
        <p:nvSpPr>
          <p:cNvPr id="20" name="Rounded Rectangle 21">
            <a:extLst>
              <a:ext uri="{FF2B5EF4-FFF2-40B4-BE49-F238E27FC236}">
                <a16:creationId xmlns:a16="http://schemas.microsoft.com/office/drawing/2014/main" id="{CD495F32-7904-D319-62EA-0C70E8ACA66D}"/>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02:43</a:t>
            </a:r>
          </a:p>
        </p:txBody>
      </p:sp>
      <p:sp>
        <p:nvSpPr>
          <p:cNvPr id="21" name="Rounded Rectangle 22">
            <a:extLst>
              <a:ext uri="{FF2B5EF4-FFF2-40B4-BE49-F238E27FC236}">
                <a16:creationId xmlns:a16="http://schemas.microsoft.com/office/drawing/2014/main" id="{7F8D9ABA-91AC-24DF-A12A-68324E232D4E}"/>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02:42</a:t>
            </a:r>
          </a:p>
        </p:txBody>
      </p:sp>
      <p:sp>
        <p:nvSpPr>
          <p:cNvPr id="22" name="Rounded Rectangle 23">
            <a:extLst>
              <a:ext uri="{FF2B5EF4-FFF2-40B4-BE49-F238E27FC236}">
                <a16:creationId xmlns:a16="http://schemas.microsoft.com/office/drawing/2014/main" id="{6F173EC9-2197-D907-8D44-5583D5CFE008}"/>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02:41</a:t>
            </a:r>
          </a:p>
        </p:txBody>
      </p:sp>
      <p:sp>
        <p:nvSpPr>
          <p:cNvPr id="23" name="Rounded Rectangle 24">
            <a:extLst>
              <a:ext uri="{FF2B5EF4-FFF2-40B4-BE49-F238E27FC236}">
                <a16:creationId xmlns:a16="http://schemas.microsoft.com/office/drawing/2014/main" id="{C78B628B-C215-775B-511F-DCBBD1DFA329}"/>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02:40</a:t>
            </a:r>
          </a:p>
        </p:txBody>
      </p:sp>
      <p:sp>
        <p:nvSpPr>
          <p:cNvPr id="24" name="Rounded Rectangle 25">
            <a:extLst>
              <a:ext uri="{FF2B5EF4-FFF2-40B4-BE49-F238E27FC236}">
                <a16:creationId xmlns:a16="http://schemas.microsoft.com/office/drawing/2014/main" id="{6E59441F-1B2A-DCE8-FA2E-0600FC576E38}"/>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02:39</a:t>
            </a:r>
          </a:p>
        </p:txBody>
      </p:sp>
      <p:sp>
        <p:nvSpPr>
          <p:cNvPr id="25" name="Rounded Rectangle 26">
            <a:extLst>
              <a:ext uri="{FF2B5EF4-FFF2-40B4-BE49-F238E27FC236}">
                <a16:creationId xmlns:a16="http://schemas.microsoft.com/office/drawing/2014/main" id="{9C5207AB-7E95-58FE-21EE-BDB90D04479C}"/>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02:38</a:t>
            </a:r>
          </a:p>
        </p:txBody>
      </p:sp>
      <p:sp>
        <p:nvSpPr>
          <p:cNvPr id="26" name="Rounded Rectangle 27">
            <a:extLst>
              <a:ext uri="{FF2B5EF4-FFF2-40B4-BE49-F238E27FC236}">
                <a16:creationId xmlns:a16="http://schemas.microsoft.com/office/drawing/2014/main" id="{EB4253F9-2D87-BAFF-9EBE-68C5DD8CCC8D}"/>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02:37</a:t>
            </a:r>
          </a:p>
        </p:txBody>
      </p:sp>
      <p:sp>
        <p:nvSpPr>
          <p:cNvPr id="27" name="Rounded Rectangle 28">
            <a:extLst>
              <a:ext uri="{FF2B5EF4-FFF2-40B4-BE49-F238E27FC236}">
                <a16:creationId xmlns:a16="http://schemas.microsoft.com/office/drawing/2014/main" id="{010F43ED-7693-3094-15B8-5AA398F6EDAA}"/>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02:36</a:t>
            </a:r>
          </a:p>
        </p:txBody>
      </p:sp>
      <p:sp>
        <p:nvSpPr>
          <p:cNvPr id="28" name="Rounded Rectangle 29">
            <a:extLst>
              <a:ext uri="{FF2B5EF4-FFF2-40B4-BE49-F238E27FC236}">
                <a16:creationId xmlns:a16="http://schemas.microsoft.com/office/drawing/2014/main" id="{C9F1EE9C-3EE2-F1BA-7053-0CDCCC82B454}"/>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02:35</a:t>
            </a:r>
          </a:p>
        </p:txBody>
      </p:sp>
      <p:sp>
        <p:nvSpPr>
          <p:cNvPr id="29" name="Rounded Rectangle 30">
            <a:extLst>
              <a:ext uri="{FF2B5EF4-FFF2-40B4-BE49-F238E27FC236}">
                <a16:creationId xmlns:a16="http://schemas.microsoft.com/office/drawing/2014/main" id="{21267332-E9D4-3164-9356-6E4B34BAB5C4}"/>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02:34</a:t>
            </a:r>
          </a:p>
        </p:txBody>
      </p:sp>
      <p:sp>
        <p:nvSpPr>
          <p:cNvPr id="30" name="Rounded Rectangle 31">
            <a:extLst>
              <a:ext uri="{FF2B5EF4-FFF2-40B4-BE49-F238E27FC236}">
                <a16:creationId xmlns:a16="http://schemas.microsoft.com/office/drawing/2014/main" id="{75C2F595-7BB3-9864-F162-741F62ECD1A5}"/>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02:33</a:t>
            </a:r>
          </a:p>
        </p:txBody>
      </p:sp>
      <p:sp>
        <p:nvSpPr>
          <p:cNvPr id="31" name="Rounded Rectangle 32">
            <a:extLst>
              <a:ext uri="{FF2B5EF4-FFF2-40B4-BE49-F238E27FC236}">
                <a16:creationId xmlns:a16="http://schemas.microsoft.com/office/drawing/2014/main" id="{12EDFF2C-9B3C-91D2-51B9-2F5732A1B360}"/>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02:32</a:t>
            </a:r>
          </a:p>
        </p:txBody>
      </p:sp>
      <p:sp>
        <p:nvSpPr>
          <p:cNvPr id="32" name="Rounded Rectangle 33">
            <a:extLst>
              <a:ext uri="{FF2B5EF4-FFF2-40B4-BE49-F238E27FC236}">
                <a16:creationId xmlns:a16="http://schemas.microsoft.com/office/drawing/2014/main" id="{F946CEEE-32BB-DC79-4104-8852A3F75027}"/>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02:31</a:t>
            </a:r>
          </a:p>
        </p:txBody>
      </p:sp>
      <p:sp>
        <p:nvSpPr>
          <p:cNvPr id="33" name="Rounded Rectangle 34">
            <a:extLst>
              <a:ext uri="{FF2B5EF4-FFF2-40B4-BE49-F238E27FC236}">
                <a16:creationId xmlns:a16="http://schemas.microsoft.com/office/drawing/2014/main" id="{90C2D2D5-CB29-19DF-85E6-6945B4D83A72}"/>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02:30</a:t>
            </a:r>
          </a:p>
        </p:txBody>
      </p:sp>
      <p:sp>
        <p:nvSpPr>
          <p:cNvPr id="34" name="Rounded Rectangle 35">
            <a:extLst>
              <a:ext uri="{FF2B5EF4-FFF2-40B4-BE49-F238E27FC236}">
                <a16:creationId xmlns:a16="http://schemas.microsoft.com/office/drawing/2014/main" id="{E42342CB-1EA2-99F3-FB9D-7A2292C0C092}"/>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02:29</a:t>
            </a:r>
          </a:p>
        </p:txBody>
      </p:sp>
      <p:sp>
        <p:nvSpPr>
          <p:cNvPr id="35" name="Rounded Rectangle 36">
            <a:extLst>
              <a:ext uri="{FF2B5EF4-FFF2-40B4-BE49-F238E27FC236}">
                <a16:creationId xmlns:a16="http://schemas.microsoft.com/office/drawing/2014/main" id="{EDB42B62-7B77-D765-9C85-19EF8B70C07A}"/>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02:28</a:t>
            </a:r>
          </a:p>
        </p:txBody>
      </p:sp>
      <p:sp>
        <p:nvSpPr>
          <p:cNvPr id="36" name="Rounded Rectangle 37">
            <a:extLst>
              <a:ext uri="{FF2B5EF4-FFF2-40B4-BE49-F238E27FC236}">
                <a16:creationId xmlns:a16="http://schemas.microsoft.com/office/drawing/2014/main" id="{1E1E4FD3-6995-2CA4-E536-F527BEB3478E}"/>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02:27</a:t>
            </a:r>
          </a:p>
        </p:txBody>
      </p:sp>
      <p:sp>
        <p:nvSpPr>
          <p:cNvPr id="37" name="Rounded Rectangle 38">
            <a:extLst>
              <a:ext uri="{FF2B5EF4-FFF2-40B4-BE49-F238E27FC236}">
                <a16:creationId xmlns:a16="http://schemas.microsoft.com/office/drawing/2014/main" id="{B7820CBD-2AA3-E355-0B16-6767BEDA5BC0}"/>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02:26</a:t>
            </a:r>
          </a:p>
        </p:txBody>
      </p:sp>
      <p:sp>
        <p:nvSpPr>
          <p:cNvPr id="38" name="Rounded Rectangle 39">
            <a:extLst>
              <a:ext uri="{FF2B5EF4-FFF2-40B4-BE49-F238E27FC236}">
                <a16:creationId xmlns:a16="http://schemas.microsoft.com/office/drawing/2014/main" id="{EF42B65A-D973-E254-A1DA-14F3D7A01450}"/>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02:25</a:t>
            </a:r>
          </a:p>
        </p:txBody>
      </p:sp>
      <p:sp>
        <p:nvSpPr>
          <p:cNvPr id="39" name="Rounded Rectangle 40">
            <a:extLst>
              <a:ext uri="{FF2B5EF4-FFF2-40B4-BE49-F238E27FC236}">
                <a16:creationId xmlns:a16="http://schemas.microsoft.com/office/drawing/2014/main" id="{C35A20BF-B396-0396-2230-56C59C880462}"/>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02:24</a:t>
            </a:r>
          </a:p>
        </p:txBody>
      </p:sp>
      <p:sp>
        <p:nvSpPr>
          <p:cNvPr id="40" name="Rounded Rectangle 41">
            <a:extLst>
              <a:ext uri="{FF2B5EF4-FFF2-40B4-BE49-F238E27FC236}">
                <a16:creationId xmlns:a16="http://schemas.microsoft.com/office/drawing/2014/main" id="{C614AC71-62EF-84BA-474E-D6997176A80F}"/>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02:23</a:t>
            </a:r>
          </a:p>
        </p:txBody>
      </p:sp>
      <p:sp>
        <p:nvSpPr>
          <p:cNvPr id="41" name="Rounded Rectangle 42">
            <a:extLst>
              <a:ext uri="{FF2B5EF4-FFF2-40B4-BE49-F238E27FC236}">
                <a16:creationId xmlns:a16="http://schemas.microsoft.com/office/drawing/2014/main" id="{CD94D57E-D750-6AC4-0F09-70DCD4691BD1}"/>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02:22</a:t>
            </a:r>
          </a:p>
        </p:txBody>
      </p:sp>
      <p:sp>
        <p:nvSpPr>
          <p:cNvPr id="42" name="Rounded Rectangle 43">
            <a:extLst>
              <a:ext uri="{FF2B5EF4-FFF2-40B4-BE49-F238E27FC236}">
                <a16:creationId xmlns:a16="http://schemas.microsoft.com/office/drawing/2014/main" id="{3A4661EE-3F2B-C43F-D454-E7452E13F43B}"/>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02:21</a:t>
            </a:r>
          </a:p>
        </p:txBody>
      </p:sp>
      <p:sp>
        <p:nvSpPr>
          <p:cNvPr id="43" name="Rounded Rectangle 44">
            <a:extLst>
              <a:ext uri="{FF2B5EF4-FFF2-40B4-BE49-F238E27FC236}">
                <a16:creationId xmlns:a16="http://schemas.microsoft.com/office/drawing/2014/main" id="{070D37FA-FF7E-1C11-F21E-932180591D32}"/>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02:20</a:t>
            </a:r>
          </a:p>
        </p:txBody>
      </p:sp>
      <p:sp>
        <p:nvSpPr>
          <p:cNvPr id="44" name="Rounded Rectangle 45">
            <a:extLst>
              <a:ext uri="{FF2B5EF4-FFF2-40B4-BE49-F238E27FC236}">
                <a16:creationId xmlns:a16="http://schemas.microsoft.com/office/drawing/2014/main" id="{5773E6B3-47E1-3F84-D316-E70BF279490D}"/>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02:19</a:t>
            </a:r>
          </a:p>
        </p:txBody>
      </p:sp>
      <p:sp>
        <p:nvSpPr>
          <p:cNvPr id="45" name="Rounded Rectangle 46">
            <a:extLst>
              <a:ext uri="{FF2B5EF4-FFF2-40B4-BE49-F238E27FC236}">
                <a16:creationId xmlns:a16="http://schemas.microsoft.com/office/drawing/2014/main" id="{A96462F5-D0AC-08E0-0359-24589C0D6B8C}"/>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02:18</a:t>
            </a:r>
          </a:p>
        </p:txBody>
      </p:sp>
      <p:sp>
        <p:nvSpPr>
          <p:cNvPr id="46" name="Rounded Rectangle 47">
            <a:extLst>
              <a:ext uri="{FF2B5EF4-FFF2-40B4-BE49-F238E27FC236}">
                <a16:creationId xmlns:a16="http://schemas.microsoft.com/office/drawing/2014/main" id="{BE72A079-D07D-C762-4532-28829C547ED4}"/>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02:17</a:t>
            </a:r>
          </a:p>
        </p:txBody>
      </p:sp>
      <p:sp>
        <p:nvSpPr>
          <p:cNvPr id="47" name="Rounded Rectangle 48">
            <a:extLst>
              <a:ext uri="{FF2B5EF4-FFF2-40B4-BE49-F238E27FC236}">
                <a16:creationId xmlns:a16="http://schemas.microsoft.com/office/drawing/2014/main" id="{5CFEC737-30A7-D895-8A06-060C0A9A48EB}"/>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02:16</a:t>
            </a:r>
          </a:p>
        </p:txBody>
      </p:sp>
      <p:sp>
        <p:nvSpPr>
          <p:cNvPr id="48" name="Rounded Rectangle 49">
            <a:extLst>
              <a:ext uri="{FF2B5EF4-FFF2-40B4-BE49-F238E27FC236}">
                <a16:creationId xmlns:a16="http://schemas.microsoft.com/office/drawing/2014/main" id="{3928F45E-664C-2828-623A-414D2728EB39}"/>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02:15</a:t>
            </a:r>
          </a:p>
        </p:txBody>
      </p:sp>
      <p:sp>
        <p:nvSpPr>
          <p:cNvPr id="49" name="Rounded Rectangle 50">
            <a:extLst>
              <a:ext uri="{FF2B5EF4-FFF2-40B4-BE49-F238E27FC236}">
                <a16:creationId xmlns:a16="http://schemas.microsoft.com/office/drawing/2014/main" id="{53A0BE5F-A09E-047C-B685-FB19BE496037}"/>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02:14</a:t>
            </a:r>
          </a:p>
        </p:txBody>
      </p:sp>
      <p:sp>
        <p:nvSpPr>
          <p:cNvPr id="50" name="Rounded Rectangle 51">
            <a:extLst>
              <a:ext uri="{FF2B5EF4-FFF2-40B4-BE49-F238E27FC236}">
                <a16:creationId xmlns:a16="http://schemas.microsoft.com/office/drawing/2014/main" id="{0CA132F7-6461-3A7F-DCE7-019315DCDCCD}"/>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02:13</a:t>
            </a:r>
          </a:p>
        </p:txBody>
      </p:sp>
      <p:sp>
        <p:nvSpPr>
          <p:cNvPr id="51" name="Rounded Rectangle 52">
            <a:extLst>
              <a:ext uri="{FF2B5EF4-FFF2-40B4-BE49-F238E27FC236}">
                <a16:creationId xmlns:a16="http://schemas.microsoft.com/office/drawing/2014/main" id="{39526AE3-6E06-4946-980A-D52363237ADA}"/>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02:12</a:t>
            </a:r>
          </a:p>
        </p:txBody>
      </p:sp>
      <p:sp>
        <p:nvSpPr>
          <p:cNvPr id="52" name="Rounded Rectangle 53">
            <a:extLst>
              <a:ext uri="{FF2B5EF4-FFF2-40B4-BE49-F238E27FC236}">
                <a16:creationId xmlns:a16="http://schemas.microsoft.com/office/drawing/2014/main" id="{B16261A8-BF4A-E169-5D20-D8C6B978FCEB}"/>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02:11</a:t>
            </a:r>
          </a:p>
        </p:txBody>
      </p:sp>
      <p:sp>
        <p:nvSpPr>
          <p:cNvPr id="53" name="Rounded Rectangle 54">
            <a:extLst>
              <a:ext uri="{FF2B5EF4-FFF2-40B4-BE49-F238E27FC236}">
                <a16:creationId xmlns:a16="http://schemas.microsoft.com/office/drawing/2014/main" id="{43F36F53-98E1-EF59-0DDE-BD3124B5D031}"/>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02:10</a:t>
            </a:r>
          </a:p>
        </p:txBody>
      </p:sp>
      <p:sp>
        <p:nvSpPr>
          <p:cNvPr id="54" name="Rounded Rectangle 55">
            <a:extLst>
              <a:ext uri="{FF2B5EF4-FFF2-40B4-BE49-F238E27FC236}">
                <a16:creationId xmlns:a16="http://schemas.microsoft.com/office/drawing/2014/main" id="{5FEA31A7-9AEE-62B8-ED6F-5A48F903284C}"/>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02:09</a:t>
            </a:r>
          </a:p>
        </p:txBody>
      </p:sp>
      <p:sp>
        <p:nvSpPr>
          <p:cNvPr id="55" name="Rounded Rectangle 56">
            <a:extLst>
              <a:ext uri="{FF2B5EF4-FFF2-40B4-BE49-F238E27FC236}">
                <a16:creationId xmlns:a16="http://schemas.microsoft.com/office/drawing/2014/main" id="{6C9037C8-07A7-4AEE-7CF9-7410F169A940}"/>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02:08</a:t>
            </a:r>
          </a:p>
        </p:txBody>
      </p:sp>
      <p:sp>
        <p:nvSpPr>
          <p:cNvPr id="56" name="Rounded Rectangle 57">
            <a:extLst>
              <a:ext uri="{FF2B5EF4-FFF2-40B4-BE49-F238E27FC236}">
                <a16:creationId xmlns:a16="http://schemas.microsoft.com/office/drawing/2014/main" id="{15513875-D7F1-B97B-D65E-1B2270C6A088}"/>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02:07</a:t>
            </a:r>
          </a:p>
        </p:txBody>
      </p:sp>
      <p:sp>
        <p:nvSpPr>
          <p:cNvPr id="57" name="Rounded Rectangle 58">
            <a:extLst>
              <a:ext uri="{FF2B5EF4-FFF2-40B4-BE49-F238E27FC236}">
                <a16:creationId xmlns:a16="http://schemas.microsoft.com/office/drawing/2014/main" id="{4CCCB9C9-FB1F-0FB9-DC2D-16837DC3A8CB}"/>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02:06</a:t>
            </a:r>
          </a:p>
        </p:txBody>
      </p:sp>
      <p:sp>
        <p:nvSpPr>
          <p:cNvPr id="58" name="Rounded Rectangle 59">
            <a:extLst>
              <a:ext uri="{FF2B5EF4-FFF2-40B4-BE49-F238E27FC236}">
                <a16:creationId xmlns:a16="http://schemas.microsoft.com/office/drawing/2014/main" id="{A23A860F-7CB8-3926-AC1D-2E3DCD41576C}"/>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02:05</a:t>
            </a:r>
          </a:p>
        </p:txBody>
      </p:sp>
      <p:sp>
        <p:nvSpPr>
          <p:cNvPr id="59" name="Rounded Rectangle 60">
            <a:extLst>
              <a:ext uri="{FF2B5EF4-FFF2-40B4-BE49-F238E27FC236}">
                <a16:creationId xmlns:a16="http://schemas.microsoft.com/office/drawing/2014/main" id="{F8E95291-A25D-F220-A4D6-70809F32ABDE}"/>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02:04</a:t>
            </a:r>
          </a:p>
        </p:txBody>
      </p:sp>
      <p:sp>
        <p:nvSpPr>
          <p:cNvPr id="60" name="Rounded Rectangle 61">
            <a:extLst>
              <a:ext uri="{FF2B5EF4-FFF2-40B4-BE49-F238E27FC236}">
                <a16:creationId xmlns:a16="http://schemas.microsoft.com/office/drawing/2014/main" id="{50780AE2-79A6-4566-DE07-8A5DD3C57800}"/>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02:03</a:t>
            </a:r>
          </a:p>
        </p:txBody>
      </p:sp>
      <p:sp>
        <p:nvSpPr>
          <p:cNvPr id="61" name="Rounded Rectangle 62">
            <a:extLst>
              <a:ext uri="{FF2B5EF4-FFF2-40B4-BE49-F238E27FC236}">
                <a16:creationId xmlns:a16="http://schemas.microsoft.com/office/drawing/2014/main" id="{FD06424F-BF2D-E200-CD15-970FFC48735D}"/>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02:02</a:t>
            </a:r>
          </a:p>
        </p:txBody>
      </p:sp>
      <p:sp>
        <p:nvSpPr>
          <p:cNvPr id="62" name="Rounded Rectangle 63">
            <a:extLst>
              <a:ext uri="{FF2B5EF4-FFF2-40B4-BE49-F238E27FC236}">
                <a16:creationId xmlns:a16="http://schemas.microsoft.com/office/drawing/2014/main" id="{522CB1C4-3534-F54D-35C1-44512A36AA56}"/>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02:01</a:t>
            </a:r>
          </a:p>
        </p:txBody>
      </p:sp>
      <p:sp>
        <p:nvSpPr>
          <p:cNvPr id="63" name="Rounded Rectangle 64">
            <a:extLst>
              <a:ext uri="{FF2B5EF4-FFF2-40B4-BE49-F238E27FC236}">
                <a16:creationId xmlns:a16="http://schemas.microsoft.com/office/drawing/2014/main" id="{5FBA8675-E521-B0DC-3AEE-E79E5C62E804}"/>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02:00</a:t>
            </a:r>
          </a:p>
        </p:txBody>
      </p:sp>
      <p:sp>
        <p:nvSpPr>
          <p:cNvPr id="64" name="Rounded Rectangle 65">
            <a:extLst>
              <a:ext uri="{FF2B5EF4-FFF2-40B4-BE49-F238E27FC236}">
                <a16:creationId xmlns:a16="http://schemas.microsoft.com/office/drawing/2014/main" id="{E19CDF76-6583-0834-B44D-163D0378A9F2}"/>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01:59</a:t>
            </a:r>
          </a:p>
        </p:txBody>
      </p:sp>
      <p:sp>
        <p:nvSpPr>
          <p:cNvPr id="65" name="Rounded Rectangle 66">
            <a:extLst>
              <a:ext uri="{FF2B5EF4-FFF2-40B4-BE49-F238E27FC236}">
                <a16:creationId xmlns:a16="http://schemas.microsoft.com/office/drawing/2014/main" id="{C309DE75-76D0-A6B8-C131-7085C7E6CD0C}"/>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01:58</a:t>
            </a:r>
          </a:p>
        </p:txBody>
      </p:sp>
      <p:sp>
        <p:nvSpPr>
          <p:cNvPr id="66" name="Rounded Rectangle 67">
            <a:extLst>
              <a:ext uri="{FF2B5EF4-FFF2-40B4-BE49-F238E27FC236}">
                <a16:creationId xmlns:a16="http://schemas.microsoft.com/office/drawing/2014/main" id="{05E2628C-0762-DE56-910E-A83512D5BDBB}"/>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01:57</a:t>
            </a:r>
          </a:p>
        </p:txBody>
      </p:sp>
      <p:sp>
        <p:nvSpPr>
          <p:cNvPr id="67" name="Rounded Rectangle 68">
            <a:extLst>
              <a:ext uri="{FF2B5EF4-FFF2-40B4-BE49-F238E27FC236}">
                <a16:creationId xmlns:a16="http://schemas.microsoft.com/office/drawing/2014/main" id="{B18BB2D2-1ABF-2C50-75D7-5DE4FC60E183}"/>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01:56</a:t>
            </a:r>
          </a:p>
        </p:txBody>
      </p:sp>
      <p:sp>
        <p:nvSpPr>
          <p:cNvPr id="68" name="Rounded Rectangle 69">
            <a:extLst>
              <a:ext uri="{FF2B5EF4-FFF2-40B4-BE49-F238E27FC236}">
                <a16:creationId xmlns:a16="http://schemas.microsoft.com/office/drawing/2014/main" id="{69B900C2-12BF-B00D-048B-36A77CA5582F}"/>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01:55</a:t>
            </a:r>
          </a:p>
        </p:txBody>
      </p:sp>
      <p:sp>
        <p:nvSpPr>
          <p:cNvPr id="69" name="Rounded Rectangle 70">
            <a:extLst>
              <a:ext uri="{FF2B5EF4-FFF2-40B4-BE49-F238E27FC236}">
                <a16:creationId xmlns:a16="http://schemas.microsoft.com/office/drawing/2014/main" id="{A6214FB4-659F-B201-F505-A9CEF8CB596F}"/>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01:54</a:t>
            </a:r>
          </a:p>
        </p:txBody>
      </p:sp>
      <p:sp>
        <p:nvSpPr>
          <p:cNvPr id="70" name="Rounded Rectangle 71">
            <a:extLst>
              <a:ext uri="{FF2B5EF4-FFF2-40B4-BE49-F238E27FC236}">
                <a16:creationId xmlns:a16="http://schemas.microsoft.com/office/drawing/2014/main" id="{D7CC99D5-D86B-05C9-CF07-E40FCA5BA5A8}"/>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01:53</a:t>
            </a:r>
          </a:p>
        </p:txBody>
      </p:sp>
      <p:sp>
        <p:nvSpPr>
          <p:cNvPr id="71" name="Rounded Rectangle 72">
            <a:extLst>
              <a:ext uri="{FF2B5EF4-FFF2-40B4-BE49-F238E27FC236}">
                <a16:creationId xmlns:a16="http://schemas.microsoft.com/office/drawing/2014/main" id="{668CC696-8B13-737B-B014-697CA806BC12}"/>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01:52</a:t>
            </a:r>
          </a:p>
        </p:txBody>
      </p:sp>
      <p:sp>
        <p:nvSpPr>
          <p:cNvPr id="72" name="Rounded Rectangle 73">
            <a:extLst>
              <a:ext uri="{FF2B5EF4-FFF2-40B4-BE49-F238E27FC236}">
                <a16:creationId xmlns:a16="http://schemas.microsoft.com/office/drawing/2014/main" id="{BF8E4D92-31C4-FC41-2D94-8DED1D8FF88C}"/>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01:51</a:t>
            </a:r>
          </a:p>
        </p:txBody>
      </p:sp>
      <p:sp>
        <p:nvSpPr>
          <p:cNvPr id="73" name="Rounded Rectangle 74">
            <a:extLst>
              <a:ext uri="{FF2B5EF4-FFF2-40B4-BE49-F238E27FC236}">
                <a16:creationId xmlns:a16="http://schemas.microsoft.com/office/drawing/2014/main" id="{84B7F362-51E2-49B7-7A45-A1FE51214436}"/>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01:50</a:t>
            </a:r>
          </a:p>
        </p:txBody>
      </p:sp>
      <p:sp>
        <p:nvSpPr>
          <p:cNvPr id="74" name="Rounded Rectangle 75">
            <a:extLst>
              <a:ext uri="{FF2B5EF4-FFF2-40B4-BE49-F238E27FC236}">
                <a16:creationId xmlns:a16="http://schemas.microsoft.com/office/drawing/2014/main" id="{BA48A91B-9866-735F-270F-B1676E9D43B4}"/>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01:49</a:t>
            </a:r>
          </a:p>
        </p:txBody>
      </p:sp>
      <p:sp>
        <p:nvSpPr>
          <p:cNvPr id="75" name="Rounded Rectangle 76">
            <a:extLst>
              <a:ext uri="{FF2B5EF4-FFF2-40B4-BE49-F238E27FC236}">
                <a16:creationId xmlns:a16="http://schemas.microsoft.com/office/drawing/2014/main" id="{4593B630-EE83-3B87-DD62-1A9B64361330}"/>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01:48</a:t>
            </a:r>
          </a:p>
        </p:txBody>
      </p:sp>
      <p:sp>
        <p:nvSpPr>
          <p:cNvPr id="76" name="Rounded Rectangle 77">
            <a:extLst>
              <a:ext uri="{FF2B5EF4-FFF2-40B4-BE49-F238E27FC236}">
                <a16:creationId xmlns:a16="http://schemas.microsoft.com/office/drawing/2014/main" id="{C4415743-D0C2-C7C7-FCFF-BDCD56E86048}"/>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01:47</a:t>
            </a:r>
          </a:p>
        </p:txBody>
      </p:sp>
      <p:sp>
        <p:nvSpPr>
          <p:cNvPr id="77" name="Rounded Rectangle 78">
            <a:extLst>
              <a:ext uri="{FF2B5EF4-FFF2-40B4-BE49-F238E27FC236}">
                <a16:creationId xmlns:a16="http://schemas.microsoft.com/office/drawing/2014/main" id="{BA051006-4A37-E01D-C0BD-D9B528876A81}"/>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01:46</a:t>
            </a:r>
          </a:p>
        </p:txBody>
      </p:sp>
      <p:sp>
        <p:nvSpPr>
          <p:cNvPr id="78" name="Rounded Rectangle 79">
            <a:extLst>
              <a:ext uri="{FF2B5EF4-FFF2-40B4-BE49-F238E27FC236}">
                <a16:creationId xmlns:a16="http://schemas.microsoft.com/office/drawing/2014/main" id="{EFCEA34E-8205-88E0-B3BC-E8589B0C8863}"/>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01:45</a:t>
            </a:r>
          </a:p>
        </p:txBody>
      </p:sp>
      <p:sp>
        <p:nvSpPr>
          <p:cNvPr id="79" name="Rounded Rectangle 80">
            <a:extLst>
              <a:ext uri="{FF2B5EF4-FFF2-40B4-BE49-F238E27FC236}">
                <a16:creationId xmlns:a16="http://schemas.microsoft.com/office/drawing/2014/main" id="{7191F30D-CC97-5A6D-4530-9C7623A4FF90}"/>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01:44</a:t>
            </a:r>
          </a:p>
        </p:txBody>
      </p:sp>
      <p:sp>
        <p:nvSpPr>
          <p:cNvPr id="80" name="Rounded Rectangle 81">
            <a:extLst>
              <a:ext uri="{FF2B5EF4-FFF2-40B4-BE49-F238E27FC236}">
                <a16:creationId xmlns:a16="http://schemas.microsoft.com/office/drawing/2014/main" id="{C722A42A-7AB6-6F80-EC55-A76F8AFFB688}"/>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01:43</a:t>
            </a:r>
          </a:p>
        </p:txBody>
      </p:sp>
      <p:sp>
        <p:nvSpPr>
          <p:cNvPr id="81" name="Rounded Rectangle 82">
            <a:extLst>
              <a:ext uri="{FF2B5EF4-FFF2-40B4-BE49-F238E27FC236}">
                <a16:creationId xmlns:a16="http://schemas.microsoft.com/office/drawing/2014/main" id="{5E11E09F-5DD6-8FB8-1CD3-75C1583B6755}"/>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01:42</a:t>
            </a:r>
          </a:p>
        </p:txBody>
      </p:sp>
      <p:sp>
        <p:nvSpPr>
          <p:cNvPr id="82" name="Rounded Rectangle 83">
            <a:extLst>
              <a:ext uri="{FF2B5EF4-FFF2-40B4-BE49-F238E27FC236}">
                <a16:creationId xmlns:a16="http://schemas.microsoft.com/office/drawing/2014/main" id="{A6791DC9-E856-1EFE-B12B-12A16715FFAC}"/>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01:41</a:t>
            </a:r>
          </a:p>
        </p:txBody>
      </p:sp>
      <p:sp>
        <p:nvSpPr>
          <p:cNvPr id="83" name="Rounded Rectangle 84">
            <a:extLst>
              <a:ext uri="{FF2B5EF4-FFF2-40B4-BE49-F238E27FC236}">
                <a16:creationId xmlns:a16="http://schemas.microsoft.com/office/drawing/2014/main" id="{49FA079D-5AAE-B0B8-F3B2-8F84EE5D1F74}"/>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01:40</a:t>
            </a:r>
          </a:p>
        </p:txBody>
      </p:sp>
      <p:sp>
        <p:nvSpPr>
          <p:cNvPr id="84" name="Rounded Rectangle 85">
            <a:extLst>
              <a:ext uri="{FF2B5EF4-FFF2-40B4-BE49-F238E27FC236}">
                <a16:creationId xmlns:a16="http://schemas.microsoft.com/office/drawing/2014/main" id="{48462395-F3D8-D04B-C6C3-32CDF25B9BCF}"/>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01:39</a:t>
            </a:r>
          </a:p>
        </p:txBody>
      </p:sp>
      <p:sp>
        <p:nvSpPr>
          <p:cNvPr id="85" name="Rounded Rectangle 86">
            <a:extLst>
              <a:ext uri="{FF2B5EF4-FFF2-40B4-BE49-F238E27FC236}">
                <a16:creationId xmlns:a16="http://schemas.microsoft.com/office/drawing/2014/main" id="{BDC57A68-2871-36B7-B6A6-CB2B8184AEAE}"/>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01:38</a:t>
            </a:r>
          </a:p>
        </p:txBody>
      </p:sp>
      <p:sp>
        <p:nvSpPr>
          <p:cNvPr id="86" name="Rounded Rectangle 87">
            <a:extLst>
              <a:ext uri="{FF2B5EF4-FFF2-40B4-BE49-F238E27FC236}">
                <a16:creationId xmlns:a16="http://schemas.microsoft.com/office/drawing/2014/main" id="{EF875D52-E773-EBD8-687A-6E8828549767}"/>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01:37</a:t>
            </a:r>
          </a:p>
        </p:txBody>
      </p:sp>
      <p:sp>
        <p:nvSpPr>
          <p:cNvPr id="87" name="Rounded Rectangle 88">
            <a:extLst>
              <a:ext uri="{FF2B5EF4-FFF2-40B4-BE49-F238E27FC236}">
                <a16:creationId xmlns:a16="http://schemas.microsoft.com/office/drawing/2014/main" id="{58E1B1D3-FC47-36FE-5433-60FDCCEF0FC3}"/>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01:36</a:t>
            </a:r>
          </a:p>
        </p:txBody>
      </p:sp>
      <p:sp>
        <p:nvSpPr>
          <p:cNvPr id="88" name="Rounded Rectangle 89">
            <a:extLst>
              <a:ext uri="{FF2B5EF4-FFF2-40B4-BE49-F238E27FC236}">
                <a16:creationId xmlns:a16="http://schemas.microsoft.com/office/drawing/2014/main" id="{261DF376-4AF4-3D6F-D58E-0BB75F7C7DA3}"/>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01:35</a:t>
            </a:r>
          </a:p>
        </p:txBody>
      </p:sp>
      <p:sp>
        <p:nvSpPr>
          <p:cNvPr id="89" name="Rounded Rectangle 90">
            <a:extLst>
              <a:ext uri="{FF2B5EF4-FFF2-40B4-BE49-F238E27FC236}">
                <a16:creationId xmlns:a16="http://schemas.microsoft.com/office/drawing/2014/main" id="{1F713E75-3F47-DD2D-44E2-69B8A00248E3}"/>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01:34</a:t>
            </a:r>
          </a:p>
        </p:txBody>
      </p:sp>
      <p:sp>
        <p:nvSpPr>
          <p:cNvPr id="90" name="Rounded Rectangle 91">
            <a:extLst>
              <a:ext uri="{FF2B5EF4-FFF2-40B4-BE49-F238E27FC236}">
                <a16:creationId xmlns:a16="http://schemas.microsoft.com/office/drawing/2014/main" id="{44A06F68-2D39-6229-3A3B-1E94F4114F61}"/>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01:33</a:t>
            </a:r>
          </a:p>
        </p:txBody>
      </p:sp>
      <p:sp>
        <p:nvSpPr>
          <p:cNvPr id="91" name="Rounded Rectangle 92">
            <a:extLst>
              <a:ext uri="{FF2B5EF4-FFF2-40B4-BE49-F238E27FC236}">
                <a16:creationId xmlns:a16="http://schemas.microsoft.com/office/drawing/2014/main" id="{D2BEB7AC-7153-9142-0491-1A819DCC15C1}"/>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01:32</a:t>
            </a:r>
          </a:p>
        </p:txBody>
      </p:sp>
      <p:sp>
        <p:nvSpPr>
          <p:cNvPr id="92" name="Rounded Rectangle 93">
            <a:extLst>
              <a:ext uri="{FF2B5EF4-FFF2-40B4-BE49-F238E27FC236}">
                <a16:creationId xmlns:a16="http://schemas.microsoft.com/office/drawing/2014/main" id="{5D7D616E-E5F9-A3E4-E847-9ACA0416A6FE}"/>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01:31</a:t>
            </a:r>
          </a:p>
        </p:txBody>
      </p:sp>
      <p:sp>
        <p:nvSpPr>
          <p:cNvPr id="93" name="Rounded Rectangle 94">
            <a:extLst>
              <a:ext uri="{FF2B5EF4-FFF2-40B4-BE49-F238E27FC236}">
                <a16:creationId xmlns:a16="http://schemas.microsoft.com/office/drawing/2014/main" id="{F743E389-E950-AAB0-BC2F-4B0C28900E62}"/>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01:30</a:t>
            </a:r>
          </a:p>
        </p:txBody>
      </p:sp>
      <p:sp>
        <p:nvSpPr>
          <p:cNvPr id="94" name="Rounded Rectangle 95">
            <a:extLst>
              <a:ext uri="{FF2B5EF4-FFF2-40B4-BE49-F238E27FC236}">
                <a16:creationId xmlns:a16="http://schemas.microsoft.com/office/drawing/2014/main" id="{F93D696D-3324-2B0B-7B10-8995760FD0D0}"/>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01:29</a:t>
            </a:r>
          </a:p>
        </p:txBody>
      </p:sp>
      <p:sp>
        <p:nvSpPr>
          <p:cNvPr id="95" name="Rounded Rectangle 96">
            <a:extLst>
              <a:ext uri="{FF2B5EF4-FFF2-40B4-BE49-F238E27FC236}">
                <a16:creationId xmlns:a16="http://schemas.microsoft.com/office/drawing/2014/main" id="{48E59722-125D-5D4D-D62C-94EFC855666E}"/>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01:28</a:t>
            </a:r>
          </a:p>
        </p:txBody>
      </p:sp>
      <p:sp>
        <p:nvSpPr>
          <p:cNvPr id="96" name="Rounded Rectangle 97">
            <a:extLst>
              <a:ext uri="{FF2B5EF4-FFF2-40B4-BE49-F238E27FC236}">
                <a16:creationId xmlns:a16="http://schemas.microsoft.com/office/drawing/2014/main" id="{78926756-AACA-AEB6-00E6-C6021276D910}"/>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01:27</a:t>
            </a:r>
          </a:p>
        </p:txBody>
      </p:sp>
      <p:sp>
        <p:nvSpPr>
          <p:cNvPr id="97" name="Rounded Rectangle 98">
            <a:extLst>
              <a:ext uri="{FF2B5EF4-FFF2-40B4-BE49-F238E27FC236}">
                <a16:creationId xmlns:a16="http://schemas.microsoft.com/office/drawing/2014/main" id="{E09B6B17-91BD-88D5-DD2A-05B0FE5FEFA2}"/>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01:26</a:t>
            </a:r>
          </a:p>
        </p:txBody>
      </p:sp>
      <p:sp>
        <p:nvSpPr>
          <p:cNvPr id="98" name="Rounded Rectangle 99">
            <a:extLst>
              <a:ext uri="{FF2B5EF4-FFF2-40B4-BE49-F238E27FC236}">
                <a16:creationId xmlns:a16="http://schemas.microsoft.com/office/drawing/2014/main" id="{B0BBB0DE-4F8D-1F4F-39DB-FD384FAF414D}"/>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01:25</a:t>
            </a:r>
          </a:p>
        </p:txBody>
      </p:sp>
      <p:sp>
        <p:nvSpPr>
          <p:cNvPr id="99" name="Rounded Rectangle 100">
            <a:extLst>
              <a:ext uri="{FF2B5EF4-FFF2-40B4-BE49-F238E27FC236}">
                <a16:creationId xmlns:a16="http://schemas.microsoft.com/office/drawing/2014/main" id="{7CA9DA53-884C-1638-C0EC-740131CB593F}"/>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01:24</a:t>
            </a:r>
          </a:p>
        </p:txBody>
      </p:sp>
      <p:sp>
        <p:nvSpPr>
          <p:cNvPr id="100" name="Rounded Rectangle 101">
            <a:extLst>
              <a:ext uri="{FF2B5EF4-FFF2-40B4-BE49-F238E27FC236}">
                <a16:creationId xmlns:a16="http://schemas.microsoft.com/office/drawing/2014/main" id="{413EDB5B-FDD5-FF50-D74F-9FA5DCB9C2C1}"/>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01:23</a:t>
            </a:r>
          </a:p>
        </p:txBody>
      </p:sp>
      <p:sp>
        <p:nvSpPr>
          <p:cNvPr id="101" name="Rounded Rectangle 102">
            <a:extLst>
              <a:ext uri="{FF2B5EF4-FFF2-40B4-BE49-F238E27FC236}">
                <a16:creationId xmlns:a16="http://schemas.microsoft.com/office/drawing/2014/main" id="{16A2F3C7-5D94-5D6E-929D-0D09F0F20291}"/>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01:22</a:t>
            </a:r>
          </a:p>
        </p:txBody>
      </p:sp>
      <p:sp>
        <p:nvSpPr>
          <p:cNvPr id="102" name="Rounded Rectangle 103">
            <a:extLst>
              <a:ext uri="{FF2B5EF4-FFF2-40B4-BE49-F238E27FC236}">
                <a16:creationId xmlns:a16="http://schemas.microsoft.com/office/drawing/2014/main" id="{828964D1-4685-AADA-6A53-EF19A2335D04}"/>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01:21</a:t>
            </a:r>
          </a:p>
        </p:txBody>
      </p:sp>
      <p:sp>
        <p:nvSpPr>
          <p:cNvPr id="103" name="Rounded Rectangle 104">
            <a:extLst>
              <a:ext uri="{FF2B5EF4-FFF2-40B4-BE49-F238E27FC236}">
                <a16:creationId xmlns:a16="http://schemas.microsoft.com/office/drawing/2014/main" id="{E2B51B75-76B0-A196-6BE0-688D6C41B84A}"/>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01:20</a:t>
            </a:r>
          </a:p>
        </p:txBody>
      </p:sp>
      <p:sp>
        <p:nvSpPr>
          <p:cNvPr id="104" name="Rounded Rectangle 105">
            <a:extLst>
              <a:ext uri="{FF2B5EF4-FFF2-40B4-BE49-F238E27FC236}">
                <a16:creationId xmlns:a16="http://schemas.microsoft.com/office/drawing/2014/main" id="{F565DE9A-A24D-BFA8-3262-5F357D493B64}"/>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01:19</a:t>
            </a:r>
          </a:p>
        </p:txBody>
      </p:sp>
      <p:sp>
        <p:nvSpPr>
          <p:cNvPr id="105" name="Rounded Rectangle 106">
            <a:extLst>
              <a:ext uri="{FF2B5EF4-FFF2-40B4-BE49-F238E27FC236}">
                <a16:creationId xmlns:a16="http://schemas.microsoft.com/office/drawing/2014/main" id="{BC7FAEEE-30DC-3967-D092-263AD8CB2558}"/>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01:18</a:t>
            </a:r>
          </a:p>
        </p:txBody>
      </p:sp>
      <p:sp>
        <p:nvSpPr>
          <p:cNvPr id="106" name="Rounded Rectangle 107">
            <a:extLst>
              <a:ext uri="{FF2B5EF4-FFF2-40B4-BE49-F238E27FC236}">
                <a16:creationId xmlns:a16="http://schemas.microsoft.com/office/drawing/2014/main" id="{06780006-7AF5-B03A-1E64-8093BF576485}"/>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01:17</a:t>
            </a:r>
          </a:p>
        </p:txBody>
      </p:sp>
      <p:sp>
        <p:nvSpPr>
          <p:cNvPr id="107" name="Rounded Rectangle 108">
            <a:extLst>
              <a:ext uri="{FF2B5EF4-FFF2-40B4-BE49-F238E27FC236}">
                <a16:creationId xmlns:a16="http://schemas.microsoft.com/office/drawing/2014/main" id="{7B24A332-0EAA-B142-3B44-3A3D82610A15}"/>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01:16</a:t>
            </a:r>
          </a:p>
        </p:txBody>
      </p:sp>
      <p:sp>
        <p:nvSpPr>
          <p:cNvPr id="108" name="Rounded Rectangle 109">
            <a:extLst>
              <a:ext uri="{FF2B5EF4-FFF2-40B4-BE49-F238E27FC236}">
                <a16:creationId xmlns:a16="http://schemas.microsoft.com/office/drawing/2014/main" id="{403D01DA-E5F2-FFE4-A74A-7EB9894A10CF}"/>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01:15</a:t>
            </a:r>
          </a:p>
        </p:txBody>
      </p:sp>
      <p:sp>
        <p:nvSpPr>
          <p:cNvPr id="109" name="Rounded Rectangle 110">
            <a:extLst>
              <a:ext uri="{FF2B5EF4-FFF2-40B4-BE49-F238E27FC236}">
                <a16:creationId xmlns:a16="http://schemas.microsoft.com/office/drawing/2014/main" id="{2D701AE2-FE42-7E12-A298-7DFC8F350AE4}"/>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01:14</a:t>
            </a:r>
          </a:p>
        </p:txBody>
      </p:sp>
      <p:sp>
        <p:nvSpPr>
          <p:cNvPr id="110" name="Rounded Rectangle 111">
            <a:extLst>
              <a:ext uri="{FF2B5EF4-FFF2-40B4-BE49-F238E27FC236}">
                <a16:creationId xmlns:a16="http://schemas.microsoft.com/office/drawing/2014/main" id="{098C26E2-EC8E-4662-D746-E23402DB16A1}"/>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01:13</a:t>
            </a:r>
          </a:p>
        </p:txBody>
      </p:sp>
      <p:sp>
        <p:nvSpPr>
          <p:cNvPr id="111" name="Rounded Rectangle 112">
            <a:extLst>
              <a:ext uri="{FF2B5EF4-FFF2-40B4-BE49-F238E27FC236}">
                <a16:creationId xmlns:a16="http://schemas.microsoft.com/office/drawing/2014/main" id="{81E68C66-55A1-62F2-969C-19476AA4D12F}"/>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01:12</a:t>
            </a:r>
          </a:p>
        </p:txBody>
      </p:sp>
      <p:sp>
        <p:nvSpPr>
          <p:cNvPr id="112" name="Rounded Rectangle 113">
            <a:extLst>
              <a:ext uri="{FF2B5EF4-FFF2-40B4-BE49-F238E27FC236}">
                <a16:creationId xmlns:a16="http://schemas.microsoft.com/office/drawing/2014/main" id="{6FE6CA4E-EC3D-B02A-E429-056B8237F08F}"/>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01:11</a:t>
            </a:r>
          </a:p>
        </p:txBody>
      </p:sp>
      <p:sp>
        <p:nvSpPr>
          <p:cNvPr id="113" name="Rounded Rectangle 114">
            <a:extLst>
              <a:ext uri="{FF2B5EF4-FFF2-40B4-BE49-F238E27FC236}">
                <a16:creationId xmlns:a16="http://schemas.microsoft.com/office/drawing/2014/main" id="{B6F5CDCC-442D-C060-8A78-D81C5A7BA27B}"/>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01:10</a:t>
            </a:r>
          </a:p>
        </p:txBody>
      </p:sp>
      <p:sp>
        <p:nvSpPr>
          <p:cNvPr id="114" name="Rounded Rectangle 115">
            <a:extLst>
              <a:ext uri="{FF2B5EF4-FFF2-40B4-BE49-F238E27FC236}">
                <a16:creationId xmlns:a16="http://schemas.microsoft.com/office/drawing/2014/main" id="{5BD443E7-F908-CFF0-7DBF-98331D19952E}"/>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01:09</a:t>
            </a:r>
          </a:p>
        </p:txBody>
      </p:sp>
      <p:sp>
        <p:nvSpPr>
          <p:cNvPr id="115" name="Rounded Rectangle 116">
            <a:extLst>
              <a:ext uri="{FF2B5EF4-FFF2-40B4-BE49-F238E27FC236}">
                <a16:creationId xmlns:a16="http://schemas.microsoft.com/office/drawing/2014/main" id="{0CCE7240-48C1-C9C8-BC38-C566AEEF0F4C}"/>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01:08</a:t>
            </a:r>
          </a:p>
        </p:txBody>
      </p:sp>
      <p:sp>
        <p:nvSpPr>
          <p:cNvPr id="116" name="Rounded Rectangle 117">
            <a:extLst>
              <a:ext uri="{FF2B5EF4-FFF2-40B4-BE49-F238E27FC236}">
                <a16:creationId xmlns:a16="http://schemas.microsoft.com/office/drawing/2014/main" id="{95B39931-570E-ED49-0B0B-E91EBE53F303}"/>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01:07</a:t>
            </a:r>
          </a:p>
        </p:txBody>
      </p:sp>
      <p:sp>
        <p:nvSpPr>
          <p:cNvPr id="117" name="Rounded Rectangle 118">
            <a:extLst>
              <a:ext uri="{FF2B5EF4-FFF2-40B4-BE49-F238E27FC236}">
                <a16:creationId xmlns:a16="http://schemas.microsoft.com/office/drawing/2014/main" id="{91D1E9E9-960E-1CF0-AC9B-6C41A834F96D}"/>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01:06</a:t>
            </a:r>
          </a:p>
        </p:txBody>
      </p:sp>
      <p:sp>
        <p:nvSpPr>
          <p:cNvPr id="118" name="Rounded Rectangle 119">
            <a:extLst>
              <a:ext uri="{FF2B5EF4-FFF2-40B4-BE49-F238E27FC236}">
                <a16:creationId xmlns:a16="http://schemas.microsoft.com/office/drawing/2014/main" id="{D9117A2A-B82C-6B64-425A-7C69F2391A77}"/>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01:05</a:t>
            </a:r>
          </a:p>
        </p:txBody>
      </p:sp>
      <p:sp>
        <p:nvSpPr>
          <p:cNvPr id="119" name="Rounded Rectangle 120">
            <a:extLst>
              <a:ext uri="{FF2B5EF4-FFF2-40B4-BE49-F238E27FC236}">
                <a16:creationId xmlns:a16="http://schemas.microsoft.com/office/drawing/2014/main" id="{F99A9998-4A11-8854-FFD2-3F1287309111}"/>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01:04</a:t>
            </a:r>
          </a:p>
        </p:txBody>
      </p:sp>
      <p:sp>
        <p:nvSpPr>
          <p:cNvPr id="120" name="Rounded Rectangle 121">
            <a:extLst>
              <a:ext uri="{FF2B5EF4-FFF2-40B4-BE49-F238E27FC236}">
                <a16:creationId xmlns:a16="http://schemas.microsoft.com/office/drawing/2014/main" id="{7A91A4B4-3087-F7CC-361A-AF302F00E07A}"/>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01:03</a:t>
            </a:r>
          </a:p>
        </p:txBody>
      </p:sp>
      <p:sp>
        <p:nvSpPr>
          <p:cNvPr id="121" name="Rounded Rectangle 122">
            <a:extLst>
              <a:ext uri="{FF2B5EF4-FFF2-40B4-BE49-F238E27FC236}">
                <a16:creationId xmlns:a16="http://schemas.microsoft.com/office/drawing/2014/main" id="{7A2A4044-3681-EFA4-D654-B0CCB1B9C384}"/>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01:02</a:t>
            </a:r>
          </a:p>
        </p:txBody>
      </p:sp>
      <p:sp>
        <p:nvSpPr>
          <p:cNvPr id="122" name="Rounded Rectangle 123">
            <a:extLst>
              <a:ext uri="{FF2B5EF4-FFF2-40B4-BE49-F238E27FC236}">
                <a16:creationId xmlns:a16="http://schemas.microsoft.com/office/drawing/2014/main" id="{AD8091E4-78AE-E9AF-3CA7-B9A2830C9915}"/>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01:01</a:t>
            </a:r>
          </a:p>
        </p:txBody>
      </p:sp>
      <p:sp>
        <p:nvSpPr>
          <p:cNvPr id="123" name="Rounded Rectangle 124">
            <a:extLst>
              <a:ext uri="{FF2B5EF4-FFF2-40B4-BE49-F238E27FC236}">
                <a16:creationId xmlns:a16="http://schemas.microsoft.com/office/drawing/2014/main" id="{2A26C6D4-5261-C652-E424-AD8B4548EF34}"/>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01:00</a:t>
            </a:r>
          </a:p>
        </p:txBody>
      </p:sp>
      <p:sp>
        <p:nvSpPr>
          <p:cNvPr id="124" name="Rounded Rectangle 125">
            <a:extLst>
              <a:ext uri="{FF2B5EF4-FFF2-40B4-BE49-F238E27FC236}">
                <a16:creationId xmlns:a16="http://schemas.microsoft.com/office/drawing/2014/main" id="{D22B2957-15F7-515D-41EC-59D97474281C}"/>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00:59</a:t>
            </a:r>
          </a:p>
        </p:txBody>
      </p:sp>
      <p:sp>
        <p:nvSpPr>
          <p:cNvPr id="125" name="Rounded Rectangle 126">
            <a:extLst>
              <a:ext uri="{FF2B5EF4-FFF2-40B4-BE49-F238E27FC236}">
                <a16:creationId xmlns:a16="http://schemas.microsoft.com/office/drawing/2014/main" id="{78663DA0-A2CD-033F-A8D4-98B51B50B374}"/>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00:58</a:t>
            </a:r>
          </a:p>
        </p:txBody>
      </p:sp>
      <p:sp>
        <p:nvSpPr>
          <p:cNvPr id="126" name="Rounded Rectangle 127">
            <a:extLst>
              <a:ext uri="{FF2B5EF4-FFF2-40B4-BE49-F238E27FC236}">
                <a16:creationId xmlns:a16="http://schemas.microsoft.com/office/drawing/2014/main" id="{D1AA0B71-C99E-B8D4-2152-20D6DBB37C83}"/>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00:57</a:t>
            </a:r>
          </a:p>
        </p:txBody>
      </p:sp>
      <p:sp>
        <p:nvSpPr>
          <p:cNvPr id="127" name="Rounded Rectangle 128">
            <a:extLst>
              <a:ext uri="{FF2B5EF4-FFF2-40B4-BE49-F238E27FC236}">
                <a16:creationId xmlns:a16="http://schemas.microsoft.com/office/drawing/2014/main" id="{405EFD45-592D-666C-3B6D-5B8C4BEAC69C}"/>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00:56</a:t>
            </a:r>
          </a:p>
        </p:txBody>
      </p:sp>
      <p:sp>
        <p:nvSpPr>
          <p:cNvPr id="128" name="Rounded Rectangle 129">
            <a:extLst>
              <a:ext uri="{FF2B5EF4-FFF2-40B4-BE49-F238E27FC236}">
                <a16:creationId xmlns:a16="http://schemas.microsoft.com/office/drawing/2014/main" id="{2E060A15-91F5-53E1-2079-C76EB50F3FE1}"/>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00:55</a:t>
            </a:r>
          </a:p>
        </p:txBody>
      </p:sp>
      <p:sp>
        <p:nvSpPr>
          <p:cNvPr id="129" name="Rounded Rectangle 130">
            <a:extLst>
              <a:ext uri="{FF2B5EF4-FFF2-40B4-BE49-F238E27FC236}">
                <a16:creationId xmlns:a16="http://schemas.microsoft.com/office/drawing/2014/main" id="{004B3962-CD5F-7C93-38DE-5B8FC8A13C39}"/>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00:54</a:t>
            </a:r>
          </a:p>
        </p:txBody>
      </p:sp>
      <p:sp>
        <p:nvSpPr>
          <p:cNvPr id="130" name="Rounded Rectangle 131">
            <a:extLst>
              <a:ext uri="{FF2B5EF4-FFF2-40B4-BE49-F238E27FC236}">
                <a16:creationId xmlns:a16="http://schemas.microsoft.com/office/drawing/2014/main" id="{2F2BF959-E695-5A19-1FFC-4EDAD3EE6CD5}"/>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00:53</a:t>
            </a:r>
          </a:p>
        </p:txBody>
      </p:sp>
      <p:sp>
        <p:nvSpPr>
          <p:cNvPr id="131" name="Rounded Rectangle 132">
            <a:extLst>
              <a:ext uri="{FF2B5EF4-FFF2-40B4-BE49-F238E27FC236}">
                <a16:creationId xmlns:a16="http://schemas.microsoft.com/office/drawing/2014/main" id="{DC2C0776-1B7F-738C-245D-E3E2DC1151B8}"/>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00:52</a:t>
            </a:r>
          </a:p>
        </p:txBody>
      </p:sp>
      <p:sp>
        <p:nvSpPr>
          <p:cNvPr id="132" name="Rounded Rectangle 133">
            <a:extLst>
              <a:ext uri="{FF2B5EF4-FFF2-40B4-BE49-F238E27FC236}">
                <a16:creationId xmlns:a16="http://schemas.microsoft.com/office/drawing/2014/main" id="{A4A00929-1010-3385-30B9-51D1B5DACD23}"/>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00:51</a:t>
            </a:r>
          </a:p>
        </p:txBody>
      </p:sp>
      <p:sp>
        <p:nvSpPr>
          <p:cNvPr id="133" name="Rounded Rectangle 134">
            <a:extLst>
              <a:ext uri="{FF2B5EF4-FFF2-40B4-BE49-F238E27FC236}">
                <a16:creationId xmlns:a16="http://schemas.microsoft.com/office/drawing/2014/main" id="{C51645D4-816C-3661-FF1E-1F8FAE1FAA8A}"/>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00:50</a:t>
            </a:r>
          </a:p>
        </p:txBody>
      </p:sp>
      <p:sp>
        <p:nvSpPr>
          <p:cNvPr id="134" name="Rounded Rectangle 135">
            <a:extLst>
              <a:ext uri="{FF2B5EF4-FFF2-40B4-BE49-F238E27FC236}">
                <a16:creationId xmlns:a16="http://schemas.microsoft.com/office/drawing/2014/main" id="{7B1B9854-C2C7-7721-3825-1EC2761EF253}"/>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00:49</a:t>
            </a:r>
          </a:p>
        </p:txBody>
      </p:sp>
      <p:sp>
        <p:nvSpPr>
          <p:cNvPr id="135" name="Rounded Rectangle 136">
            <a:extLst>
              <a:ext uri="{FF2B5EF4-FFF2-40B4-BE49-F238E27FC236}">
                <a16:creationId xmlns:a16="http://schemas.microsoft.com/office/drawing/2014/main" id="{584ECD21-95D2-89C2-2AED-4C10E68AA971}"/>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00:48</a:t>
            </a:r>
          </a:p>
        </p:txBody>
      </p:sp>
      <p:sp>
        <p:nvSpPr>
          <p:cNvPr id="136" name="Rounded Rectangle 137">
            <a:extLst>
              <a:ext uri="{FF2B5EF4-FFF2-40B4-BE49-F238E27FC236}">
                <a16:creationId xmlns:a16="http://schemas.microsoft.com/office/drawing/2014/main" id="{FF336342-E63C-5E02-5B78-8B01F5E3AF8C}"/>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00:47</a:t>
            </a:r>
          </a:p>
        </p:txBody>
      </p:sp>
      <p:sp>
        <p:nvSpPr>
          <p:cNvPr id="137" name="Rounded Rectangle 138">
            <a:extLst>
              <a:ext uri="{FF2B5EF4-FFF2-40B4-BE49-F238E27FC236}">
                <a16:creationId xmlns:a16="http://schemas.microsoft.com/office/drawing/2014/main" id="{4484D06A-35F5-7411-249C-DE090B74A06A}"/>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00:46</a:t>
            </a:r>
          </a:p>
        </p:txBody>
      </p:sp>
      <p:sp>
        <p:nvSpPr>
          <p:cNvPr id="138" name="Rounded Rectangle 139">
            <a:extLst>
              <a:ext uri="{FF2B5EF4-FFF2-40B4-BE49-F238E27FC236}">
                <a16:creationId xmlns:a16="http://schemas.microsoft.com/office/drawing/2014/main" id="{BC44C48D-7328-4CA3-921A-640E1FF63E9D}"/>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00:45</a:t>
            </a:r>
          </a:p>
        </p:txBody>
      </p:sp>
      <p:sp>
        <p:nvSpPr>
          <p:cNvPr id="139" name="Rounded Rectangle 140">
            <a:extLst>
              <a:ext uri="{FF2B5EF4-FFF2-40B4-BE49-F238E27FC236}">
                <a16:creationId xmlns:a16="http://schemas.microsoft.com/office/drawing/2014/main" id="{D5689B0A-55C8-D958-DA8D-51A9580A3DB9}"/>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00:44</a:t>
            </a:r>
          </a:p>
        </p:txBody>
      </p:sp>
      <p:sp>
        <p:nvSpPr>
          <p:cNvPr id="140" name="Rounded Rectangle 141">
            <a:extLst>
              <a:ext uri="{FF2B5EF4-FFF2-40B4-BE49-F238E27FC236}">
                <a16:creationId xmlns:a16="http://schemas.microsoft.com/office/drawing/2014/main" id="{084C10D7-8778-E761-F6B2-6C7114351A47}"/>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00:43</a:t>
            </a:r>
          </a:p>
        </p:txBody>
      </p:sp>
      <p:sp>
        <p:nvSpPr>
          <p:cNvPr id="141" name="Rounded Rectangle 142">
            <a:extLst>
              <a:ext uri="{FF2B5EF4-FFF2-40B4-BE49-F238E27FC236}">
                <a16:creationId xmlns:a16="http://schemas.microsoft.com/office/drawing/2014/main" id="{DA32290A-7608-C928-6131-AA191F971B63}"/>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00:42</a:t>
            </a:r>
          </a:p>
        </p:txBody>
      </p:sp>
      <p:sp>
        <p:nvSpPr>
          <p:cNvPr id="142" name="Rounded Rectangle 143">
            <a:extLst>
              <a:ext uri="{FF2B5EF4-FFF2-40B4-BE49-F238E27FC236}">
                <a16:creationId xmlns:a16="http://schemas.microsoft.com/office/drawing/2014/main" id="{7BC02330-5057-177F-B8AF-B788963242D6}"/>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00:41</a:t>
            </a:r>
          </a:p>
        </p:txBody>
      </p:sp>
      <p:sp>
        <p:nvSpPr>
          <p:cNvPr id="143" name="Rounded Rectangle 144">
            <a:extLst>
              <a:ext uri="{FF2B5EF4-FFF2-40B4-BE49-F238E27FC236}">
                <a16:creationId xmlns:a16="http://schemas.microsoft.com/office/drawing/2014/main" id="{DE9F720D-C918-267A-16B6-BC9CAEE72640}"/>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00:40</a:t>
            </a:r>
          </a:p>
        </p:txBody>
      </p:sp>
      <p:sp>
        <p:nvSpPr>
          <p:cNvPr id="144" name="Rounded Rectangle 145">
            <a:extLst>
              <a:ext uri="{FF2B5EF4-FFF2-40B4-BE49-F238E27FC236}">
                <a16:creationId xmlns:a16="http://schemas.microsoft.com/office/drawing/2014/main" id="{8EA38FE5-3E05-5AAE-8E5D-065BC6366C38}"/>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00:39</a:t>
            </a:r>
          </a:p>
        </p:txBody>
      </p:sp>
      <p:sp>
        <p:nvSpPr>
          <p:cNvPr id="145" name="Rounded Rectangle 146">
            <a:extLst>
              <a:ext uri="{FF2B5EF4-FFF2-40B4-BE49-F238E27FC236}">
                <a16:creationId xmlns:a16="http://schemas.microsoft.com/office/drawing/2014/main" id="{4EFE4BD2-8318-292B-F9F8-BE6D83050FD5}"/>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00:38</a:t>
            </a:r>
          </a:p>
        </p:txBody>
      </p:sp>
      <p:sp>
        <p:nvSpPr>
          <p:cNvPr id="146" name="Rounded Rectangle 147">
            <a:extLst>
              <a:ext uri="{FF2B5EF4-FFF2-40B4-BE49-F238E27FC236}">
                <a16:creationId xmlns:a16="http://schemas.microsoft.com/office/drawing/2014/main" id="{A5A734D0-08AF-E033-B118-D55B1FEAA992}"/>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00:37</a:t>
            </a:r>
          </a:p>
        </p:txBody>
      </p:sp>
      <p:sp>
        <p:nvSpPr>
          <p:cNvPr id="147" name="Rounded Rectangle 148">
            <a:extLst>
              <a:ext uri="{FF2B5EF4-FFF2-40B4-BE49-F238E27FC236}">
                <a16:creationId xmlns:a16="http://schemas.microsoft.com/office/drawing/2014/main" id="{04068FF3-0704-A73F-E01E-D0FE205214E9}"/>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00:36</a:t>
            </a:r>
          </a:p>
        </p:txBody>
      </p:sp>
      <p:sp>
        <p:nvSpPr>
          <p:cNvPr id="148" name="Rounded Rectangle 149">
            <a:extLst>
              <a:ext uri="{FF2B5EF4-FFF2-40B4-BE49-F238E27FC236}">
                <a16:creationId xmlns:a16="http://schemas.microsoft.com/office/drawing/2014/main" id="{5F83523D-8EBF-4954-5FD9-9F4269ACF187}"/>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00:35</a:t>
            </a:r>
          </a:p>
        </p:txBody>
      </p:sp>
      <p:sp>
        <p:nvSpPr>
          <p:cNvPr id="149" name="Rounded Rectangle 150">
            <a:extLst>
              <a:ext uri="{FF2B5EF4-FFF2-40B4-BE49-F238E27FC236}">
                <a16:creationId xmlns:a16="http://schemas.microsoft.com/office/drawing/2014/main" id="{43DE637F-DAA6-CED4-E9D8-4EA932C9FD62}"/>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00:34</a:t>
            </a:r>
          </a:p>
        </p:txBody>
      </p:sp>
      <p:sp>
        <p:nvSpPr>
          <p:cNvPr id="150" name="Rounded Rectangle 151">
            <a:extLst>
              <a:ext uri="{FF2B5EF4-FFF2-40B4-BE49-F238E27FC236}">
                <a16:creationId xmlns:a16="http://schemas.microsoft.com/office/drawing/2014/main" id="{A92C616C-52B8-69D9-418B-5EEA3435FE57}"/>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00:33</a:t>
            </a:r>
          </a:p>
        </p:txBody>
      </p:sp>
      <p:sp>
        <p:nvSpPr>
          <p:cNvPr id="151" name="Rounded Rectangle 152">
            <a:extLst>
              <a:ext uri="{FF2B5EF4-FFF2-40B4-BE49-F238E27FC236}">
                <a16:creationId xmlns:a16="http://schemas.microsoft.com/office/drawing/2014/main" id="{E1A84EF8-2644-8CD8-9D86-3F8EC8A18448}"/>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00:32</a:t>
            </a:r>
          </a:p>
        </p:txBody>
      </p:sp>
      <p:sp>
        <p:nvSpPr>
          <p:cNvPr id="152" name="Rounded Rectangle 153">
            <a:extLst>
              <a:ext uri="{FF2B5EF4-FFF2-40B4-BE49-F238E27FC236}">
                <a16:creationId xmlns:a16="http://schemas.microsoft.com/office/drawing/2014/main" id="{F15D0053-BAA1-01CE-2371-33990A3A9302}"/>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00:31</a:t>
            </a:r>
          </a:p>
        </p:txBody>
      </p:sp>
      <p:sp>
        <p:nvSpPr>
          <p:cNvPr id="153" name="Rounded Rectangle 154">
            <a:extLst>
              <a:ext uri="{FF2B5EF4-FFF2-40B4-BE49-F238E27FC236}">
                <a16:creationId xmlns:a16="http://schemas.microsoft.com/office/drawing/2014/main" id="{BB12639E-DCD7-EF31-C014-9FD269F2C487}"/>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00:30</a:t>
            </a:r>
          </a:p>
        </p:txBody>
      </p:sp>
      <p:sp>
        <p:nvSpPr>
          <p:cNvPr id="154" name="Rounded Rectangle 155">
            <a:extLst>
              <a:ext uri="{FF2B5EF4-FFF2-40B4-BE49-F238E27FC236}">
                <a16:creationId xmlns:a16="http://schemas.microsoft.com/office/drawing/2014/main" id="{BBA216DA-D70B-FE91-091D-621435A2954B}"/>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00:29</a:t>
            </a:r>
          </a:p>
        </p:txBody>
      </p:sp>
      <p:sp>
        <p:nvSpPr>
          <p:cNvPr id="155" name="Rounded Rectangle 156">
            <a:extLst>
              <a:ext uri="{FF2B5EF4-FFF2-40B4-BE49-F238E27FC236}">
                <a16:creationId xmlns:a16="http://schemas.microsoft.com/office/drawing/2014/main" id="{CD6605E3-343F-ADA9-2780-BF48FBB45574}"/>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00:28</a:t>
            </a:r>
          </a:p>
        </p:txBody>
      </p:sp>
      <p:sp>
        <p:nvSpPr>
          <p:cNvPr id="156" name="Rounded Rectangle 157">
            <a:extLst>
              <a:ext uri="{FF2B5EF4-FFF2-40B4-BE49-F238E27FC236}">
                <a16:creationId xmlns:a16="http://schemas.microsoft.com/office/drawing/2014/main" id="{95ABD7FF-8568-3E79-366B-E2904FD60220}"/>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00:27</a:t>
            </a:r>
          </a:p>
        </p:txBody>
      </p:sp>
      <p:sp>
        <p:nvSpPr>
          <p:cNvPr id="157" name="Rounded Rectangle 158">
            <a:extLst>
              <a:ext uri="{FF2B5EF4-FFF2-40B4-BE49-F238E27FC236}">
                <a16:creationId xmlns:a16="http://schemas.microsoft.com/office/drawing/2014/main" id="{31EC76C4-9446-8959-1ADD-84CD4C12B2B2}"/>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00:26</a:t>
            </a:r>
          </a:p>
        </p:txBody>
      </p:sp>
      <p:sp>
        <p:nvSpPr>
          <p:cNvPr id="158" name="Rounded Rectangle 159">
            <a:extLst>
              <a:ext uri="{FF2B5EF4-FFF2-40B4-BE49-F238E27FC236}">
                <a16:creationId xmlns:a16="http://schemas.microsoft.com/office/drawing/2014/main" id="{9C346829-5221-22C3-E7BA-F6D0DDD0153B}"/>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00:25</a:t>
            </a:r>
          </a:p>
        </p:txBody>
      </p:sp>
      <p:sp>
        <p:nvSpPr>
          <p:cNvPr id="159" name="Rounded Rectangle 160">
            <a:extLst>
              <a:ext uri="{FF2B5EF4-FFF2-40B4-BE49-F238E27FC236}">
                <a16:creationId xmlns:a16="http://schemas.microsoft.com/office/drawing/2014/main" id="{91A904E0-10D8-9BAA-F7E9-6ACAC13CC9BC}"/>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00:24</a:t>
            </a:r>
          </a:p>
        </p:txBody>
      </p:sp>
      <p:sp>
        <p:nvSpPr>
          <p:cNvPr id="160" name="Rounded Rectangle 161">
            <a:extLst>
              <a:ext uri="{FF2B5EF4-FFF2-40B4-BE49-F238E27FC236}">
                <a16:creationId xmlns:a16="http://schemas.microsoft.com/office/drawing/2014/main" id="{568AA469-CE76-3778-96D0-544007A0A141}"/>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00:23</a:t>
            </a:r>
          </a:p>
        </p:txBody>
      </p:sp>
      <p:sp>
        <p:nvSpPr>
          <p:cNvPr id="161" name="Rounded Rectangle 162">
            <a:extLst>
              <a:ext uri="{FF2B5EF4-FFF2-40B4-BE49-F238E27FC236}">
                <a16:creationId xmlns:a16="http://schemas.microsoft.com/office/drawing/2014/main" id="{0F341C56-EDF9-0E02-B747-3133467C71D7}"/>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00:22</a:t>
            </a:r>
          </a:p>
        </p:txBody>
      </p:sp>
      <p:sp>
        <p:nvSpPr>
          <p:cNvPr id="162" name="Rounded Rectangle 163">
            <a:extLst>
              <a:ext uri="{FF2B5EF4-FFF2-40B4-BE49-F238E27FC236}">
                <a16:creationId xmlns:a16="http://schemas.microsoft.com/office/drawing/2014/main" id="{C92B063A-8F6A-8AEB-AC26-B8082D272D8A}"/>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00:21</a:t>
            </a:r>
          </a:p>
        </p:txBody>
      </p:sp>
      <p:sp>
        <p:nvSpPr>
          <p:cNvPr id="163" name="Rounded Rectangle 164">
            <a:extLst>
              <a:ext uri="{FF2B5EF4-FFF2-40B4-BE49-F238E27FC236}">
                <a16:creationId xmlns:a16="http://schemas.microsoft.com/office/drawing/2014/main" id="{4F0C486D-1727-AF36-373F-B981B55A5845}"/>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00:20</a:t>
            </a:r>
          </a:p>
        </p:txBody>
      </p:sp>
      <p:sp>
        <p:nvSpPr>
          <p:cNvPr id="164" name="Rounded Rectangle 165">
            <a:extLst>
              <a:ext uri="{FF2B5EF4-FFF2-40B4-BE49-F238E27FC236}">
                <a16:creationId xmlns:a16="http://schemas.microsoft.com/office/drawing/2014/main" id="{110F398E-31D7-E9B5-D7C3-630DCAB113AA}"/>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00:19</a:t>
            </a:r>
          </a:p>
        </p:txBody>
      </p:sp>
      <p:sp>
        <p:nvSpPr>
          <p:cNvPr id="165" name="Rounded Rectangle 166">
            <a:extLst>
              <a:ext uri="{FF2B5EF4-FFF2-40B4-BE49-F238E27FC236}">
                <a16:creationId xmlns:a16="http://schemas.microsoft.com/office/drawing/2014/main" id="{82921A5A-41A9-051B-6CED-FA9696425654}"/>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00:18</a:t>
            </a:r>
          </a:p>
        </p:txBody>
      </p:sp>
      <p:sp>
        <p:nvSpPr>
          <p:cNvPr id="166" name="Rounded Rectangle 167">
            <a:extLst>
              <a:ext uri="{FF2B5EF4-FFF2-40B4-BE49-F238E27FC236}">
                <a16:creationId xmlns:a16="http://schemas.microsoft.com/office/drawing/2014/main" id="{B07BD00C-14A9-30FE-D97A-201F46D15619}"/>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00:17</a:t>
            </a:r>
          </a:p>
        </p:txBody>
      </p:sp>
      <p:sp>
        <p:nvSpPr>
          <p:cNvPr id="167" name="Rounded Rectangle 168">
            <a:extLst>
              <a:ext uri="{FF2B5EF4-FFF2-40B4-BE49-F238E27FC236}">
                <a16:creationId xmlns:a16="http://schemas.microsoft.com/office/drawing/2014/main" id="{F959F728-EAA4-1891-728D-1A19C1E16619}"/>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00:16</a:t>
            </a:r>
          </a:p>
        </p:txBody>
      </p:sp>
      <p:sp>
        <p:nvSpPr>
          <p:cNvPr id="168" name="Rounded Rectangle 169">
            <a:extLst>
              <a:ext uri="{FF2B5EF4-FFF2-40B4-BE49-F238E27FC236}">
                <a16:creationId xmlns:a16="http://schemas.microsoft.com/office/drawing/2014/main" id="{B8B16767-858F-6452-7C21-2EC39F81CEDD}"/>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00:15</a:t>
            </a:r>
          </a:p>
        </p:txBody>
      </p:sp>
      <p:sp>
        <p:nvSpPr>
          <p:cNvPr id="169" name="Rounded Rectangle 170">
            <a:extLst>
              <a:ext uri="{FF2B5EF4-FFF2-40B4-BE49-F238E27FC236}">
                <a16:creationId xmlns:a16="http://schemas.microsoft.com/office/drawing/2014/main" id="{6C928E88-44C5-AE2E-2F69-3C9AC2FB7B52}"/>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00:14</a:t>
            </a:r>
          </a:p>
        </p:txBody>
      </p:sp>
      <p:sp>
        <p:nvSpPr>
          <p:cNvPr id="170" name="Rounded Rectangle 171">
            <a:extLst>
              <a:ext uri="{FF2B5EF4-FFF2-40B4-BE49-F238E27FC236}">
                <a16:creationId xmlns:a16="http://schemas.microsoft.com/office/drawing/2014/main" id="{9F2D4504-02B1-D155-4A72-4A23C7778471}"/>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00:13</a:t>
            </a:r>
          </a:p>
        </p:txBody>
      </p:sp>
      <p:sp>
        <p:nvSpPr>
          <p:cNvPr id="171" name="Rounded Rectangle 172">
            <a:extLst>
              <a:ext uri="{FF2B5EF4-FFF2-40B4-BE49-F238E27FC236}">
                <a16:creationId xmlns:a16="http://schemas.microsoft.com/office/drawing/2014/main" id="{CE5004D8-2BB5-C0E6-1ACB-1B32F087DCC2}"/>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00:12</a:t>
            </a:r>
          </a:p>
        </p:txBody>
      </p:sp>
      <p:sp>
        <p:nvSpPr>
          <p:cNvPr id="172" name="Rounded Rectangle 173">
            <a:extLst>
              <a:ext uri="{FF2B5EF4-FFF2-40B4-BE49-F238E27FC236}">
                <a16:creationId xmlns:a16="http://schemas.microsoft.com/office/drawing/2014/main" id="{03B67C71-A48B-C314-E898-45BF859E2F5C}"/>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00:11</a:t>
            </a:r>
          </a:p>
        </p:txBody>
      </p:sp>
      <p:sp>
        <p:nvSpPr>
          <p:cNvPr id="173" name="Rounded Rectangle 174">
            <a:extLst>
              <a:ext uri="{FF2B5EF4-FFF2-40B4-BE49-F238E27FC236}">
                <a16:creationId xmlns:a16="http://schemas.microsoft.com/office/drawing/2014/main" id="{541CB836-EA9C-37EE-FFB7-19F5E044D1F6}"/>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00:10</a:t>
            </a:r>
          </a:p>
        </p:txBody>
      </p:sp>
      <p:sp>
        <p:nvSpPr>
          <p:cNvPr id="174" name="Rounded Rectangle 175">
            <a:extLst>
              <a:ext uri="{FF2B5EF4-FFF2-40B4-BE49-F238E27FC236}">
                <a16:creationId xmlns:a16="http://schemas.microsoft.com/office/drawing/2014/main" id="{E7A83626-C682-4DAB-4846-B4C407B9C231}"/>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00:09</a:t>
            </a:r>
          </a:p>
        </p:txBody>
      </p:sp>
      <p:sp>
        <p:nvSpPr>
          <p:cNvPr id="175" name="Rounded Rectangle 176">
            <a:extLst>
              <a:ext uri="{FF2B5EF4-FFF2-40B4-BE49-F238E27FC236}">
                <a16:creationId xmlns:a16="http://schemas.microsoft.com/office/drawing/2014/main" id="{2FFE8079-74F3-B2A9-6DB7-CA9C6FAD2E7A}"/>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00:08</a:t>
            </a:r>
          </a:p>
        </p:txBody>
      </p:sp>
      <p:sp>
        <p:nvSpPr>
          <p:cNvPr id="176" name="Rounded Rectangle 177">
            <a:extLst>
              <a:ext uri="{FF2B5EF4-FFF2-40B4-BE49-F238E27FC236}">
                <a16:creationId xmlns:a16="http://schemas.microsoft.com/office/drawing/2014/main" id="{363A8813-4487-9C43-8158-5EE1E6ADF8A1}"/>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00:07</a:t>
            </a:r>
          </a:p>
        </p:txBody>
      </p:sp>
      <p:sp>
        <p:nvSpPr>
          <p:cNvPr id="177" name="Rounded Rectangle 178">
            <a:extLst>
              <a:ext uri="{FF2B5EF4-FFF2-40B4-BE49-F238E27FC236}">
                <a16:creationId xmlns:a16="http://schemas.microsoft.com/office/drawing/2014/main" id="{3070A059-9BBB-13E9-5243-233AD1B0272A}"/>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00:06</a:t>
            </a:r>
          </a:p>
        </p:txBody>
      </p:sp>
      <p:sp>
        <p:nvSpPr>
          <p:cNvPr id="178" name="Rounded Rectangle 179">
            <a:extLst>
              <a:ext uri="{FF2B5EF4-FFF2-40B4-BE49-F238E27FC236}">
                <a16:creationId xmlns:a16="http://schemas.microsoft.com/office/drawing/2014/main" id="{B66662AB-57E9-4D89-D912-889DAF1AB26A}"/>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00:05</a:t>
            </a:r>
          </a:p>
        </p:txBody>
      </p:sp>
      <p:sp>
        <p:nvSpPr>
          <p:cNvPr id="179" name="Rounded Rectangle 180">
            <a:extLst>
              <a:ext uri="{FF2B5EF4-FFF2-40B4-BE49-F238E27FC236}">
                <a16:creationId xmlns:a16="http://schemas.microsoft.com/office/drawing/2014/main" id="{28AC69B6-DADC-FB8E-CC90-C5B92ED967C0}"/>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00:04</a:t>
            </a:r>
          </a:p>
        </p:txBody>
      </p:sp>
      <p:sp>
        <p:nvSpPr>
          <p:cNvPr id="180" name="Rounded Rectangle 181">
            <a:extLst>
              <a:ext uri="{FF2B5EF4-FFF2-40B4-BE49-F238E27FC236}">
                <a16:creationId xmlns:a16="http://schemas.microsoft.com/office/drawing/2014/main" id="{812D8A03-F70B-63D4-FE96-949ED08E3747}"/>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00:03</a:t>
            </a:r>
          </a:p>
        </p:txBody>
      </p:sp>
      <p:sp>
        <p:nvSpPr>
          <p:cNvPr id="181" name="Rounded Rectangle 182">
            <a:extLst>
              <a:ext uri="{FF2B5EF4-FFF2-40B4-BE49-F238E27FC236}">
                <a16:creationId xmlns:a16="http://schemas.microsoft.com/office/drawing/2014/main" id="{557FD242-FC47-4944-217C-D6418EDE2061}"/>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00:02</a:t>
            </a:r>
          </a:p>
        </p:txBody>
      </p:sp>
      <p:sp>
        <p:nvSpPr>
          <p:cNvPr id="182" name="Rounded Rectangle 183">
            <a:extLst>
              <a:ext uri="{FF2B5EF4-FFF2-40B4-BE49-F238E27FC236}">
                <a16:creationId xmlns:a16="http://schemas.microsoft.com/office/drawing/2014/main" id="{33CC4EF2-C71A-B190-5A82-FB01048A4942}"/>
              </a:ext>
            </a:extLst>
          </p:cNvPr>
          <p:cNvSpPr/>
          <p:nvPr/>
        </p:nvSpPr>
        <p:spPr>
          <a:xfrm>
            <a:off x="9568543" y="5138057"/>
            <a:ext cx="1143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00:01</a:t>
            </a:r>
          </a:p>
        </p:txBody>
      </p:sp>
      <p:sp>
        <p:nvSpPr>
          <p:cNvPr id="183" name="Rounded Rectangle 184">
            <a:extLst>
              <a:ext uri="{FF2B5EF4-FFF2-40B4-BE49-F238E27FC236}">
                <a16:creationId xmlns:a16="http://schemas.microsoft.com/office/drawing/2014/main" id="{CD93D991-250A-4483-FA67-9502AD3A322A}"/>
              </a:ext>
            </a:extLst>
          </p:cNvPr>
          <p:cNvSpPr/>
          <p:nvPr/>
        </p:nvSpPr>
        <p:spPr>
          <a:xfrm>
            <a:off x="9531068" y="5120569"/>
            <a:ext cx="1217951" cy="5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00:00</a:t>
            </a:r>
          </a:p>
        </p:txBody>
      </p:sp>
    </p:spTree>
    <p:extLst>
      <p:ext uri="{BB962C8B-B14F-4D97-AF65-F5344CB8AC3E}">
        <p14:creationId xmlns:p14="http://schemas.microsoft.com/office/powerpoint/2010/main" val="252265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1" presetClass="entr" presetSubtype="0" fill="hold" grpId="0" nodeType="afterEffect">
                                  <p:stCondLst>
                                    <p:cond delay="0"/>
                                  </p:stCondLst>
                                  <p:childTnLst>
                                    <p:set>
                                      <p:cBhvr>
                                        <p:cTn id="11" dur="1000">
                                          <p:stCondLst>
                                            <p:cond delay="0"/>
                                          </p:stCondLst>
                                        </p:cTn>
                                        <p:tgtEl>
                                          <p:spTgt spid="2"/>
                                        </p:tgtEl>
                                        <p:attrNameLst>
                                          <p:attrName>style.visibility</p:attrName>
                                        </p:attrNameLst>
                                      </p:cBhvr>
                                      <p:to>
                                        <p:strVal val="visible"/>
                                      </p:to>
                                    </p:set>
                                  </p:childTnLst>
                                </p:cTn>
                              </p:par>
                            </p:childTnLst>
                          </p:cTn>
                        </p:par>
                        <p:par>
                          <p:cTn id="12" fill="hold">
                            <p:stCondLst>
                              <p:cond delay="1500"/>
                            </p:stCondLst>
                            <p:childTnLst>
                              <p:par>
                                <p:cTn id="13" presetID="11" presetClass="entr" presetSubtype="0" fill="hold" grpId="0" nodeType="afterEffect">
                                  <p:stCondLst>
                                    <p:cond delay="0"/>
                                  </p:stCondLst>
                                  <p:childTnLst>
                                    <p:set>
                                      <p:cBhvr>
                                        <p:cTn id="14" dur="1000">
                                          <p:stCondLst>
                                            <p:cond delay="0"/>
                                          </p:stCondLst>
                                        </p:cTn>
                                        <p:tgtEl>
                                          <p:spTgt spid="3"/>
                                        </p:tgtEl>
                                        <p:attrNameLst>
                                          <p:attrName>style.visibility</p:attrName>
                                        </p:attrNameLst>
                                      </p:cBhvr>
                                      <p:to>
                                        <p:strVal val="visible"/>
                                      </p:to>
                                    </p:set>
                                  </p:childTnLst>
                                </p:cTn>
                              </p:par>
                            </p:childTnLst>
                          </p:cTn>
                        </p:par>
                        <p:par>
                          <p:cTn id="15" fill="hold">
                            <p:stCondLst>
                              <p:cond delay="2500"/>
                            </p:stCondLst>
                            <p:childTnLst>
                              <p:par>
                                <p:cTn id="16" presetID="11" presetClass="entr" presetSubtype="0" fill="hold" grpId="0" nodeType="afterEffect">
                                  <p:stCondLst>
                                    <p:cond delay="0"/>
                                  </p:stCondLst>
                                  <p:childTnLst>
                                    <p:set>
                                      <p:cBhvr>
                                        <p:cTn id="17" dur="1000">
                                          <p:stCondLst>
                                            <p:cond delay="0"/>
                                          </p:stCondLst>
                                        </p:cTn>
                                        <p:tgtEl>
                                          <p:spTgt spid="5"/>
                                        </p:tgtEl>
                                        <p:attrNameLst>
                                          <p:attrName>style.visibility</p:attrName>
                                        </p:attrNameLst>
                                      </p:cBhvr>
                                      <p:to>
                                        <p:strVal val="visible"/>
                                      </p:to>
                                    </p:set>
                                  </p:childTnLst>
                                </p:cTn>
                              </p:par>
                            </p:childTnLst>
                          </p:cTn>
                        </p:par>
                        <p:par>
                          <p:cTn id="18" fill="hold">
                            <p:stCondLst>
                              <p:cond delay="3500"/>
                            </p:stCondLst>
                            <p:childTnLst>
                              <p:par>
                                <p:cTn id="19" presetID="11" presetClass="entr" presetSubtype="0" fill="hold" grpId="0" nodeType="afterEffect">
                                  <p:stCondLst>
                                    <p:cond delay="0"/>
                                  </p:stCondLst>
                                  <p:childTnLst>
                                    <p:set>
                                      <p:cBhvr>
                                        <p:cTn id="20" dur="1000">
                                          <p:stCondLst>
                                            <p:cond delay="0"/>
                                          </p:stCondLst>
                                        </p:cTn>
                                        <p:tgtEl>
                                          <p:spTgt spid="6"/>
                                        </p:tgtEl>
                                        <p:attrNameLst>
                                          <p:attrName>style.visibility</p:attrName>
                                        </p:attrNameLst>
                                      </p:cBhvr>
                                      <p:to>
                                        <p:strVal val="visible"/>
                                      </p:to>
                                    </p:set>
                                  </p:childTnLst>
                                </p:cTn>
                              </p:par>
                            </p:childTnLst>
                          </p:cTn>
                        </p:par>
                        <p:par>
                          <p:cTn id="21" fill="hold">
                            <p:stCondLst>
                              <p:cond delay="4500"/>
                            </p:stCondLst>
                            <p:childTnLst>
                              <p:par>
                                <p:cTn id="22" presetID="11" presetClass="entr" presetSubtype="0" fill="hold" grpId="0" nodeType="afterEffect">
                                  <p:stCondLst>
                                    <p:cond delay="0"/>
                                  </p:stCondLst>
                                  <p:childTnLst>
                                    <p:set>
                                      <p:cBhvr>
                                        <p:cTn id="23" dur="1000">
                                          <p:stCondLst>
                                            <p:cond delay="0"/>
                                          </p:stCondLst>
                                        </p:cTn>
                                        <p:tgtEl>
                                          <p:spTgt spid="7"/>
                                        </p:tgtEl>
                                        <p:attrNameLst>
                                          <p:attrName>style.visibility</p:attrName>
                                        </p:attrNameLst>
                                      </p:cBhvr>
                                      <p:to>
                                        <p:strVal val="visible"/>
                                      </p:to>
                                    </p:set>
                                  </p:childTnLst>
                                </p:cTn>
                              </p:par>
                            </p:childTnLst>
                          </p:cTn>
                        </p:par>
                        <p:par>
                          <p:cTn id="24" fill="hold">
                            <p:stCondLst>
                              <p:cond delay="5500"/>
                            </p:stCondLst>
                            <p:childTnLst>
                              <p:par>
                                <p:cTn id="25" presetID="11" presetClass="entr" presetSubtype="0" fill="hold" grpId="0" nodeType="afterEffect">
                                  <p:stCondLst>
                                    <p:cond delay="0"/>
                                  </p:stCondLst>
                                  <p:childTnLst>
                                    <p:set>
                                      <p:cBhvr>
                                        <p:cTn id="26" dur="1000">
                                          <p:stCondLst>
                                            <p:cond delay="0"/>
                                          </p:stCondLst>
                                        </p:cTn>
                                        <p:tgtEl>
                                          <p:spTgt spid="8"/>
                                        </p:tgtEl>
                                        <p:attrNameLst>
                                          <p:attrName>style.visibility</p:attrName>
                                        </p:attrNameLst>
                                      </p:cBhvr>
                                      <p:to>
                                        <p:strVal val="visible"/>
                                      </p:to>
                                    </p:set>
                                  </p:childTnLst>
                                </p:cTn>
                              </p:par>
                            </p:childTnLst>
                          </p:cTn>
                        </p:par>
                        <p:par>
                          <p:cTn id="27" fill="hold">
                            <p:stCondLst>
                              <p:cond delay="6500"/>
                            </p:stCondLst>
                            <p:childTnLst>
                              <p:par>
                                <p:cTn id="28" presetID="11" presetClass="entr" presetSubtype="0" fill="hold" grpId="0" nodeType="afterEffect">
                                  <p:stCondLst>
                                    <p:cond delay="0"/>
                                  </p:stCondLst>
                                  <p:childTnLst>
                                    <p:set>
                                      <p:cBhvr>
                                        <p:cTn id="29" dur="1000">
                                          <p:stCondLst>
                                            <p:cond delay="0"/>
                                          </p:stCondLst>
                                        </p:cTn>
                                        <p:tgtEl>
                                          <p:spTgt spid="9"/>
                                        </p:tgtEl>
                                        <p:attrNameLst>
                                          <p:attrName>style.visibility</p:attrName>
                                        </p:attrNameLst>
                                      </p:cBhvr>
                                      <p:to>
                                        <p:strVal val="visible"/>
                                      </p:to>
                                    </p:set>
                                  </p:childTnLst>
                                </p:cTn>
                              </p:par>
                            </p:childTnLst>
                          </p:cTn>
                        </p:par>
                        <p:par>
                          <p:cTn id="30" fill="hold">
                            <p:stCondLst>
                              <p:cond delay="7500"/>
                            </p:stCondLst>
                            <p:childTnLst>
                              <p:par>
                                <p:cTn id="31" presetID="11" presetClass="entr" presetSubtype="0" fill="hold" grpId="0" nodeType="afterEffect">
                                  <p:stCondLst>
                                    <p:cond delay="0"/>
                                  </p:stCondLst>
                                  <p:childTnLst>
                                    <p:set>
                                      <p:cBhvr>
                                        <p:cTn id="32" dur="1000">
                                          <p:stCondLst>
                                            <p:cond delay="0"/>
                                          </p:stCondLst>
                                        </p:cTn>
                                        <p:tgtEl>
                                          <p:spTgt spid="10"/>
                                        </p:tgtEl>
                                        <p:attrNameLst>
                                          <p:attrName>style.visibility</p:attrName>
                                        </p:attrNameLst>
                                      </p:cBhvr>
                                      <p:to>
                                        <p:strVal val="visible"/>
                                      </p:to>
                                    </p:set>
                                  </p:childTnLst>
                                </p:cTn>
                              </p:par>
                            </p:childTnLst>
                          </p:cTn>
                        </p:par>
                        <p:par>
                          <p:cTn id="33" fill="hold">
                            <p:stCondLst>
                              <p:cond delay="8500"/>
                            </p:stCondLst>
                            <p:childTnLst>
                              <p:par>
                                <p:cTn id="34" presetID="11" presetClass="entr" presetSubtype="0" fill="hold" grpId="0" nodeType="afterEffect">
                                  <p:stCondLst>
                                    <p:cond delay="0"/>
                                  </p:stCondLst>
                                  <p:childTnLst>
                                    <p:set>
                                      <p:cBhvr>
                                        <p:cTn id="35" dur="1000">
                                          <p:stCondLst>
                                            <p:cond delay="0"/>
                                          </p:stCondLst>
                                        </p:cTn>
                                        <p:tgtEl>
                                          <p:spTgt spid="11"/>
                                        </p:tgtEl>
                                        <p:attrNameLst>
                                          <p:attrName>style.visibility</p:attrName>
                                        </p:attrNameLst>
                                      </p:cBhvr>
                                      <p:to>
                                        <p:strVal val="visible"/>
                                      </p:to>
                                    </p:set>
                                  </p:childTnLst>
                                </p:cTn>
                              </p:par>
                            </p:childTnLst>
                          </p:cTn>
                        </p:par>
                        <p:par>
                          <p:cTn id="36" fill="hold">
                            <p:stCondLst>
                              <p:cond delay="9500"/>
                            </p:stCondLst>
                            <p:childTnLst>
                              <p:par>
                                <p:cTn id="37" presetID="11" presetClass="entr" presetSubtype="0" fill="hold" grpId="0" nodeType="afterEffect">
                                  <p:stCondLst>
                                    <p:cond delay="0"/>
                                  </p:stCondLst>
                                  <p:childTnLst>
                                    <p:set>
                                      <p:cBhvr>
                                        <p:cTn id="38" dur="1000">
                                          <p:stCondLst>
                                            <p:cond delay="0"/>
                                          </p:stCondLst>
                                        </p:cTn>
                                        <p:tgtEl>
                                          <p:spTgt spid="12"/>
                                        </p:tgtEl>
                                        <p:attrNameLst>
                                          <p:attrName>style.visibility</p:attrName>
                                        </p:attrNameLst>
                                      </p:cBhvr>
                                      <p:to>
                                        <p:strVal val="visible"/>
                                      </p:to>
                                    </p:set>
                                  </p:childTnLst>
                                </p:cTn>
                              </p:par>
                            </p:childTnLst>
                          </p:cTn>
                        </p:par>
                        <p:par>
                          <p:cTn id="39" fill="hold">
                            <p:stCondLst>
                              <p:cond delay="10500"/>
                            </p:stCondLst>
                            <p:childTnLst>
                              <p:par>
                                <p:cTn id="40" presetID="11" presetClass="entr" presetSubtype="0" fill="hold" grpId="0" nodeType="afterEffect">
                                  <p:stCondLst>
                                    <p:cond delay="0"/>
                                  </p:stCondLst>
                                  <p:childTnLst>
                                    <p:set>
                                      <p:cBhvr>
                                        <p:cTn id="41" dur="1000">
                                          <p:stCondLst>
                                            <p:cond delay="0"/>
                                          </p:stCondLst>
                                        </p:cTn>
                                        <p:tgtEl>
                                          <p:spTgt spid="13"/>
                                        </p:tgtEl>
                                        <p:attrNameLst>
                                          <p:attrName>style.visibility</p:attrName>
                                        </p:attrNameLst>
                                      </p:cBhvr>
                                      <p:to>
                                        <p:strVal val="visible"/>
                                      </p:to>
                                    </p:set>
                                  </p:childTnLst>
                                </p:cTn>
                              </p:par>
                            </p:childTnLst>
                          </p:cTn>
                        </p:par>
                        <p:par>
                          <p:cTn id="42" fill="hold">
                            <p:stCondLst>
                              <p:cond delay="11500"/>
                            </p:stCondLst>
                            <p:childTnLst>
                              <p:par>
                                <p:cTn id="43" presetID="11" presetClass="entr" presetSubtype="0" fill="hold" grpId="0" nodeType="afterEffect">
                                  <p:stCondLst>
                                    <p:cond delay="0"/>
                                  </p:stCondLst>
                                  <p:childTnLst>
                                    <p:set>
                                      <p:cBhvr>
                                        <p:cTn id="44" dur="1000">
                                          <p:stCondLst>
                                            <p:cond delay="0"/>
                                          </p:stCondLst>
                                        </p:cTn>
                                        <p:tgtEl>
                                          <p:spTgt spid="14"/>
                                        </p:tgtEl>
                                        <p:attrNameLst>
                                          <p:attrName>style.visibility</p:attrName>
                                        </p:attrNameLst>
                                      </p:cBhvr>
                                      <p:to>
                                        <p:strVal val="visible"/>
                                      </p:to>
                                    </p:set>
                                  </p:childTnLst>
                                </p:cTn>
                              </p:par>
                            </p:childTnLst>
                          </p:cTn>
                        </p:par>
                        <p:par>
                          <p:cTn id="45" fill="hold">
                            <p:stCondLst>
                              <p:cond delay="12500"/>
                            </p:stCondLst>
                            <p:childTnLst>
                              <p:par>
                                <p:cTn id="46" presetID="11" presetClass="entr" presetSubtype="0" fill="hold" grpId="0" nodeType="afterEffect">
                                  <p:stCondLst>
                                    <p:cond delay="0"/>
                                  </p:stCondLst>
                                  <p:childTnLst>
                                    <p:set>
                                      <p:cBhvr>
                                        <p:cTn id="47" dur="1000">
                                          <p:stCondLst>
                                            <p:cond delay="0"/>
                                          </p:stCondLst>
                                        </p:cTn>
                                        <p:tgtEl>
                                          <p:spTgt spid="15"/>
                                        </p:tgtEl>
                                        <p:attrNameLst>
                                          <p:attrName>style.visibility</p:attrName>
                                        </p:attrNameLst>
                                      </p:cBhvr>
                                      <p:to>
                                        <p:strVal val="visible"/>
                                      </p:to>
                                    </p:set>
                                  </p:childTnLst>
                                </p:cTn>
                              </p:par>
                            </p:childTnLst>
                          </p:cTn>
                        </p:par>
                        <p:par>
                          <p:cTn id="48" fill="hold">
                            <p:stCondLst>
                              <p:cond delay="13500"/>
                            </p:stCondLst>
                            <p:childTnLst>
                              <p:par>
                                <p:cTn id="49" presetID="11" presetClass="entr" presetSubtype="0" fill="hold" grpId="0" nodeType="afterEffect">
                                  <p:stCondLst>
                                    <p:cond delay="0"/>
                                  </p:stCondLst>
                                  <p:childTnLst>
                                    <p:set>
                                      <p:cBhvr>
                                        <p:cTn id="50" dur="1000">
                                          <p:stCondLst>
                                            <p:cond delay="0"/>
                                          </p:stCondLst>
                                        </p:cTn>
                                        <p:tgtEl>
                                          <p:spTgt spid="16"/>
                                        </p:tgtEl>
                                        <p:attrNameLst>
                                          <p:attrName>style.visibility</p:attrName>
                                        </p:attrNameLst>
                                      </p:cBhvr>
                                      <p:to>
                                        <p:strVal val="visible"/>
                                      </p:to>
                                    </p:set>
                                  </p:childTnLst>
                                </p:cTn>
                              </p:par>
                            </p:childTnLst>
                          </p:cTn>
                        </p:par>
                        <p:par>
                          <p:cTn id="51" fill="hold">
                            <p:stCondLst>
                              <p:cond delay="14500"/>
                            </p:stCondLst>
                            <p:childTnLst>
                              <p:par>
                                <p:cTn id="52" presetID="11" presetClass="entr" presetSubtype="0" fill="hold" grpId="0" nodeType="afterEffect">
                                  <p:stCondLst>
                                    <p:cond delay="0"/>
                                  </p:stCondLst>
                                  <p:childTnLst>
                                    <p:set>
                                      <p:cBhvr>
                                        <p:cTn id="53" dur="1000">
                                          <p:stCondLst>
                                            <p:cond delay="0"/>
                                          </p:stCondLst>
                                        </p:cTn>
                                        <p:tgtEl>
                                          <p:spTgt spid="17"/>
                                        </p:tgtEl>
                                        <p:attrNameLst>
                                          <p:attrName>style.visibility</p:attrName>
                                        </p:attrNameLst>
                                      </p:cBhvr>
                                      <p:to>
                                        <p:strVal val="visible"/>
                                      </p:to>
                                    </p:set>
                                  </p:childTnLst>
                                </p:cTn>
                              </p:par>
                            </p:childTnLst>
                          </p:cTn>
                        </p:par>
                        <p:par>
                          <p:cTn id="54" fill="hold">
                            <p:stCondLst>
                              <p:cond delay="15500"/>
                            </p:stCondLst>
                            <p:childTnLst>
                              <p:par>
                                <p:cTn id="55" presetID="11" presetClass="entr" presetSubtype="0" fill="hold" grpId="0" nodeType="afterEffect">
                                  <p:stCondLst>
                                    <p:cond delay="0"/>
                                  </p:stCondLst>
                                  <p:childTnLst>
                                    <p:set>
                                      <p:cBhvr>
                                        <p:cTn id="56" dur="1000">
                                          <p:stCondLst>
                                            <p:cond delay="0"/>
                                          </p:stCondLst>
                                        </p:cTn>
                                        <p:tgtEl>
                                          <p:spTgt spid="18"/>
                                        </p:tgtEl>
                                        <p:attrNameLst>
                                          <p:attrName>style.visibility</p:attrName>
                                        </p:attrNameLst>
                                      </p:cBhvr>
                                      <p:to>
                                        <p:strVal val="visible"/>
                                      </p:to>
                                    </p:set>
                                  </p:childTnLst>
                                </p:cTn>
                              </p:par>
                            </p:childTnLst>
                          </p:cTn>
                        </p:par>
                        <p:par>
                          <p:cTn id="57" fill="hold">
                            <p:stCondLst>
                              <p:cond delay="16500"/>
                            </p:stCondLst>
                            <p:childTnLst>
                              <p:par>
                                <p:cTn id="58" presetID="11" presetClass="entr" presetSubtype="0" fill="hold" grpId="0" nodeType="afterEffect">
                                  <p:stCondLst>
                                    <p:cond delay="0"/>
                                  </p:stCondLst>
                                  <p:childTnLst>
                                    <p:set>
                                      <p:cBhvr>
                                        <p:cTn id="59" dur="1000">
                                          <p:stCondLst>
                                            <p:cond delay="0"/>
                                          </p:stCondLst>
                                        </p:cTn>
                                        <p:tgtEl>
                                          <p:spTgt spid="19"/>
                                        </p:tgtEl>
                                        <p:attrNameLst>
                                          <p:attrName>style.visibility</p:attrName>
                                        </p:attrNameLst>
                                      </p:cBhvr>
                                      <p:to>
                                        <p:strVal val="visible"/>
                                      </p:to>
                                    </p:set>
                                  </p:childTnLst>
                                </p:cTn>
                              </p:par>
                            </p:childTnLst>
                          </p:cTn>
                        </p:par>
                        <p:par>
                          <p:cTn id="60" fill="hold">
                            <p:stCondLst>
                              <p:cond delay="17500"/>
                            </p:stCondLst>
                            <p:childTnLst>
                              <p:par>
                                <p:cTn id="61" presetID="11" presetClass="entr" presetSubtype="0" fill="hold" grpId="0" nodeType="afterEffect">
                                  <p:stCondLst>
                                    <p:cond delay="0"/>
                                  </p:stCondLst>
                                  <p:childTnLst>
                                    <p:set>
                                      <p:cBhvr>
                                        <p:cTn id="62" dur="1000">
                                          <p:stCondLst>
                                            <p:cond delay="0"/>
                                          </p:stCondLst>
                                        </p:cTn>
                                        <p:tgtEl>
                                          <p:spTgt spid="20"/>
                                        </p:tgtEl>
                                        <p:attrNameLst>
                                          <p:attrName>style.visibility</p:attrName>
                                        </p:attrNameLst>
                                      </p:cBhvr>
                                      <p:to>
                                        <p:strVal val="visible"/>
                                      </p:to>
                                    </p:set>
                                  </p:childTnLst>
                                </p:cTn>
                              </p:par>
                            </p:childTnLst>
                          </p:cTn>
                        </p:par>
                        <p:par>
                          <p:cTn id="63" fill="hold">
                            <p:stCondLst>
                              <p:cond delay="18500"/>
                            </p:stCondLst>
                            <p:childTnLst>
                              <p:par>
                                <p:cTn id="64" presetID="11" presetClass="entr" presetSubtype="0" fill="hold" grpId="0" nodeType="afterEffect">
                                  <p:stCondLst>
                                    <p:cond delay="0"/>
                                  </p:stCondLst>
                                  <p:childTnLst>
                                    <p:set>
                                      <p:cBhvr>
                                        <p:cTn id="65" dur="1000">
                                          <p:stCondLst>
                                            <p:cond delay="0"/>
                                          </p:stCondLst>
                                        </p:cTn>
                                        <p:tgtEl>
                                          <p:spTgt spid="21"/>
                                        </p:tgtEl>
                                        <p:attrNameLst>
                                          <p:attrName>style.visibility</p:attrName>
                                        </p:attrNameLst>
                                      </p:cBhvr>
                                      <p:to>
                                        <p:strVal val="visible"/>
                                      </p:to>
                                    </p:set>
                                  </p:childTnLst>
                                </p:cTn>
                              </p:par>
                            </p:childTnLst>
                          </p:cTn>
                        </p:par>
                        <p:par>
                          <p:cTn id="66" fill="hold">
                            <p:stCondLst>
                              <p:cond delay="19500"/>
                            </p:stCondLst>
                            <p:childTnLst>
                              <p:par>
                                <p:cTn id="67" presetID="11" presetClass="entr" presetSubtype="0" fill="hold" grpId="0" nodeType="afterEffect">
                                  <p:stCondLst>
                                    <p:cond delay="0"/>
                                  </p:stCondLst>
                                  <p:childTnLst>
                                    <p:set>
                                      <p:cBhvr>
                                        <p:cTn id="68" dur="1000">
                                          <p:stCondLst>
                                            <p:cond delay="0"/>
                                          </p:stCondLst>
                                        </p:cTn>
                                        <p:tgtEl>
                                          <p:spTgt spid="22"/>
                                        </p:tgtEl>
                                        <p:attrNameLst>
                                          <p:attrName>style.visibility</p:attrName>
                                        </p:attrNameLst>
                                      </p:cBhvr>
                                      <p:to>
                                        <p:strVal val="visible"/>
                                      </p:to>
                                    </p:set>
                                  </p:childTnLst>
                                </p:cTn>
                              </p:par>
                            </p:childTnLst>
                          </p:cTn>
                        </p:par>
                        <p:par>
                          <p:cTn id="69" fill="hold">
                            <p:stCondLst>
                              <p:cond delay="20500"/>
                            </p:stCondLst>
                            <p:childTnLst>
                              <p:par>
                                <p:cTn id="70" presetID="11" presetClass="entr" presetSubtype="0" fill="hold" grpId="0" nodeType="afterEffect">
                                  <p:stCondLst>
                                    <p:cond delay="0"/>
                                  </p:stCondLst>
                                  <p:childTnLst>
                                    <p:set>
                                      <p:cBhvr>
                                        <p:cTn id="71" dur="1000">
                                          <p:stCondLst>
                                            <p:cond delay="0"/>
                                          </p:stCondLst>
                                        </p:cTn>
                                        <p:tgtEl>
                                          <p:spTgt spid="23"/>
                                        </p:tgtEl>
                                        <p:attrNameLst>
                                          <p:attrName>style.visibility</p:attrName>
                                        </p:attrNameLst>
                                      </p:cBhvr>
                                      <p:to>
                                        <p:strVal val="visible"/>
                                      </p:to>
                                    </p:set>
                                  </p:childTnLst>
                                </p:cTn>
                              </p:par>
                            </p:childTnLst>
                          </p:cTn>
                        </p:par>
                        <p:par>
                          <p:cTn id="72" fill="hold">
                            <p:stCondLst>
                              <p:cond delay="21500"/>
                            </p:stCondLst>
                            <p:childTnLst>
                              <p:par>
                                <p:cTn id="73" presetID="11" presetClass="entr" presetSubtype="0" fill="hold" grpId="0" nodeType="afterEffect">
                                  <p:stCondLst>
                                    <p:cond delay="0"/>
                                  </p:stCondLst>
                                  <p:childTnLst>
                                    <p:set>
                                      <p:cBhvr>
                                        <p:cTn id="74" dur="1000">
                                          <p:stCondLst>
                                            <p:cond delay="0"/>
                                          </p:stCondLst>
                                        </p:cTn>
                                        <p:tgtEl>
                                          <p:spTgt spid="24"/>
                                        </p:tgtEl>
                                        <p:attrNameLst>
                                          <p:attrName>style.visibility</p:attrName>
                                        </p:attrNameLst>
                                      </p:cBhvr>
                                      <p:to>
                                        <p:strVal val="visible"/>
                                      </p:to>
                                    </p:set>
                                  </p:childTnLst>
                                </p:cTn>
                              </p:par>
                            </p:childTnLst>
                          </p:cTn>
                        </p:par>
                        <p:par>
                          <p:cTn id="75" fill="hold">
                            <p:stCondLst>
                              <p:cond delay="22500"/>
                            </p:stCondLst>
                            <p:childTnLst>
                              <p:par>
                                <p:cTn id="76" presetID="11" presetClass="entr" presetSubtype="0" fill="hold" grpId="0" nodeType="afterEffect">
                                  <p:stCondLst>
                                    <p:cond delay="0"/>
                                  </p:stCondLst>
                                  <p:childTnLst>
                                    <p:set>
                                      <p:cBhvr>
                                        <p:cTn id="77" dur="1000">
                                          <p:stCondLst>
                                            <p:cond delay="0"/>
                                          </p:stCondLst>
                                        </p:cTn>
                                        <p:tgtEl>
                                          <p:spTgt spid="25"/>
                                        </p:tgtEl>
                                        <p:attrNameLst>
                                          <p:attrName>style.visibility</p:attrName>
                                        </p:attrNameLst>
                                      </p:cBhvr>
                                      <p:to>
                                        <p:strVal val="visible"/>
                                      </p:to>
                                    </p:set>
                                  </p:childTnLst>
                                </p:cTn>
                              </p:par>
                            </p:childTnLst>
                          </p:cTn>
                        </p:par>
                        <p:par>
                          <p:cTn id="78" fill="hold">
                            <p:stCondLst>
                              <p:cond delay="23500"/>
                            </p:stCondLst>
                            <p:childTnLst>
                              <p:par>
                                <p:cTn id="79" presetID="11" presetClass="entr" presetSubtype="0" fill="hold" grpId="0" nodeType="afterEffect">
                                  <p:stCondLst>
                                    <p:cond delay="0"/>
                                  </p:stCondLst>
                                  <p:childTnLst>
                                    <p:set>
                                      <p:cBhvr>
                                        <p:cTn id="80" dur="1000">
                                          <p:stCondLst>
                                            <p:cond delay="0"/>
                                          </p:stCondLst>
                                        </p:cTn>
                                        <p:tgtEl>
                                          <p:spTgt spid="26"/>
                                        </p:tgtEl>
                                        <p:attrNameLst>
                                          <p:attrName>style.visibility</p:attrName>
                                        </p:attrNameLst>
                                      </p:cBhvr>
                                      <p:to>
                                        <p:strVal val="visible"/>
                                      </p:to>
                                    </p:set>
                                  </p:childTnLst>
                                </p:cTn>
                              </p:par>
                            </p:childTnLst>
                          </p:cTn>
                        </p:par>
                        <p:par>
                          <p:cTn id="81" fill="hold">
                            <p:stCondLst>
                              <p:cond delay="24500"/>
                            </p:stCondLst>
                            <p:childTnLst>
                              <p:par>
                                <p:cTn id="82" presetID="11" presetClass="entr" presetSubtype="0" fill="hold" grpId="0" nodeType="afterEffect">
                                  <p:stCondLst>
                                    <p:cond delay="0"/>
                                  </p:stCondLst>
                                  <p:childTnLst>
                                    <p:set>
                                      <p:cBhvr>
                                        <p:cTn id="83" dur="1000">
                                          <p:stCondLst>
                                            <p:cond delay="0"/>
                                          </p:stCondLst>
                                        </p:cTn>
                                        <p:tgtEl>
                                          <p:spTgt spid="27"/>
                                        </p:tgtEl>
                                        <p:attrNameLst>
                                          <p:attrName>style.visibility</p:attrName>
                                        </p:attrNameLst>
                                      </p:cBhvr>
                                      <p:to>
                                        <p:strVal val="visible"/>
                                      </p:to>
                                    </p:set>
                                  </p:childTnLst>
                                </p:cTn>
                              </p:par>
                            </p:childTnLst>
                          </p:cTn>
                        </p:par>
                        <p:par>
                          <p:cTn id="84" fill="hold">
                            <p:stCondLst>
                              <p:cond delay="25500"/>
                            </p:stCondLst>
                            <p:childTnLst>
                              <p:par>
                                <p:cTn id="85" presetID="11" presetClass="entr" presetSubtype="0" fill="hold" grpId="0" nodeType="afterEffect">
                                  <p:stCondLst>
                                    <p:cond delay="0"/>
                                  </p:stCondLst>
                                  <p:childTnLst>
                                    <p:set>
                                      <p:cBhvr>
                                        <p:cTn id="86" dur="1000">
                                          <p:stCondLst>
                                            <p:cond delay="0"/>
                                          </p:stCondLst>
                                        </p:cTn>
                                        <p:tgtEl>
                                          <p:spTgt spid="28"/>
                                        </p:tgtEl>
                                        <p:attrNameLst>
                                          <p:attrName>style.visibility</p:attrName>
                                        </p:attrNameLst>
                                      </p:cBhvr>
                                      <p:to>
                                        <p:strVal val="visible"/>
                                      </p:to>
                                    </p:set>
                                  </p:childTnLst>
                                </p:cTn>
                              </p:par>
                            </p:childTnLst>
                          </p:cTn>
                        </p:par>
                        <p:par>
                          <p:cTn id="87" fill="hold">
                            <p:stCondLst>
                              <p:cond delay="26500"/>
                            </p:stCondLst>
                            <p:childTnLst>
                              <p:par>
                                <p:cTn id="88" presetID="11" presetClass="entr" presetSubtype="0" fill="hold" grpId="0" nodeType="afterEffect">
                                  <p:stCondLst>
                                    <p:cond delay="0"/>
                                  </p:stCondLst>
                                  <p:childTnLst>
                                    <p:set>
                                      <p:cBhvr>
                                        <p:cTn id="89" dur="1000">
                                          <p:stCondLst>
                                            <p:cond delay="0"/>
                                          </p:stCondLst>
                                        </p:cTn>
                                        <p:tgtEl>
                                          <p:spTgt spid="29"/>
                                        </p:tgtEl>
                                        <p:attrNameLst>
                                          <p:attrName>style.visibility</p:attrName>
                                        </p:attrNameLst>
                                      </p:cBhvr>
                                      <p:to>
                                        <p:strVal val="visible"/>
                                      </p:to>
                                    </p:set>
                                  </p:childTnLst>
                                </p:cTn>
                              </p:par>
                            </p:childTnLst>
                          </p:cTn>
                        </p:par>
                        <p:par>
                          <p:cTn id="90" fill="hold">
                            <p:stCondLst>
                              <p:cond delay="27500"/>
                            </p:stCondLst>
                            <p:childTnLst>
                              <p:par>
                                <p:cTn id="91" presetID="11" presetClass="entr" presetSubtype="0" fill="hold" grpId="0" nodeType="afterEffect">
                                  <p:stCondLst>
                                    <p:cond delay="0"/>
                                  </p:stCondLst>
                                  <p:childTnLst>
                                    <p:set>
                                      <p:cBhvr>
                                        <p:cTn id="92" dur="1000">
                                          <p:stCondLst>
                                            <p:cond delay="0"/>
                                          </p:stCondLst>
                                        </p:cTn>
                                        <p:tgtEl>
                                          <p:spTgt spid="30"/>
                                        </p:tgtEl>
                                        <p:attrNameLst>
                                          <p:attrName>style.visibility</p:attrName>
                                        </p:attrNameLst>
                                      </p:cBhvr>
                                      <p:to>
                                        <p:strVal val="visible"/>
                                      </p:to>
                                    </p:set>
                                  </p:childTnLst>
                                </p:cTn>
                              </p:par>
                            </p:childTnLst>
                          </p:cTn>
                        </p:par>
                        <p:par>
                          <p:cTn id="93" fill="hold">
                            <p:stCondLst>
                              <p:cond delay="28500"/>
                            </p:stCondLst>
                            <p:childTnLst>
                              <p:par>
                                <p:cTn id="94" presetID="11" presetClass="entr" presetSubtype="0" fill="hold" grpId="0" nodeType="afterEffect">
                                  <p:stCondLst>
                                    <p:cond delay="0"/>
                                  </p:stCondLst>
                                  <p:childTnLst>
                                    <p:set>
                                      <p:cBhvr>
                                        <p:cTn id="95" dur="1000">
                                          <p:stCondLst>
                                            <p:cond delay="0"/>
                                          </p:stCondLst>
                                        </p:cTn>
                                        <p:tgtEl>
                                          <p:spTgt spid="31"/>
                                        </p:tgtEl>
                                        <p:attrNameLst>
                                          <p:attrName>style.visibility</p:attrName>
                                        </p:attrNameLst>
                                      </p:cBhvr>
                                      <p:to>
                                        <p:strVal val="visible"/>
                                      </p:to>
                                    </p:set>
                                  </p:childTnLst>
                                </p:cTn>
                              </p:par>
                            </p:childTnLst>
                          </p:cTn>
                        </p:par>
                        <p:par>
                          <p:cTn id="96" fill="hold">
                            <p:stCondLst>
                              <p:cond delay="29500"/>
                            </p:stCondLst>
                            <p:childTnLst>
                              <p:par>
                                <p:cTn id="97" presetID="11" presetClass="entr" presetSubtype="0" fill="hold" grpId="0" nodeType="afterEffect">
                                  <p:stCondLst>
                                    <p:cond delay="0"/>
                                  </p:stCondLst>
                                  <p:childTnLst>
                                    <p:set>
                                      <p:cBhvr>
                                        <p:cTn id="98" dur="1000">
                                          <p:stCondLst>
                                            <p:cond delay="0"/>
                                          </p:stCondLst>
                                        </p:cTn>
                                        <p:tgtEl>
                                          <p:spTgt spid="32"/>
                                        </p:tgtEl>
                                        <p:attrNameLst>
                                          <p:attrName>style.visibility</p:attrName>
                                        </p:attrNameLst>
                                      </p:cBhvr>
                                      <p:to>
                                        <p:strVal val="visible"/>
                                      </p:to>
                                    </p:set>
                                  </p:childTnLst>
                                </p:cTn>
                              </p:par>
                            </p:childTnLst>
                          </p:cTn>
                        </p:par>
                        <p:par>
                          <p:cTn id="99" fill="hold">
                            <p:stCondLst>
                              <p:cond delay="30500"/>
                            </p:stCondLst>
                            <p:childTnLst>
                              <p:par>
                                <p:cTn id="100" presetID="11" presetClass="entr" presetSubtype="0" fill="hold" grpId="0" nodeType="afterEffect">
                                  <p:stCondLst>
                                    <p:cond delay="0"/>
                                  </p:stCondLst>
                                  <p:childTnLst>
                                    <p:set>
                                      <p:cBhvr>
                                        <p:cTn id="101" dur="1000">
                                          <p:stCondLst>
                                            <p:cond delay="0"/>
                                          </p:stCondLst>
                                        </p:cTn>
                                        <p:tgtEl>
                                          <p:spTgt spid="33"/>
                                        </p:tgtEl>
                                        <p:attrNameLst>
                                          <p:attrName>style.visibility</p:attrName>
                                        </p:attrNameLst>
                                      </p:cBhvr>
                                      <p:to>
                                        <p:strVal val="visible"/>
                                      </p:to>
                                    </p:set>
                                  </p:childTnLst>
                                </p:cTn>
                              </p:par>
                            </p:childTnLst>
                          </p:cTn>
                        </p:par>
                        <p:par>
                          <p:cTn id="102" fill="hold">
                            <p:stCondLst>
                              <p:cond delay="31500"/>
                            </p:stCondLst>
                            <p:childTnLst>
                              <p:par>
                                <p:cTn id="103" presetID="11" presetClass="entr" presetSubtype="0" fill="hold" grpId="0" nodeType="afterEffect">
                                  <p:stCondLst>
                                    <p:cond delay="0"/>
                                  </p:stCondLst>
                                  <p:childTnLst>
                                    <p:set>
                                      <p:cBhvr>
                                        <p:cTn id="104" dur="1000">
                                          <p:stCondLst>
                                            <p:cond delay="0"/>
                                          </p:stCondLst>
                                        </p:cTn>
                                        <p:tgtEl>
                                          <p:spTgt spid="34"/>
                                        </p:tgtEl>
                                        <p:attrNameLst>
                                          <p:attrName>style.visibility</p:attrName>
                                        </p:attrNameLst>
                                      </p:cBhvr>
                                      <p:to>
                                        <p:strVal val="visible"/>
                                      </p:to>
                                    </p:set>
                                  </p:childTnLst>
                                </p:cTn>
                              </p:par>
                            </p:childTnLst>
                          </p:cTn>
                        </p:par>
                        <p:par>
                          <p:cTn id="105" fill="hold">
                            <p:stCondLst>
                              <p:cond delay="32500"/>
                            </p:stCondLst>
                            <p:childTnLst>
                              <p:par>
                                <p:cTn id="106" presetID="11" presetClass="entr" presetSubtype="0" fill="hold" grpId="0" nodeType="afterEffect">
                                  <p:stCondLst>
                                    <p:cond delay="0"/>
                                  </p:stCondLst>
                                  <p:childTnLst>
                                    <p:set>
                                      <p:cBhvr>
                                        <p:cTn id="107" dur="1000">
                                          <p:stCondLst>
                                            <p:cond delay="0"/>
                                          </p:stCondLst>
                                        </p:cTn>
                                        <p:tgtEl>
                                          <p:spTgt spid="35"/>
                                        </p:tgtEl>
                                        <p:attrNameLst>
                                          <p:attrName>style.visibility</p:attrName>
                                        </p:attrNameLst>
                                      </p:cBhvr>
                                      <p:to>
                                        <p:strVal val="visible"/>
                                      </p:to>
                                    </p:set>
                                  </p:childTnLst>
                                </p:cTn>
                              </p:par>
                            </p:childTnLst>
                          </p:cTn>
                        </p:par>
                        <p:par>
                          <p:cTn id="108" fill="hold">
                            <p:stCondLst>
                              <p:cond delay="33500"/>
                            </p:stCondLst>
                            <p:childTnLst>
                              <p:par>
                                <p:cTn id="109" presetID="11" presetClass="entr" presetSubtype="0" fill="hold" grpId="0" nodeType="afterEffect">
                                  <p:stCondLst>
                                    <p:cond delay="0"/>
                                  </p:stCondLst>
                                  <p:childTnLst>
                                    <p:set>
                                      <p:cBhvr>
                                        <p:cTn id="110" dur="1000">
                                          <p:stCondLst>
                                            <p:cond delay="0"/>
                                          </p:stCondLst>
                                        </p:cTn>
                                        <p:tgtEl>
                                          <p:spTgt spid="36"/>
                                        </p:tgtEl>
                                        <p:attrNameLst>
                                          <p:attrName>style.visibility</p:attrName>
                                        </p:attrNameLst>
                                      </p:cBhvr>
                                      <p:to>
                                        <p:strVal val="visible"/>
                                      </p:to>
                                    </p:set>
                                  </p:childTnLst>
                                </p:cTn>
                              </p:par>
                            </p:childTnLst>
                          </p:cTn>
                        </p:par>
                        <p:par>
                          <p:cTn id="111" fill="hold">
                            <p:stCondLst>
                              <p:cond delay="34500"/>
                            </p:stCondLst>
                            <p:childTnLst>
                              <p:par>
                                <p:cTn id="112" presetID="11" presetClass="entr" presetSubtype="0" fill="hold" grpId="0" nodeType="afterEffect">
                                  <p:stCondLst>
                                    <p:cond delay="0"/>
                                  </p:stCondLst>
                                  <p:childTnLst>
                                    <p:set>
                                      <p:cBhvr>
                                        <p:cTn id="113" dur="1000">
                                          <p:stCondLst>
                                            <p:cond delay="0"/>
                                          </p:stCondLst>
                                        </p:cTn>
                                        <p:tgtEl>
                                          <p:spTgt spid="37"/>
                                        </p:tgtEl>
                                        <p:attrNameLst>
                                          <p:attrName>style.visibility</p:attrName>
                                        </p:attrNameLst>
                                      </p:cBhvr>
                                      <p:to>
                                        <p:strVal val="visible"/>
                                      </p:to>
                                    </p:set>
                                  </p:childTnLst>
                                </p:cTn>
                              </p:par>
                            </p:childTnLst>
                          </p:cTn>
                        </p:par>
                        <p:par>
                          <p:cTn id="114" fill="hold">
                            <p:stCondLst>
                              <p:cond delay="35500"/>
                            </p:stCondLst>
                            <p:childTnLst>
                              <p:par>
                                <p:cTn id="115" presetID="11" presetClass="entr" presetSubtype="0" fill="hold" grpId="0" nodeType="afterEffect">
                                  <p:stCondLst>
                                    <p:cond delay="0"/>
                                  </p:stCondLst>
                                  <p:childTnLst>
                                    <p:set>
                                      <p:cBhvr>
                                        <p:cTn id="116" dur="1000">
                                          <p:stCondLst>
                                            <p:cond delay="0"/>
                                          </p:stCondLst>
                                        </p:cTn>
                                        <p:tgtEl>
                                          <p:spTgt spid="38"/>
                                        </p:tgtEl>
                                        <p:attrNameLst>
                                          <p:attrName>style.visibility</p:attrName>
                                        </p:attrNameLst>
                                      </p:cBhvr>
                                      <p:to>
                                        <p:strVal val="visible"/>
                                      </p:to>
                                    </p:set>
                                  </p:childTnLst>
                                </p:cTn>
                              </p:par>
                            </p:childTnLst>
                          </p:cTn>
                        </p:par>
                        <p:par>
                          <p:cTn id="117" fill="hold">
                            <p:stCondLst>
                              <p:cond delay="36500"/>
                            </p:stCondLst>
                            <p:childTnLst>
                              <p:par>
                                <p:cTn id="118" presetID="11" presetClass="entr" presetSubtype="0" fill="hold" grpId="0" nodeType="afterEffect">
                                  <p:stCondLst>
                                    <p:cond delay="0"/>
                                  </p:stCondLst>
                                  <p:childTnLst>
                                    <p:set>
                                      <p:cBhvr>
                                        <p:cTn id="119" dur="1000">
                                          <p:stCondLst>
                                            <p:cond delay="0"/>
                                          </p:stCondLst>
                                        </p:cTn>
                                        <p:tgtEl>
                                          <p:spTgt spid="39"/>
                                        </p:tgtEl>
                                        <p:attrNameLst>
                                          <p:attrName>style.visibility</p:attrName>
                                        </p:attrNameLst>
                                      </p:cBhvr>
                                      <p:to>
                                        <p:strVal val="visible"/>
                                      </p:to>
                                    </p:set>
                                  </p:childTnLst>
                                </p:cTn>
                              </p:par>
                            </p:childTnLst>
                          </p:cTn>
                        </p:par>
                        <p:par>
                          <p:cTn id="120" fill="hold">
                            <p:stCondLst>
                              <p:cond delay="37500"/>
                            </p:stCondLst>
                            <p:childTnLst>
                              <p:par>
                                <p:cTn id="121" presetID="11" presetClass="entr" presetSubtype="0" fill="hold" grpId="0" nodeType="afterEffect">
                                  <p:stCondLst>
                                    <p:cond delay="0"/>
                                  </p:stCondLst>
                                  <p:childTnLst>
                                    <p:set>
                                      <p:cBhvr>
                                        <p:cTn id="122" dur="1000">
                                          <p:stCondLst>
                                            <p:cond delay="0"/>
                                          </p:stCondLst>
                                        </p:cTn>
                                        <p:tgtEl>
                                          <p:spTgt spid="40"/>
                                        </p:tgtEl>
                                        <p:attrNameLst>
                                          <p:attrName>style.visibility</p:attrName>
                                        </p:attrNameLst>
                                      </p:cBhvr>
                                      <p:to>
                                        <p:strVal val="visible"/>
                                      </p:to>
                                    </p:set>
                                  </p:childTnLst>
                                </p:cTn>
                              </p:par>
                            </p:childTnLst>
                          </p:cTn>
                        </p:par>
                        <p:par>
                          <p:cTn id="123" fill="hold">
                            <p:stCondLst>
                              <p:cond delay="38500"/>
                            </p:stCondLst>
                            <p:childTnLst>
                              <p:par>
                                <p:cTn id="124" presetID="11" presetClass="entr" presetSubtype="0" fill="hold" grpId="0" nodeType="afterEffect">
                                  <p:stCondLst>
                                    <p:cond delay="0"/>
                                  </p:stCondLst>
                                  <p:childTnLst>
                                    <p:set>
                                      <p:cBhvr>
                                        <p:cTn id="125" dur="1000">
                                          <p:stCondLst>
                                            <p:cond delay="0"/>
                                          </p:stCondLst>
                                        </p:cTn>
                                        <p:tgtEl>
                                          <p:spTgt spid="41"/>
                                        </p:tgtEl>
                                        <p:attrNameLst>
                                          <p:attrName>style.visibility</p:attrName>
                                        </p:attrNameLst>
                                      </p:cBhvr>
                                      <p:to>
                                        <p:strVal val="visible"/>
                                      </p:to>
                                    </p:set>
                                  </p:childTnLst>
                                </p:cTn>
                              </p:par>
                            </p:childTnLst>
                          </p:cTn>
                        </p:par>
                        <p:par>
                          <p:cTn id="126" fill="hold">
                            <p:stCondLst>
                              <p:cond delay="39500"/>
                            </p:stCondLst>
                            <p:childTnLst>
                              <p:par>
                                <p:cTn id="127" presetID="11" presetClass="entr" presetSubtype="0" fill="hold" grpId="0" nodeType="afterEffect">
                                  <p:stCondLst>
                                    <p:cond delay="0"/>
                                  </p:stCondLst>
                                  <p:childTnLst>
                                    <p:set>
                                      <p:cBhvr>
                                        <p:cTn id="128" dur="1000">
                                          <p:stCondLst>
                                            <p:cond delay="0"/>
                                          </p:stCondLst>
                                        </p:cTn>
                                        <p:tgtEl>
                                          <p:spTgt spid="42"/>
                                        </p:tgtEl>
                                        <p:attrNameLst>
                                          <p:attrName>style.visibility</p:attrName>
                                        </p:attrNameLst>
                                      </p:cBhvr>
                                      <p:to>
                                        <p:strVal val="visible"/>
                                      </p:to>
                                    </p:set>
                                  </p:childTnLst>
                                </p:cTn>
                              </p:par>
                            </p:childTnLst>
                          </p:cTn>
                        </p:par>
                        <p:par>
                          <p:cTn id="129" fill="hold">
                            <p:stCondLst>
                              <p:cond delay="40500"/>
                            </p:stCondLst>
                            <p:childTnLst>
                              <p:par>
                                <p:cTn id="130" presetID="11" presetClass="entr" presetSubtype="0" fill="hold" grpId="0" nodeType="afterEffect">
                                  <p:stCondLst>
                                    <p:cond delay="0"/>
                                  </p:stCondLst>
                                  <p:childTnLst>
                                    <p:set>
                                      <p:cBhvr>
                                        <p:cTn id="131" dur="1000">
                                          <p:stCondLst>
                                            <p:cond delay="0"/>
                                          </p:stCondLst>
                                        </p:cTn>
                                        <p:tgtEl>
                                          <p:spTgt spid="43"/>
                                        </p:tgtEl>
                                        <p:attrNameLst>
                                          <p:attrName>style.visibility</p:attrName>
                                        </p:attrNameLst>
                                      </p:cBhvr>
                                      <p:to>
                                        <p:strVal val="visible"/>
                                      </p:to>
                                    </p:set>
                                  </p:childTnLst>
                                </p:cTn>
                              </p:par>
                            </p:childTnLst>
                          </p:cTn>
                        </p:par>
                        <p:par>
                          <p:cTn id="132" fill="hold">
                            <p:stCondLst>
                              <p:cond delay="41500"/>
                            </p:stCondLst>
                            <p:childTnLst>
                              <p:par>
                                <p:cTn id="133" presetID="11" presetClass="entr" presetSubtype="0" fill="hold" grpId="0" nodeType="afterEffect">
                                  <p:stCondLst>
                                    <p:cond delay="0"/>
                                  </p:stCondLst>
                                  <p:childTnLst>
                                    <p:set>
                                      <p:cBhvr>
                                        <p:cTn id="134" dur="1000">
                                          <p:stCondLst>
                                            <p:cond delay="0"/>
                                          </p:stCondLst>
                                        </p:cTn>
                                        <p:tgtEl>
                                          <p:spTgt spid="44"/>
                                        </p:tgtEl>
                                        <p:attrNameLst>
                                          <p:attrName>style.visibility</p:attrName>
                                        </p:attrNameLst>
                                      </p:cBhvr>
                                      <p:to>
                                        <p:strVal val="visible"/>
                                      </p:to>
                                    </p:set>
                                  </p:childTnLst>
                                </p:cTn>
                              </p:par>
                            </p:childTnLst>
                          </p:cTn>
                        </p:par>
                        <p:par>
                          <p:cTn id="135" fill="hold">
                            <p:stCondLst>
                              <p:cond delay="42500"/>
                            </p:stCondLst>
                            <p:childTnLst>
                              <p:par>
                                <p:cTn id="136" presetID="11" presetClass="entr" presetSubtype="0" fill="hold" grpId="0" nodeType="afterEffect">
                                  <p:stCondLst>
                                    <p:cond delay="0"/>
                                  </p:stCondLst>
                                  <p:childTnLst>
                                    <p:set>
                                      <p:cBhvr>
                                        <p:cTn id="137" dur="1000">
                                          <p:stCondLst>
                                            <p:cond delay="0"/>
                                          </p:stCondLst>
                                        </p:cTn>
                                        <p:tgtEl>
                                          <p:spTgt spid="45"/>
                                        </p:tgtEl>
                                        <p:attrNameLst>
                                          <p:attrName>style.visibility</p:attrName>
                                        </p:attrNameLst>
                                      </p:cBhvr>
                                      <p:to>
                                        <p:strVal val="visible"/>
                                      </p:to>
                                    </p:set>
                                  </p:childTnLst>
                                </p:cTn>
                              </p:par>
                            </p:childTnLst>
                          </p:cTn>
                        </p:par>
                        <p:par>
                          <p:cTn id="138" fill="hold">
                            <p:stCondLst>
                              <p:cond delay="43500"/>
                            </p:stCondLst>
                            <p:childTnLst>
                              <p:par>
                                <p:cTn id="139" presetID="11" presetClass="entr" presetSubtype="0" fill="hold" grpId="0" nodeType="afterEffect">
                                  <p:stCondLst>
                                    <p:cond delay="0"/>
                                  </p:stCondLst>
                                  <p:childTnLst>
                                    <p:set>
                                      <p:cBhvr>
                                        <p:cTn id="140" dur="1000">
                                          <p:stCondLst>
                                            <p:cond delay="0"/>
                                          </p:stCondLst>
                                        </p:cTn>
                                        <p:tgtEl>
                                          <p:spTgt spid="46"/>
                                        </p:tgtEl>
                                        <p:attrNameLst>
                                          <p:attrName>style.visibility</p:attrName>
                                        </p:attrNameLst>
                                      </p:cBhvr>
                                      <p:to>
                                        <p:strVal val="visible"/>
                                      </p:to>
                                    </p:set>
                                  </p:childTnLst>
                                </p:cTn>
                              </p:par>
                            </p:childTnLst>
                          </p:cTn>
                        </p:par>
                        <p:par>
                          <p:cTn id="141" fill="hold">
                            <p:stCondLst>
                              <p:cond delay="44500"/>
                            </p:stCondLst>
                            <p:childTnLst>
                              <p:par>
                                <p:cTn id="142" presetID="11" presetClass="entr" presetSubtype="0" fill="hold" grpId="0" nodeType="afterEffect">
                                  <p:stCondLst>
                                    <p:cond delay="0"/>
                                  </p:stCondLst>
                                  <p:childTnLst>
                                    <p:set>
                                      <p:cBhvr>
                                        <p:cTn id="143" dur="1000">
                                          <p:stCondLst>
                                            <p:cond delay="0"/>
                                          </p:stCondLst>
                                        </p:cTn>
                                        <p:tgtEl>
                                          <p:spTgt spid="47"/>
                                        </p:tgtEl>
                                        <p:attrNameLst>
                                          <p:attrName>style.visibility</p:attrName>
                                        </p:attrNameLst>
                                      </p:cBhvr>
                                      <p:to>
                                        <p:strVal val="visible"/>
                                      </p:to>
                                    </p:set>
                                  </p:childTnLst>
                                </p:cTn>
                              </p:par>
                            </p:childTnLst>
                          </p:cTn>
                        </p:par>
                        <p:par>
                          <p:cTn id="144" fill="hold">
                            <p:stCondLst>
                              <p:cond delay="45500"/>
                            </p:stCondLst>
                            <p:childTnLst>
                              <p:par>
                                <p:cTn id="145" presetID="11" presetClass="entr" presetSubtype="0" fill="hold" grpId="0" nodeType="afterEffect">
                                  <p:stCondLst>
                                    <p:cond delay="0"/>
                                  </p:stCondLst>
                                  <p:childTnLst>
                                    <p:set>
                                      <p:cBhvr>
                                        <p:cTn id="146" dur="1000">
                                          <p:stCondLst>
                                            <p:cond delay="0"/>
                                          </p:stCondLst>
                                        </p:cTn>
                                        <p:tgtEl>
                                          <p:spTgt spid="48"/>
                                        </p:tgtEl>
                                        <p:attrNameLst>
                                          <p:attrName>style.visibility</p:attrName>
                                        </p:attrNameLst>
                                      </p:cBhvr>
                                      <p:to>
                                        <p:strVal val="visible"/>
                                      </p:to>
                                    </p:set>
                                  </p:childTnLst>
                                </p:cTn>
                              </p:par>
                            </p:childTnLst>
                          </p:cTn>
                        </p:par>
                        <p:par>
                          <p:cTn id="147" fill="hold">
                            <p:stCondLst>
                              <p:cond delay="46500"/>
                            </p:stCondLst>
                            <p:childTnLst>
                              <p:par>
                                <p:cTn id="148" presetID="11" presetClass="entr" presetSubtype="0" fill="hold" grpId="0" nodeType="afterEffect">
                                  <p:stCondLst>
                                    <p:cond delay="0"/>
                                  </p:stCondLst>
                                  <p:childTnLst>
                                    <p:set>
                                      <p:cBhvr>
                                        <p:cTn id="149" dur="1000">
                                          <p:stCondLst>
                                            <p:cond delay="0"/>
                                          </p:stCondLst>
                                        </p:cTn>
                                        <p:tgtEl>
                                          <p:spTgt spid="49"/>
                                        </p:tgtEl>
                                        <p:attrNameLst>
                                          <p:attrName>style.visibility</p:attrName>
                                        </p:attrNameLst>
                                      </p:cBhvr>
                                      <p:to>
                                        <p:strVal val="visible"/>
                                      </p:to>
                                    </p:set>
                                  </p:childTnLst>
                                </p:cTn>
                              </p:par>
                            </p:childTnLst>
                          </p:cTn>
                        </p:par>
                        <p:par>
                          <p:cTn id="150" fill="hold">
                            <p:stCondLst>
                              <p:cond delay="47500"/>
                            </p:stCondLst>
                            <p:childTnLst>
                              <p:par>
                                <p:cTn id="151" presetID="11" presetClass="entr" presetSubtype="0" fill="hold" grpId="0" nodeType="afterEffect">
                                  <p:stCondLst>
                                    <p:cond delay="0"/>
                                  </p:stCondLst>
                                  <p:childTnLst>
                                    <p:set>
                                      <p:cBhvr>
                                        <p:cTn id="152" dur="1000">
                                          <p:stCondLst>
                                            <p:cond delay="0"/>
                                          </p:stCondLst>
                                        </p:cTn>
                                        <p:tgtEl>
                                          <p:spTgt spid="50"/>
                                        </p:tgtEl>
                                        <p:attrNameLst>
                                          <p:attrName>style.visibility</p:attrName>
                                        </p:attrNameLst>
                                      </p:cBhvr>
                                      <p:to>
                                        <p:strVal val="visible"/>
                                      </p:to>
                                    </p:set>
                                  </p:childTnLst>
                                </p:cTn>
                              </p:par>
                            </p:childTnLst>
                          </p:cTn>
                        </p:par>
                        <p:par>
                          <p:cTn id="153" fill="hold">
                            <p:stCondLst>
                              <p:cond delay="48500"/>
                            </p:stCondLst>
                            <p:childTnLst>
                              <p:par>
                                <p:cTn id="154" presetID="11" presetClass="entr" presetSubtype="0" fill="hold" grpId="0" nodeType="afterEffect">
                                  <p:stCondLst>
                                    <p:cond delay="0"/>
                                  </p:stCondLst>
                                  <p:childTnLst>
                                    <p:set>
                                      <p:cBhvr>
                                        <p:cTn id="155" dur="1000">
                                          <p:stCondLst>
                                            <p:cond delay="0"/>
                                          </p:stCondLst>
                                        </p:cTn>
                                        <p:tgtEl>
                                          <p:spTgt spid="51"/>
                                        </p:tgtEl>
                                        <p:attrNameLst>
                                          <p:attrName>style.visibility</p:attrName>
                                        </p:attrNameLst>
                                      </p:cBhvr>
                                      <p:to>
                                        <p:strVal val="visible"/>
                                      </p:to>
                                    </p:set>
                                  </p:childTnLst>
                                </p:cTn>
                              </p:par>
                            </p:childTnLst>
                          </p:cTn>
                        </p:par>
                        <p:par>
                          <p:cTn id="156" fill="hold">
                            <p:stCondLst>
                              <p:cond delay="49500"/>
                            </p:stCondLst>
                            <p:childTnLst>
                              <p:par>
                                <p:cTn id="157" presetID="11" presetClass="entr" presetSubtype="0" fill="hold" grpId="0" nodeType="afterEffect">
                                  <p:stCondLst>
                                    <p:cond delay="0"/>
                                  </p:stCondLst>
                                  <p:childTnLst>
                                    <p:set>
                                      <p:cBhvr>
                                        <p:cTn id="158" dur="1000">
                                          <p:stCondLst>
                                            <p:cond delay="0"/>
                                          </p:stCondLst>
                                        </p:cTn>
                                        <p:tgtEl>
                                          <p:spTgt spid="52"/>
                                        </p:tgtEl>
                                        <p:attrNameLst>
                                          <p:attrName>style.visibility</p:attrName>
                                        </p:attrNameLst>
                                      </p:cBhvr>
                                      <p:to>
                                        <p:strVal val="visible"/>
                                      </p:to>
                                    </p:set>
                                  </p:childTnLst>
                                </p:cTn>
                              </p:par>
                            </p:childTnLst>
                          </p:cTn>
                        </p:par>
                        <p:par>
                          <p:cTn id="159" fill="hold">
                            <p:stCondLst>
                              <p:cond delay="50500"/>
                            </p:stCondLst>
                            <p:childTnLst>
                              <p:par>
                                <p:cTn id="160" presetID="11" presetClass="entr" presetSubtype="0" fill="hold" grpId="0" nodeType="afterEffect">
                                  <p:stCondLst>
                                    <p:cond delay="0"/>
                                  </p:stCondLst>
                                  <p:childTnLst>
                                    <p:set>
                                      <p:cBhvr>
                                        <p:cTn id="161" dur="1000">
                                          <p:stCondLst>
                                            <p:cond delay="0"/>
                                          </p:stCondLst>
                                        </p:cTn>
                                        <p:tgtEl>
                                          <p:spTgt spid="53"/>
                                        </p:tgtEl>
                                        <p:attrNameLst>
                                          <p:attrName>style.visibility</p:attrName>
                                        </p:attrNameLst>
                                      </p:cBhvr>
                                      <p:to>
                                        <p:strVal val="visible"/>
                                      </p:to>
                                    </p:set>
                                  </p:childTnLst>
                                </p:cTn>
                              </p:par>
                            </p:childTnLst>
                          </p:cTn>
                        </p:par>
                        <p:par>
                          <p:cTn id="162" fill="hold">
                            <p:stCondLst>
                              <p:cond delay="51500"/>
                            </p:stCondLst>
                            <p:childTnLst>
                              <p:par>
                                <p:cTn id="163" presetID="11" presetClass="entr" presetSubtype="0" fill="hold" grpId="0" nodeType="afterEffect">
                                  <p:stCondLst>
                                    <p:cond delay="0"/>
                                  </p:stCondLst>
                                  <p:childTnLst>
                                    <p:set>
                                      <p:cBhvr>
                                        <p:cTn id="164" dur="1000">
                                          <p:stCondLst>
                                            <p:cond delay="0"/>
                                          </p:stCondLst>
                                        </p:cTn>
                                        <p:tgtEl>
                                          <p:spTgt spid="54"/>
                                        </p:tgtEl>
                                        <p:attrNameLst>
                                          <p:attrName>style.visibility</p:attrName>
                                        </p:attrNameLst>
                                      </p:cBhvr>
                                      <p:to>
                                        <p:strVal val="visible"/>
                                      </p:to>
                                    </p:set>
                                  </p:childTnLst>
                                </p:cTn>
                              </p:par>
                            </p:childTnLst>
                          </p:cTn>
                        </p:par>
                        <p:par>
                          <p:cTn id="165" fill="hold">
                            <p:stCondLst>
                              <p:cond delay="52500"/>
                            </p:stCondLst>
                            <p:childTnLst>
                              <p:par>
                                <p:cTn id="166" presetID="11" presetClass="entr" presetSubtype="0" fill="hold" grpId="0" nodeType="afterEffect">
                                  <p:stCondLst>
                                    <p:cond delay="0"/>
                                  </p:stCondLst>
                                  <p:childTnLst>
                                    <p:set>
                                      <p:cBhvr>
                                        <p:cTn id="167" dur="1000">
                                          <p:stCondLst>
                                            <p:cond delay="0"/>
                                          </p:stCondLst>
                                        </p:cTn>
                                        <p:tgtEl>
                                          <p:spTgt spid="55"/>
                                        </p:tgtEl>
                                        <p:attrNameLst>
                                          <p:attrName>style.visibility</p:attrName>
                                        </p:attrNameLst>
                                      </p:cBhvr>
                                      <p:to>
                                        <p:strVal val="visible"/>
                                      </p:to>
                                    </p:set>
                                  </p:childTnLst>
                                </p:cTn>
                              </p:par>
                            </p:childTnLst>
                          </p:cTn>
                        </p:par>
                        <p:par>
                          <p:cTn id="168" fill="hold">
                            <p:stCondLst>
                              <p:cond delay="53500"/>
                            </p:stCondLst>
                            <p:childTnLst>
                              <p:par>
                                <p:cTn id="169" presetID="11" presetClass="entr" presetSubtype="0" fill="hold" grpId="0" nodeType="afterEffect">
                                  <p:stCondLst>
                                    <p:cond delay="0"/>
                                  </p:stCondLst>
                                  <p:childTnLst>
                                    <p:set>
                                      <p:cBhvr>
                                        <p:cTn id="170" dur="1000">
                                          <p:stCondLst>
                                            <p:cond delay="0"/>
                                          </p:stCondLst>
                                        </p:cTn>
                                        <p:tgtEl>
                                          <p:spTgt spid="56"/>
                                        </p:tgtEl>
                                        <p:attrNameLst>
                                          <p:attrName>style.visibility</p:attrName>
                                        </p:attrNameLst>
                                      </p:cBhvr>
                                      <p:to>
                                        <p:strVal val="visible"/>
                                      </p:to>
                                    </p:set>
                                  </p:childTnLst>
                                </p:cTn>
                              </p:par>
                            </p:childTnLst>
                          </p:cTn>
                        </p:par>
                        <p:par>
                          <p:cTn id="171" fill="hold">
                            <p:stCondLst>
                              <p:cond delay="54500"/>
                            </p:stCondLst>
                            <p:childTnLst>
                              <p:par>
                                <p:cTn id="172" presetID="11" presetClass="entr" presetSubtype="0" fill="hold" grpId="0" nodeType="afterEffect">
                                  <p:stCondLst>
                                    <p:cond delay="0"/>
                                  </p:stCondLst>
                                  <p:childTnLst>
                                    <p:set>
                                      <p:cBhvr>
                                        <p:cTn id="173" dur="1000">
                                          <p:stCondLst>
                                            <p:cond delay="0"/>
                                          </p:stCondLst>
                                        </p:cTn>
                                        <p:tgtEl>
                                          <p:spTgt spid="57"/>
                                        </p:tgtEl>
                                        <p:attrNameLst>
                                          <p:attrName>style.visibility</p:attrName>
                                        </p:attrNameLst>
                                      </p:cBhvr>
                                      <p:to>
                                        <p:strVal val="visible"/>
                                      </p:to>
                                    </p:set>
                                  </p:childTnLst>
                                </p:cTn>
                              </p:par>
                            </p:childTnLst>
                          </p:cTn>
                        </p:par>
                        <p:par>
                          <p:cTn id="174" fill="hold">
                            <p:stCondLst>
                              <p:cond delay="55500"/>
                            </p:stCondLst>
                            <p:childTnLst>
                              <p:par>
                                <p:cTn id="175" presetID="11" presetClass="entr" presetSubtype="0" fill="hold" grpId="0" nodeType="afterEffect">
                                  <p:stCondLst>
                                    <p:cond delay="0"/>
                                  </p:stCondLst>
                                  <p:childTnLst>
                                    <p:set>
                                      <p:cBhvr>
                                        <p:cTn id="176" dur="1000">
                                          <p:stCondLst>
                                            <p:cond delay="0"/>
                                          </p:stCondLst>
                                        </p:cTn>
                                        <p:tgtEl>
                                          <p:spTgt spid="58"/>
                                        </p:tgtEl>
                                        <p:attrNameLst>
                                          <p:attrName>style.visibility</p:attrName>
                                        </p:attrNameLst>
                                      </p:cBhvr>
                                      <p:to>
                                        <p:strVal val="visible"/>
                                      </p:to>
                                    </p:set>
                                  </p:childTnLst>
                                </p:cTn>
                              </p:par>
                            </p:childTnLst>
                          </p:cTn>
                        </p:par>
                        <p:par>
                          <p:cTn id="177" fill="hold">
                            <p:stCondLst>
                              <p:cond delay="56500"/>
                            </p:stCondLst>
                            <p:childTnLst>
                              <p:par>
                                <p:cTn id="178" presetID="11" presetClass="entr" presetSubtype="0" fill="hold" grpId="0" nodeType="afterEffect">
                                  <p:stCondLst>
                                    <p:cond delay="0"/>
                                  </p:stCondLst>
                                  <p:childTnLst>
                                    <p:set>
                                      <p:cBhvr>
                                        <p:cTn id="179" dur="1000">
                                          <p:stCondLst>
                                            <p:cond delay="0"/>
                                          </p:stCondLst>
                                        </p:cTn>
                                        <p:tgtEl>
                                          <p:spTgt spid="59"/>
                                        </p:tgtEl>
                                        <p:attrNameLst>
                                          <p:attrName>style.visibility</p:attrName>
                                        </p:attrNameLst>
                                      </p:cBhvr>
                                      <p:to>
                                        <p:strVal val="visible"/>
                                      </p:to>
                                    </p:set>
                                  </p:childTnLst>
                                </p:cTn>
                              </p:par>
                            </p:childTnLst>
                          </p:cTn>
                        </p:par>
                        <p:par>
                          <p:cTn id="180" fill="hold">
                            <p:stCondLst>
                              <p:cond delay="57500"/>
                            </p:stCondLst>
                            <p:childTnLst>
                              <p:par>
                                <p:cTn id="181" presetID="11" presetClass="entr" presetSubtype="0" fill="hold" grpId="0" nodeType="afterEffect">
                                  <p:stCondLst>
                                    <p:cond delay="0"/>
                                  </p:stCondLst>
                                  <p:childTnLst>
                                    <p:set>
                                      <p:cBhvr>
                                        <p:cTn id="182" dur="1000">
                                          <p:stCondLst>
                                            <p:cond delay="0"/>
                                          </p:stCondLst>
                                        </p:cTn>
                                        <p:tgtEl>
                                          <p:spTgt spid="60"/>
                                        </p:tgtEl>
                                        <p:attrNameLst>
                                          <p:attrName>style.visibility</p:attrName>
                                        </p:attrNameLst>
                                      </p:cBhvr>
                                      <p:to>
                                        <p:strVal val="visible"/>
                                      </p:to>
                                    </p:set>
                                  </p:childTnLst>
                                </p:cTn>
                              </p:par>
                            </p:childTnLst>
                          </p:cTn>
                        </p:par>
                        <p:par>
                          <p:cTn id="183" fill="hold">
                            <p:stCondLst>
                              <p:cond delay="58500"/>
                            </p:stCondLst>
                            <p:childTnLst>
                              <p:par>
                                <p:cTn id="184" presetID="11" presetClass="entr" presetSubtype="0" fill="hold" grpId="0" nodeType="afterEffect">
                                  <p:stCondLst>
                                    <p:cond delay="0"/>
                                  </p:stCondLst>
                                  <p:childTnLst>
                                    <p:set>
                                      <p:cBhvr>
                                        <p:cTn id="185" dur="1000">
                                          <p:stCondLst>
                                            <p:cond delay="0"/>
                                          </p:stCondLst>
                                        </p:cTn>
                                        <p:tgtEl>
                                          <p:spTgt spid="61"/>
                                        </p:tgtEl>
                                        <p:attrNameLst>
                                          <p:attrName>style.visibility</p:attrName>
                                        </p:attrNameLst>
                                      </p:cBhvr>
                                      <p:to>
                                        <p:strVal val="visible"/>
                                      </p:to>
                                    </p:set>
                                  </p:childTnLst>
                                </p:cTn>
                              </p:par>
                            </p:childTnLst>
                          </p:cTn>
                        </p:par>
                        <p:par>
                          <p:cTn id="186" fill="hold">
                            <p:stCondLst>
                              <p:cond delay="59500"/>
                            </p:stCondLst>
                            <p:childTnLst>
                              <p:par>
                                <p:cTn id="187" presetID="11" presetClass="entr" presetSubtype="0" fill="hold" grpId="0" nodeType="afterEffect">
                                  <p:stCondLst>
                                    <p:cond delay="0"/>
                                  </p:stCondLst>
                                  <p:childTnLst>
                                    <p:set>
                                      <p:cBhvr>
                                        <p:cTn id="188" dur="1000">
                                          <p:stCondLst>
                                            <p:cond delay="0"/>
                                          </p:stCondLst>
                                        </p:cTn>
                                        <p:tgtEl>
                                          <p:spTgt spid="62"/>
                                        </p:tgtEl>
                                        <p:attrNameLst>
                                          <p:attrName>style.visibility</p:attrName>
                                        </p:attrNameLst>
                                      </p:cBhvr>
                                      <p:to>
                                        <p:strVal val="visible"/>
                                      </p:to>
                                    </p:set>
                                  </p:childTnLst>
                                </p:cTn>
                              </p:par>
                            </p:childTnLst>
                          </p:cTn>
                        </p:par>
                        <p:par>
                          <p:cTn id="189" fill="hold">
                            <p:stCondLst>
                              <p:cond delay="60500"/>
                            </p:stCondLst>
                            <p:childTnLst>
                              <p:par>
                                <p:cTn id="190" presetID="11" presetClass="entr" presetSubtype="0" fill="hold" grpId="0" nodeType="afterEffect">
                                  <p:stCondLst>
                                    <p:cond delay="0"/>
                                  </p:stCondLst>
                                  <p:childTnLst>
                                    <p:set>
                                      <p:cBhvr>
                                        <p:cTn id="191" dur="1000">
                                          <p:stCondLst>
                                            <p:cond delay="0"/>
                                          </p:stCondLst>
                                        </p:cTn>
                                        <p:tgtEl>
                                          <p:spTgt spid="63"/>
                                        </p:tgtEl>
                                        <p:attrNameLst>
                                          <p:attrName>style.visibility</p:attrName>
                                        </p:attrNameLst>
                                      </p:cBhvr>
                                      <p:to>
                                        <p:strVal val="visible"/>
                                      </p:to>
                                    </p:set>
                                  </p:childTnLst>
                                </p:cTn>
                              </p:par>
                            </p:childTnLst>
                          </p:cTn>
                        </p:par>
                        <p:par>
                          <p:cTn id="192" fill="hold">
                            <p:stCondLst>
                              <p:cond delay="61500"/>
                            </p:stCondLst>
                            <p:childTnLst>
                              <p:par>
                                <p:cTn id="193" presetID="11" presetClass="entr" presetSubtype="0" fill="hold" grpId="0" nodeType="afterEffect">
                                  <p:stCondLst>
                                    <p:cond delay="0"/>
                                  </p:stCondLst>
                                  <p:childTnLst>
                                    <p:set>
                                      <p:cBhvr>
                                        <p:cTn id="194" dur="1000">
                                          <p:stCondLst>
                                            <p:cond delay="0"/>
                                          </p:stCondLst>
                                        </p:cTn>
                                        <p:tgtEl>
                                          <p:spTgt spid="64"/>
                                        </p:tgtEl>
                                        <p:attrNameLst>
                                          <p:attrName>style.visibility</p:attrName>
                                        </p:attrNameLst>
                                      </p:cBhvr>
                                      <p:to>
                                        <p:strVal val="visible"/>
                                      </p:to>
                                    </p:set>
                                  </p:childTnLst>
                                </p:cTn>
                              </p:par>
                            </p:childTnLst>
                          </p:cTn>
                        </p:par>
                        <p:par>
                          <p:cTn id="195" fill="hold">
                            <p:stCondLst>
                              <p:cond delay="62500"/>
                            </p:stCondLst>
                            <p:childTnLst>
                              <p:par>
                                <p:cTn id="196" presetID="11" presetClass="entr" presetSubtype="0" fill="hold" grpId="0" nodeType="afterEffect">
                                  <p:stCondLst>
                                    <p:cond delay="0"/>
                                  </p:stCondLst>
                                  <p:childTnLst>
                                    <p:set>
                                      <p:cBhvr>
                                        <p:cTn id="197" dur="1000">
                                          <p:stCondLst>
                                            <p:cond delay="0"/>
                                          </p:stCondLst>
                                        </p:cTn>
                                        <p:tgtEl>
                                          <p:spTgt spid="65"/>
                                        </p:tgtEl>
                                        <p:attrNameLst>
                                          <p:attrName>style.visibility</p:attrName>
                                        </p:attrNameLst>
                                      </p:cBhvr>
                                      <p:to>
                                        <p:strVal val="visible"/>
                                      </p:to>
                                    </p:set>
                                  </p:childTnLst>
                                </p:cTn>
                              </p:par>
                            </p:childTnLst>
                          </p:cTn>
                        </p:par>
                        <p:par>
                          <p:cTn id="198" fill="hold">
                            <p:stCondLst>
                              <p:cond delay="63500"/>
                            </p:stCondLst>
                            <p:childTnLst>
                              <p:par>
                                <p:cTn id="199" presetID="11" presetClass="entr" presetSubtype="0" fill="hold" grpId="0" nodeType="afterEffect">
                                  <p:stCondLst>
                                    <p:cond delay="0"/>
                                  </p:stCondLst>
                                  <p:childTnLst>
                                    <p:set>
                                      <p:cBhvr>
                                        <p:cTn id="200" dur="1000">
                                          <p:stCondLst>
                                            <p:cond delay="0"/>
                                          </p:stCondLst>
                                        </p:cTn>
                                        <p:tgtEl>
                                          <p:spTgt spid="66"/>
                                        </p:tgtEl>
                                        <p:attrNameLst>
                                          <p:attrName>style.visibility</p:attrName>
                                        </p:attrNameLst>
                                      </p:cBhvr>
                                      <p:to>
                                        <p:strVal val="visible"/>
                                      </p:to>
                                    </p:set>
                                  </p:childTnLst>
                                </p:cTn>
                              </p:par>
                            </p:childTnLst>
                          </p:cTn>
                        </p:par>
                        <p:par>
                          <p:cTn id="201" fill="hold">
                            <p:stCondLst>
                              <p:cond delay="64500"/>
                            </p:stCondLst>
                            <p:childTnLst>
                              <p:par>
                                <p:cTn id="202" presetID="11" presetClass="entr" presetSubtype="0" fill="hold" grpId="0" nodeType="afterEffect">
                                  <p:stCondLst>
                                    <p:cond delay="0"/>
                                  </p:stCondLst>
                                  <p:childTnLst>
                                    <p:set>
                                      <p:cBhvr>
                                        <p:cTn id="203" dur="1000">
                                          <p:stCondLst>
                                            <p:cond delay="0"/>
                                          </p:stCondLst>
                                        </p:cTn>
                                        <p:tgtEl>
                                          <p:spTgt spid="67"/>
                                        </p:tgtEl>
                                        <p:attrNameLst>
                                          <p:attrName>style.visibility</p:attrName>
                                        </p:attrNameLst>
                                      </p:cBhvr>
                                      <p:to>
                                        <p:strVal val="visible"/>
                                      </p:to>
                                    </p:set>
                                  </p:childTnLst>
                                </p:cTn>
                              </p:par>
                            </p:childTnLst>
                          </p:cTn>
                        </p:par>
                        <p:par>
                          <p:cTn id="204" fill="hold">
                            <p:stCondLst>
                              <p:cond delay="65500"/>
                            </p:stCondLst>
                            <p:childTnLst>
                              <p:par>
                                <p:cTn id="205" presetID="11" presetClass="entr" presetSubtype="0" fill="hold" grpId="0" nodeType="afterEffect">
                                  <p:stCondLst>
                                    <p:cond delay="0"/>
                                  </p:stCondLst>
                                  <p:childTnLst>
                                    <p:set>
                                      <p:cBhvr>
                                        <p:cTn id="206" dur="1000">
                                          <p:stCondLst>
                                            <p:cond delay="0"/>
                                          </p:stCondLst>
                                        </p:cTn>
                                        <p:tgtEl>
                                          <p:spTgt spid="68"/>
                                        </p:tgtEl>
                                        <p:attrNameLst>
                                          <p:attrName>style.visibility</p:attrName>
                                        </p:attrNameLst>
                                      </p:cBhvr>
                                      <p:to>
                                        <p:strVal val="visible"/>
                                      </p:to>
                                    </p:set>
                                  </p:childTnLst>
                                </p:cTn>
                              </p:par>
                            </p:childTnLst>
                          </p:cTn>
                        </p:par>
                        <p:par>
                          <p:cTn id="207" fill="hold">
                            <p:stCondLst>
                              <p:cond delay="66500"/>
                            </p:stCondLst>
                            <p:childTnLst>
                              <p:par>
                                <p:cTn id="208" presetID="11" presetClass="entr" presetSubtype="0" fill="hold" grpId="0" nodeType="afterEffect">
                                  <p:stCondLst>
                                    <p:cond delay="0"/>
                                  </p:stCondLst>
                                  <p:childTnLst>
                                    <p:set>
                                      <p:cBhvr>
                                        <p:cTn id="209" dur="1000">
                                          <p:stCondLst>
                                            <p:cond delay="0"/>
                                          </p:stCondLst>
                                        </p:cTn>
                                        <p:tgtEl>
                                          <p:spTgt spid="69"/>
                                        </p:tgtEl>
                                        <p:attrNameLst>
                                          <p:attrName>style.visibility</p:attrName>
                                        </p:attrNameLst>
                                      </p:cBhvr>
                                      <p:to>
                                        <p:strVal val="visible"/>
                                      </p:to>
                                    </p:set>
                                  </p:childTnLst>
                                </p:cTn>
                              </p:par>
                            </p:childTnLst>
                          </p:cTn>
                        </p:par>
                        <p:par>
                          <p:cTn id="210" fill="hold">
                            <p:stCondLst>
                              <p:cond delay="67500"/>
                            </p:stCondLst>
                            <p:childTnLst>
                              <p:par>
                                <p:cTn id="211" presetID="11" presetClass="entr" presetSubtype="0" fill="hold" grpId="0" nodeType="afterEffect">
                                  <p:stCondLst>
                                    <p:cond delay="0"/>
                                  </p:stCondLst>
                                  <p:childTnLst>
                                    <p:set>
                                      <p:cBhvr>
                                        <p:cTn id="212" dur="1000">
                                          <p:stCondLst>
                                            <p:cond delay="0"/>
                                          </p:stCondLst>
                                        </p:cTn>
                                        <p:tgtEl>
                                          <p:spTgt spid="70"/>
                                        </p:tgtEl>
                                        <p:attrNameLst>
                                          <p:attrName>style.visibility</p:attrName>
                                        </p:attrNameLst>
                                      </p:cBhvr>
                                      <p:to>
                                        <p:strVal val="visible"/>
                                      </p:to>
                                    </p:set>
                                  </p:childTnLst>
                                </p:cTn>
                              </p:par>
                            </p:childTnLst>
                          </p:cTn>
                        </p:par>
                        <p:par>
                          <p:cTn id="213" fill="hold">
                            <p:stCondLst>
                              <p:cond delay="68500"/>
                            </p:stCondLst>
                            <p:childTnLst>
                              <p:par>
                                <p:cTn id="214" presetID="11" presetClass="entr" presetSubtype="0" fill="hold" grpId="0" nodeType="afterEffect">
                                  <p:stCondLst>
                                    <p:cond delay="0"/>
                                  </p:stCondLst>
                                  <p:childTnLst>
                                    <p:set>
                                      <p:cBhvr>
                                        <p:cTn id="215" dur="1000">
                                          <p:stCondLst>
                                            <p:cond delay="0"/>
                                          </p:stCondLst>
                                        </p:cTn>
                                        <p:tgtEl>
                                          <p:spTgt spid="71"/>
                                        </p:tgtEl>
                                        <p:attrNameLst>
                                          <p:attrName>style.visibility</p:attrName>
                                        </p:attrNameLst>
                                      </p:cBhvr>
                                      <p:to>
                                        <p:strVal val="visible"/>
                                      </p:to>
                                    </p:set>
                                  </p:childTnLst>
                                </p:cTn>
                              </p:par>
                            </p:childTnLst>
                          </p:cTn>
                        </p:par>
                        <p:par>
                          <p:cTn id="216" fill="hold">
                            <p:stCondLst>
                              <p:cond delay="69500"/>
                            </p:stCondLst>
                            <p:childTnLst>
                              <p:par>
                                <p:cTn id="217" presetID="11" presetClass="entr" presetSubtype="0" fill="hold" grpId="0" nodeType="afterEffect">
                                  <p:stCondLst>
                                    <p:cond delay="0"/>
                                  </p:stCondLst>
                                  <p:childTnLst>
                                    <p:set>
                                      <p:cBhvr>
                                        <p:cTn id="218" dur="1000">
                                          <p:stCondLst>
                                            <p:cond delay="0"/>
                                          </p:stCondLst>
                                        </p:cTn>
                                        <p:tgtEl>
                                          <p:spTgt spid="72"/>
                                        </p:tgtEl>
                                        <p:attrNameLst>
                                          <p:attrName>style.visibility</p:attrName>
                                        </p:attrNameLst>
                                      </p:cBhvr>
                                      <p:to>
                                        <p:strVal val="visible"/>
                                      </p:to>
                                    </p:set>
                                  </p:childTnLst>
                                </p:cTn>
                              </p:par>
                            </p:childTnLst>
                          </p:cTn>
                        </p:par>
                        <p:par>
                          <p:cTn id="219" fill="hold">
                            <p:stCondLst>
                              <p:cond delay="70500"/>
                            </p:stCondLst>
                            <p:childTnLst>
                              <p:par>
                                <p:cTn id="220" presetID="11" presetClass="entr" presetSubtype="0" fill="hold" grpId="0" nodeType="afterEffect">
                                  <p:stCondLst>
                                    <p:cond delay="0"/>
                                  </p:stCondLst>
                                  <p:childTnLst>
                                    <p:set>
                                      <p:cBhvr>
                                        <p:cTn id="221" dur="1000">
                                          <p:stCondLst>
                                            <p:cond delay="0"/>
                                          </p:stCondLst>
                                        </p:cTn>
                                        <p:tgtEl>
                                          <p:spTgt spid="73"/>
                                        </p:tgtEl>
                                        <p:attrNameLst>
                                          <p:attrName>style.visibility</p:attrName>
                                        </p:attrNameLst>
                                      </p:cBhvr>
                                      <p:to>
                                        <p:strVal val="visible"/>
                                      </p:to>
                                    </p:set>
                                  </p:childTnLst>
                                </p:cTn>
                              </p:par>
                            </p:childTnLst>
                          </p:cTn>
                        </p:par>
                        <p:par>
                          <p:cTn id="222" fill="hold">
                            <p:stCondLst>
                              <p:cond delay="71500"/>
                            </p:stCondLst>
                            <p:childTnLst>
                              <p:par>
                                <p:cTn id="223" presetID="11" presetClass="entr" presetSubtype="0" fill="hold" grpId="0" nodeType="afterEffect">
                                  <p:stCondLst>
                                    <p:cond delay="0"/>
                                  </p:stCondLst>
                                  <p:childTnLst>
                                    <p:set>
                                      <p:cBhvr>
                                        <p:cTn id="224" dur="1000">
                                          <p:stCondLst>
                                            <p:cond delay="0"/>
                                          </p:stCondLst>
                                        </p:cTn>
                                        <p:tgtEl>
                                          <p:spTgt spid="74"/>
                                        </p:tgtEl>
                                        <p:attrNameLst>
                                          <p:attrName>style.visibility</p:attrName>
                                        </p:attrNameLst>
                                      </p:cBhvr>
                                      <p:to>
                                        <p:strVal val="visible"/>
                                      </p:to>
                                    </p:set>
                                  </p:childTnLst>
                                </p:cTn>
                              </p:par>
                            </p:childTnLst>
                          </p:cTn>
                        </p:par>
                        <p:par>
                          <p:cTn id="225" fill="hold">
                            <p:stCondLst>
                              <p:cond delay="72500"/>
                            </p:stCondLst>
                            <p:childTnLst>
                              <p:par>
                                <p:cTn id="226" presetID="11" presetClass="entr" presetSubtype="0" fill="hold" grpId="0" nodeType="afterEffect">
                                  <p:stCondLst>
                                    <p:cond delay="0"/>
                                  </p:stCondLst>
                                  <p:childTnLst>
                                    <p:set>
                                      <p:cBhvr>
                                        <p:cTn id="227" dur="1000">
                                          <p:stCondLst>
                                            <p:cond delay="0"/>
                                          </p:stCondLst>
                                        </p:cTn>
                                        <p:tgtEl>
                                          <p:spTgt spid="75"/>
                                        </p:tgtEl>
                                        <p:attrNameLst>
                                          <p:attrName>style.visibility</p:attrName>
                                        </p:attrNameLst>
                                      </p:cBhvr>
                                      <p:to>
                                        <p:strVal val="visible"/>
                                      </p:to>
                                    </p:set>
                                  </p:childTnLst>
                                </p:cTn>
                              </p:par>
                            </p:childTnLst>
                          </p:cTn>
                        </p:par>
                        <p:par>
                          <p:cTn id="228" fill="hold">
                            <p:stCondLst>
                              <p:cond delay="73500"/>
                            </p:stCondLst>
                            <p:childTnLst>
                              <p:par>
                                <p:cTn id="229" presetID="11" presetClass="entr" presetSubtype="0" fill="hold" grpId="0" nodeType="afterEffect">
                                  <p:stCondLst>
                                    <p:cond delay="0"/>
                                  </p:stCondLst>
                                  <p:childTnLst>
                                    <p:set>
                                      <p:cBhvr>
                                        <p:cTn id="230" dur="1000">
                                          <p:stCondLst>
                                            <p:cond delay="0"/>
                                          </p:stCondLst>
                                        </p:cTn>
                                        <p:tgtEl>
                                          <p:spTgt spid="76"/>
                                        </p:tgtEl>
                                        <p:attrNameLst>
                                          <p:attrName>style.visibility</p:attrName>
                                        </p:attrNameLst>
                                      </p:cBhvr>
                                      <p:to>
                                        <p:strVal val="visible"/>
                                      </p:to>
                                    </p:set>
                                  </p:childTnLst>
                                </p:cTn>
                              </p:par>
                            </p:childTnLst>
                          </p:cTn>
                        </p:par>
                        <p:par>
                          <p:cTn id="231" fill="hold">
                            <p:stCondLst>
                              <p:cond delay="74500"/>
                            </p:stCondLst>
                            <p:childTnLst>
                              <p:par>
                                <p:cTn id="232" presetID="11" presetClass="entr" presetSubtype="0" fill="hold" grpId="0" nodeType="afterEffect">
                                  <p:stCondLst>
                                    <p:cond delay="0"/>
                                  </p:stCondLst>
                                  <p:childTnLst>
                                    <p:set>
                                      <p:cBhvr>
                                        <p:cTn id="233" dur="1000">
                                          <p:stCondLst>
                                            <p:cond delay="0"/>
                                          </p:stCondLst>
                                        </p:cTn>
                                        <p:tgtEl>
                                          <p:spTgt spid="77"/>
                                        </p:tgtEl>
                                        <p:attrNameLst>
                                          <p:attrName>style.visibility</p:attrName>
                                        </p:attrNameLst>
                                      </p:cBhvr>
                                      <p:to>
                                        <p:strVal val="visible"/>
                                      </p:to>
                                    </p:set>
                                  </p:childTnLst>
                                </p:cTn>
                              </p:par>
                            </p:childTnLst>
                          </p:cTn>
                        </p:par>
                        <p:par>
                          <p:cTn id="234" fill="hold">
                            <p:stCondLst>
                              <p:cond delay="75500"/>
                            </p:stCondLst>
                            <p:childTnLst>
                              <p:par>
                                <p:cTn id="235" presetID="11" presetClass="entr" presetSubtype="0" fill="hold" grpId="0" nodeType="afterEffect">
                                  <p:stCondLst>
                                    <p:cond delay="0"/>
                                  </p:stCondLst>
                                  <p:childTnLst>
                                    <p:set>
                                      <p:cBhvr>
                                        <p:cTn id="236" dur="1000">
                                          <p:stCondLst>
                                            <p:cond delay="0"/>
                                          </p:stCondLst>
                                        </p:cTn>
                                        <p:tgtEl>
                                          <p:spTgt spid="78"/>
                                        </p:tgtEl>
                                        <p:attrNameLst>
                                          <p:attrName>style.visibility</p:attrName>
                                        </p:attrNameLst>
                                      </p:cBhvr>
                                      <p:to>
                                        <p:strVal val="visible"/>
                                      </p:to>
                                    </p:set>
                                  </p:childTnLst>
                                </p:cTn>
                              </p:par>
                            </p:childTnLst>
                          </p:cTn>
                        </p:par>
                        <p:par>
                          <p:cTn id="237" fill="hold">
                            <p:stCondLst>
                              <p:cond delay="76500"/>
                            </p:stCondLst>
                            <p:childTnLst>
                              <p:par>
                                <p:cTn id="238" presetID="11" presetClass="entr" presetSubtype="0" fill="hold" grpId="0" nodeType="afterEffect">
                                  <p:stCondLst>
                                    <p:cond delay="0"/>
                                  </p:stCondLst>
                                  <p:childTnLst>
                                    <p:set>
                                      <p:cBhvr>
                                        <p:cTn id="239" dur="1000">
                                          <p:stCondLst>
                                            <p:cond delay="0"/>
                                          </p:stCondLst>
                                        </p:cTn>
                                        <p:tgtEl>
                                          <p:spTgt spid="79"/>
                                        </p:tgtEl>
                                        <p:attrNameLst>
                                          <p:attrName>style.visibility</p:attrName>
                                        </p:attrNameLst>
                                      </p:cBhvr>
                                      <p:to>
                                        <p:strVal val="visible"/>
                                      </p:to>
                                    </p:set>
                                  </p:childTnLst>
                                </p:cTn>
                              </p:par>
                            </p:childTnLst>
                          </p:cTn>
                        </p:par>
                        <p:par>
                          <p:cTn id="240" fill="hold">
                            <p:stCondLst>
                              <p:cond delay="77500"/>
                            </p:stCondLst>
                            <p:childTnLst>
                              <p:par>
                                <p:cTn id="241" presetID="11" presetClass="entr" presetSubtype="0" fill="hold" grpId="0" nodeType="afterEffect">
                                  <p:stCondLst>
                                    <p:cond delay="0"/>
                                  </p:stCondLst>
                                  <p:childTnLst>
                                    <p:set>
                                      <p:cBhvr>
                                        <p:cTn id="242" dur="1000">
                                          <p:stCondLst>
                                            <p:cond delay="0"/>
                                          </p:stCondLst>
                                        </p:cTn>
                                        <p:tgtEl>
                                          <p:spTgt spid="80"/>
                                        </p:tgtEl>
                                        <p:attrNameLst>
                                          <p:attrName>style.visibility</p:attrName>
                                        </p:attrNameLst>
                                      </p:cBhvr>
                                      <p:to>
                                        <p:strVal val="visible"/>
                                      </p:to>
                                    </p:set>
                                  </p:childTnLst>
                                </p:cTn>
                              </p:par>
                            </p:childTnLst>
                          </p:cTn>
                        </p:par>
                        <p:par>
                          <p:cTn id="243" fill="hold">
                            <p:stCondLst>
                              <p:cond delay="78500"/>
                            </p:stCondLst>
                            <p:childTnLst>
                              <p:par>
                                <p:cTn id="244" presetID="11" presetClass="entr" presetSubtype="0" fill="hold" grpId="0" nodeType="afterEffect">
                                  <p:stCondLst>
                                    <p:cond delay="0"/>
                                  </p:stCondLst>
                                  <p:childTnLst>
                                    <p:set>
                                      <p:cBhvr>
                                        <p:cTn id="245" dur="1000">
                                          <p:stCondLst>
                                            <p:cond delay="0"/>
                                          </p:stCondLst>
                                        </p:cTn>
                                        <p:tgtEl>
                                          <p:spTgt spid="81"/>
                                        </p:tgtEl>
                                        <p:attrNameLst>
                                          <p:attrName>style.visibility</p:attrName>
                                        </p:attrNameLst>
                                      </p:cBhvr>
                                      <p:to>
                                        <p:strVal val="visible"/>
                                      </p:to>
                                    </p:set>
                                  </p:childTnLst>
                                </p:cTn>
                              </p:par>
                            </p:childTnLst>
                          </p:cTn>
                        </p:par>
                        <p:par>
                          <p:cTn id="246" fill="hold">
                            <p:stCondLst>
                              <p:cond delay="79500"/>
                            </p:stCondLst>
                            <p:childTnLst>
                              <p:par>
                                <p:cTn id="247" presetID="11" presetClass="entr" presetSubtype="0" fill="hold" grpId="0" nodeType="afterEffect">
                                  <p:stCondLst>
                                    <p:cond delay="0"/>
                                  </p:stCondLst>
                                  <p:childTnLst>
                                    <p:set>
                                      <p:cBhvr>
                                        <p:cTn id="248" dur="1000">
                                          <p:stCondLst>
                                            <p:cond delay="0"/>
                                          </p:stCondLst>
                                        </p:cTn>
                                        <p:tgtEl>
                                          <p:spTgt spid="82"/>
                                        </p:tgtEl>
                                        <p:attrNameLst>
                                          <p:attrName>style.visibility</p:attrName>
                                        </p:attrNameLst>
                                      </p:cBhvr>
                                      <p:to>
                                        <p:strVal val="visible"/>
                                      </p:to>
                                    </p:set>
                                  </p:childTnLst>
                                </p:cTn>
                              </p:par>
                            </p:childTnLst>
                          </p:cTn>
                        </p:par>
                        <p:par>
                          <p:cTn id="249" fill="hold">
                            <p:stCondLst>
                              <p:cond delay="80500"/>
                            </p:stCondLst>
                            <p:childTnLst>
                              <p:par>
                                <p:cTn id="250" presetID="11" presetClass="entr" presetSubtype="0" fill="hold" grpId="0" nodeType="afterEffect">
                                  <p:stCondLst>
                                    <p:cond delay="0"/>
                                  </p:stCondLst>
                                  <p:childTnLst>
                                    <p:set>
                                      <p:cBhvr>
                                        <p:cTn id="251" dur="1000">
                                          <p:stCondLst>
                                            <p:cond delay="0"/>
                                          </p:stCondLst>
                                        </p:cTn>
                                        <p:tgtEl>
                                          <p:spTgt spid="83"/>
                                        </p:tgtEl>
                                        <p:attrNameLst>
                                          <p:attrName>style.visibility</p:attrName>
                                        </p:attrNameLst>
                                      </p:cBhvr>
                                      <p:to>
                                        <p:strVal val="visible"/>
                                      </p:to>
                                    </p:set>
                                  </p:childTnLst>
                                </p:cTn>
                              </p:par>
                            </p:childTnLst>
                          </p:cTn>
                        </p:par>
                        <p:par>
                          <p:cTn id="252" fill="hold">
                            <p:stCondLst>
                              <p:cond delay="81500"/>
                            </p:stCondLst>
                            <p:childTnLst>
                              <p:par>
                                <p:cTn id="253" presetID="11" presetClass="entr" presetSubtype="0" fill="hold" grpId="0" nodeType="afterEffect">
                                  <p:stCondLst>
                                    <p:cond delay="0"/>
                                  </p:stCondLst>
                                  <p:childTnLst>
                                    <p:set>
                                      <p:cBhvr>
                                        <p:cTn id="254" dur="1000">
                                          <p:stCondLst>
                                            <p:cond delay="0"/>
                                          </p:stCondLst>
                                        </p:cTn>
                                        <p:tgtEl>
                                          <p:spTgt spid="84"/>
                                        </p:tgtEl>
                                        <p:attrNameLst>
                                          <p:attrName>style.visibility</p:attrName>
                                        </p:attrNameLst>
                                      </p:cBhvr>
                                      <p:to>
                                        <p:strVal val="visible"/>
                                      </p:to>
                                    </p:set>
                                  </p:childTnLst>
                                </p:cTn>
                              </p:par>
                            </p:childTnLst>
                          </p:cTn>
                        </p:par>
                        <p:par>
                          <p:cTn id="255" fill="hold">
                            <p:stCondLst>
                              <p:cond delay="82500"/>
                            </p:stCondLst>
                            <p:childTnLst>
                              <p:par>
                                <p:cTn id="256" presetID="11" presetClass="entr" presetSubtype="0" fill="hold" grpId="0" nodeType="afterEffect">
                                  <p:stCondLst>
                                    <p:cond delay="0"/>
                                  </p:stCondLst>
                                  <p:childTnLst>
                                    <p:set>
                                      <p:cBhvr>
                                        <p:cTn id="257" dur="1000">
                                          <p:stCondLst>
                                            <p:cond delay="0"/>
                                          </p:stCondLst>
                                        </p:cTn>
                                        <p:tgtEl>
                                          <p:spTgt spid="85"/>
                                        </p:tgtEl>
                                        <p:attrNameLst>
                                          <p:attrName>style.visibility</p:attrName>
                                        </p:attrNameLst>
                                      </p:cBhvr>
                                      <p:to>
                                        <p:strVal val="visible"/>
                                      </p:to>
                                    </p:set>
                                  </p:childTnLst>
                                </p:cTn>
                              </p:par>
                            </p:childTnLst>
                          </p:cTn>
                        </p:par>
                        <p:par>
                          <p:cTn id="258" fill="hold">
                            <p:stCondLst>
                              <p:cond delay="83500"/>
                            </p:stCondLst>
                            <p:childTnLst>
                              <p:par>
                                <p:cTn id="259" presetID="11" presetClass="entr" presetSubtype="0" fill="hold" grpId="0" nodeType="afterEffect">
                                  <p:stCondLst>
                                    <p:cond delay="0"/>
                                  </p:stCondLst>
                                  <p:childTnLst>
                                    <p:set>
                                      <p:cBhvr>
                                        <p:cTn id="260" dur="1000">
                                          <p:stCondLst>
                                            <p:cond delay="0"/>
                                          </p:stCondLst>
                                        </p:cTn>
                                        <p:tgtEl>
                                          <p:spTgt spid="86"/>
                                        </p:tgtEl>
                                        <p:attrNameLst>
                                          <p:attrName>style.visibility</p:attrName>
                                        </p:attrNameLst>
                                      </p:cBhvr>
                                      <p:to>
                                        <p:strVal val="visible"/>
                                      </p:to>
                                    </p:set>
                                  </p:childTnLst>
                                </p:cTn>
                              </p:par>
                            </p:childTnLst>
                          </p:cTn>
                        </p:par>
                        <p:par>
                          <p:cTn id="261" fill="hold">
                            <p:stCondLst>
                              <p:cond delay="84500"/>
                            </p:stCondLst>
                            <p:childTnLst>
                              <p:par>
                                <p:cTn id="262" presetID="11" presetClass="entr" presetSubtype="0" fill="hold" grpId="0" nodeType="afterEffect">
                                  <p:stCondLst>
                                    <p:cond delay="0"/>
                                  </p:stCondLst>
                                  <p:childTnLst>
                                    <p:set>
                                      <p:cBhvr>
                                        <p:cTn id="263" dur="1000">
                                          <p:stCondLst>
                                            <p:cond delay="0"/>
                                          </p:stCondLst>
                                        </p:cTn>
                                        <p:tgtEl>
                                          <p:spTgt spid="87"/>
                                        </p:tgtEl>
                                        <p:attrNameLst>
                                          <p:attrName>style.visibility</p:attrName>
                                        </p:attrNameLst>
                                      </p:cBhvr>
                                      <p:to>
                                        <p:strVal val="visible"/>
                                      </p:to>
                                    </p:set>
                                  </p:childTnLst>
                                </p:cTn>
                              </p:par>
                            </p:childTnLst>
                          </p:cTn>
                        </p:par>
                        <p:par>
                          <p:cTn id="264" fill="hold">
                            <p:stCondLst>
                              <p:cond delay="85500"/>
                            </p:stCondLst>
                            <p:childTnLst>
                              <p:par>
                                <p:cTn id="265" presetID="11" presetClass="entr" presetSubtype="0" fill="hold" grpId="0" nodeType="afterEffect">
                                  <p:stCondLst>
                                    <p:cond delay="0"/>
                                  </p:stCondLst>
                                  <p:childTnLst>
                                    <p:set>
                                      <p:cBhvr>
                                        <p:cTn id="266" dur="1000">
                                          <p:stCondLst>
                                            <p:cond delay="0"/>
                                          </p:stCondLst>
                                        </p:cTn>
                                        <p:tgtEl>
                                          <p:spTgt spid="88"/>
                                        </p:tgtEl>
                                        <p:attrNameLst>
                                          <p:attrName>style.visibility</p:attrName>
                                        </p:attrNameLst>
                                      </p:cBhvr>
                                      <p:to>
                                        <p:strVal val="visible"/>
                                      </p:to>
                                    </p:set>
                                  </p:childTnLst>
                                </p:cTn>
                              </p:par>
                            </p:childTnLst>
                          </p:cTn>
                        </p:par>
                        <p:par>
                          <p:cTn id="267" fill="hold">
                            <p:stCondLst>
                              <p:cond delay="86500"/>
                            </p:stCondLst>
                            <p:childTnLst>
                              <p:par>
                                <p:cTn id="268" presetID="11" presetClass="entr" presetSubtype="0" fill="hold" grpId="0" nodeType="afterEffect">
                                  <p:stCondLst>
                                    <p:cond delay="0"/>
                                  </p:stCondLst>
                                  <p:childTnLst>
                                    <p:set>
                                      <p:cBhvr>
                                        <p:cTn id="269" dur="1000">
                                          <p:stCondLst>
                                            <p:cond delay="0"/>
                                          </p:stCondLst>
                                        </p:cTn>
                                        <p:tgtEl>
                                          <p:spTgt spid="89"/>
                                        </p:tgtEl>
                                        <p:attrNameLst>
                                          <p:attrName>style.visibility</p:attrName>
                                        </p:attrNameLst>
                                      </p:cBhvr>
                                      <p:to>
                                        <p:strVal val="visible"/>
                                      </p:to>
                                    </p:set>
                                  </p:childTnLst>
                                </p:cTn>
                              </p:par>
                            </p:childTnLst>
                          </p:cTn>
                        </p:par>
                        <p:par>
                          <p:cTn id="270" fill="hold">
                            <p:stCondLst>
                              <p:cond delay="87500"/>
                            </p:stCondLst>
                            <p:childTnLst>
                              <p:par>
                                <p:cTn id="271" presetID="11" presetClass="entr" presetSubtype="0" fill="hold" grpId="0" nodeType="afterEffect">
                                  <p:stCondLst>
                                    <p:cond delay="0"/>
                                  </p:stCondLst>
                                  <p:childTnLst>
                                    <p:set>
                                      <p:cBhvr>
                                        <p:cTn id="272" dur="1000">
                                          <p:stCondLst>
                                            <p:cond delay="0"/>
                                          </p:stCondLst>
                                        </p:cTn>
                                        <p:tgtEl>
                                          <p:spTgt spid="90"/>
                                        </p:tgtEl>
                                        <p:attrNameLst>
                                          <p:attrName>style.visibility</p:attrName>
                                        </p:attrNameLst>
                                      </p:cBhvr>
                                      <p:to>
                                        <p:strVal val="visible"/>
                                      </p:to>
                                    </p:set>
                                  </p:childTnLst>
                                </p:cTn>
                              </p:par>
                            </p:childTnLst>
                          </p:cTn>
                        </p:par>
                        <p:par>
                          <p:cTn id="273" fill="hold">
                            <p:stCondLst>
                              <p:cond delay="88500"/>
                            </p:stCondLst>
                            <p:childTnLst>
                              <p:par>
                                <p:cTn id="274" presetID="11" presetClass="entr" presetSubtype="0" fill="hold" grpId="0" nodeType="afterEffect">
                                  <p:stCondLst>
                                    <p:cond delay="0"/>
                                  </p:stCondLst>
                                  <p:childTnLst>
                                    <p:set>
                                      <p:cBhvr>
                                        <p:cTn id="275" dur="1000">
                                          <p:stCondLst>
                                            <p:cond delay="0"/>
                                          </p:stCondLst>
                                        </p:cTn>
                                        <p:tgtEl>
                                          <p:spTgt spid="91"/>
                                        </p:tgtEl>
                                        <p:attrNameLst>
                                          <p:attrName>style.visibility</p:attrName>
                                        </p:attrNameLst>
                                      </p:cBhvr>
                                      <p:to>
                                        <p:strVal val="visible"/>
                                      </p:to>
                                    </p:set>
                                  </p:childTnLst>
                                </p:cTn>
                              </p:par>
                            </p:childTnLst>
                          </p:cTn>
                        </p:par>
                        <p:par>
                          <p:cTn id="276" fill="hold">
                            <p:stCondLst>
                              <p:cond delay="89500"/>
                            </p:stCondLst>
                            <p:childTnLst>
                              <p:par>
                                <p:cTn id="277" presetID="11" presetClass="entr" presetSubtype="0" fill="hold" grpId="0" nodeType="afterEffect">
                                  <p:stCondLst>
                                    <p:cond delay="0"/>
                                  </p:stCondLst>
                                  <p:childTnLst>
                                    <p:set>
                                      <p:cBhvr>
                                        <p:cTn id="278" dur="1000">
                                          <p:stCondLst>
                                            <p:cond delay="0"/>
                                          </p:stCondLst>
                                        </p:cTn>
                                        <p:tgtEl>
                                          <p:spTgt spid="92"/>
                                        </p:tgtEl>
                                        <p:attrNameLst>
                                          <p:attrName>style.visibility</p:attrName>
                                        </p:attrNameLst>
                                      </p:cBhvr>
                                      <p:to>
                                        <p:strVal val="visible"/>
                                      </p:to>
                                    </p:set>
                                  </p:childTnLst>
                                </p:cTn>
                              </p:par>
                            </p:childTnLst>
                          </p:cTn>
                        </p:par>
                        <p:par>
                          <p:cTn id="279" fill="hold">
                            <p:stCondLst>
                              <p:cond delay="90500"/>
                            </p:stCondLst>
                            <p:childTnLst>
                              <p:par>
                                <p:cTn id="280" presetID="11" presetClass="entr" presetSubtype="0" fill="hold" grpId="0" nodeType="afterEffect">
                                  <p:stCondLst>
                                    <p:cond delay="0"/>
                                  </p:stCondLst>
                                  <p:childTnLst>
                                    <p:set>
                                      <p:cBhvr>
                                        <p:cTn id="281" dur="1000">
                                          <p:stCondLst>
                                            <p:cond delay="0"/>
                                          </p:stCondLst>
                                        </p:cTn>
                                        <p:tgtEl>
                                          <p:spTgt spid="93"/>
                                        </p:tgtEl>
                                        <p:attrNameLst>
                                          <p:attrName>style.visibility</p:attrName>
                                        </p:attrNameLst>
                                      </p:cBhvr>
                                      <p:to>
                                        <p:strVal val="visible"/>
                                      </p:to>
                                    </p:set>
                                  </p:childTnLst>
                                </p:cTn>
                              </p:par>
                            </p:childTnLst>
                          </p:cTn>
                        </p:par>
                        <p:par>
                          <p:cTn id="282" fill="hold">
                            <p:stCondLst>
                              <p:cond delay="91500"/>
                            </p:stCondLst>
                            <p:childTnLst>
                              <p:par>
                                <p:cTn id="283" presetID="11" presetClass="entr" presetSubtype="0" fill="hold" grpId="0" nodeType="afterEffect">
                                  <p:stCondLst>
                                    <p:cond delay="0"/>
                                  </p:stCondLst>
                                  <p:childTnLst>
                                    <p:set>
                                      <p:cBhvr>
                                        <p:cTn id="284" dur="1000">
                                          <p:stCondLst>
                                            <p:cond delay="0"/>
                                          </p:stCondLst>
                                        </p:cTn>
                                        <p:tgtEl>
                                          <p:spTgt spid="94"/>
                                        </p:tgtEl>
                                        <p:attrNameLst>
                                          <p:attrName>style.visibility</p:attrName>
                                        </p:attrNameLst>
                                      </p:cBhvr>
                                      <p:to>
                                        <p:strVal val="visible"/>
                                      </p:to>
                                    </p:set>
                                  </p:childTnLst>
                                </p:cTn>
                              </p:par>
                            </p:childTnLst>
                          </p:cTn>
                        </p:par>
                        <p:par>
                          <p:cTn id="285" fill="hold">
                            <p:stCondLst>
                              <p:cond delay="92500"/>
                            </p:stCondLst>
                            <p:childTnLst>
                              <p:par>
                                <p:cTn id="286" presetID="11" presetClass="entr" presetSubtype="0" fill="hold" grpId="0" nodeType="afterEffect">
                                  <p:stCondLst>
                                    <p:cond delay="0"/>
                                  </p:stCondLst>
                                  <p:childTnLst>
                                    <p:set>
                                      <p:cBhvr>
                                        <p:cTn id="287" dur="1000">
                                          <p:stCondLst>
                                            <p:cond delay="0"/>
                                          </p:stCondLst>
                                        </p:cTn>
                                        <p:tgtEl>
                                          <p:spTgt spid="95"/>
                                        </p:tgtEl>
                                        <p:attrNameLst>
                                          <p:attrName>style.visibility</p:attrName>
                                        </p:attrNameLst>
                                      </p:cBhvr>
                                      <p:to>
                                        <p:strVal val="visible"/>
                                      </p:to>
                                    </p:set>
                                  </p:childTnLst>
                                </p:cTn>
                              </p:par>
                            </p:childTnLst>
                          </p:cTn>
                        </p:par>
                        <p:par>
                          <p:cTn id="288" fill="hold">
                            <p:stCondLst>
                              <p:cond delay="93500"/>
                            </p:stCondLst>
                            <p:childTnLst>
                              <p:par>
                                <p:cTn id="289" presetID="11" presetClass="entr" presetSubtype="0" fill="hold" grpId="0" nodeType="afterEffect">
                                  <p:stCondLst>
                                    <p:cond delay="0"/>
                                  </p:stCondLst>
                                  <p:childTnLst>
                                    <p:set>
                                      <p:cBhvr>
                                        <p:cTn id="290" dur="1000">
                                          <p:stCondLst>
                                            <p:cond delay="0"/>
                                          </p:stCondLst>
                                        </p:cTn>
                                        <p:tgtEl>
                                          <p:spTgt spid="96"/>
                                        </p:tgtEl>
                                        <p:attrNameLst>
                                          <p:attrName>style.visibility</p:attrName>
                                        </p:attrNameLst>
                                      </p:cBhvr>
                                      <p:to>
                                        <p:strVal val="visible"/>
                                      </p:to>
                                    </p:set>
                                  </p:childTnLst>
                                </p:cTn>
                              </p:par>
                            </p:childTnLst>
                          </p:cTn>
                        </p:par>
                        <p:par>
                          <p:cTn id="291" fill="hold">
                            <p:stCondLst>
                              <p:cond delay="94500"/>
                            </p:stCondLst>
                            <p:childTnLst>
                              <p:par>
                                <p:cTn id="292" presetID="11" presetClass="entr" presetSubtype="0" fill="hold" grpId="0" nodeType="afterEffect">
                                  <p:stCondLst>
                                    <p:cond delay="0"/>
                                  </p:stCondLst>
                                  <p:childTnLst>
                                    <p:set>
                                      <p:cBhvr>
                                        <p:cTn id="293" dur="1000">
                                          <p:stCondLst>
                                            <p:cond delay="0"/>
                                          </p:stCondLst>
                                        </p:cTn>
                                        <p:tgtEl>
                                          <p:spTgt spid="97"/>
                                        </p:tgtEl>
                                        <p:attrNameLst>
                                          <p:attrName>style.visibility</p:attrName>
                                        </p:attrNameLst>
                                      </p:cBhvr>
                                      <p:to>
                                        <p:strVal val="visible"/>
                                      </p:to>
                                    </p:set>
                                  </p:childTnLst>
                                </p:cTn>
                              </p:par>
                            </p:childTnLst>
                          </p:cTn>
                        </p:par>
                        <p:par>
                          <p:cTn id="294" fill="hold">
                            <p:stCondLst>
                              <p:cond delay="95500"/>
                            </p:stCondLst>
                            <p:childTnLst>
                              <p:par>
                                <p:cTn id="295" presetID="11" presetClass="entr" presetSubtype="0" fill="hold" grpId="0" nodeType="afterEffect">
                                  <p:stCondLst>
                                    <p:cond delay="0"/>
                                  </p:stCondLst>
                                  <p:childTnLst>
                                    <p:set>
                                      <p:cBhvr>
                                        <p:cTn id="296" dur="1000">
                                          <p:stCondLst>
                                            <p:cond delay="0"/>
                                          </p:stCondLst>
                                        </p:cTn>
                                        <p:tgtEl>
                                          <p:spTgt spid="98"/>
                                        </p:tgtEl>
                                        <p:attrNameLst>
                                          <p:attrName>style.visibility</p:attrName>
                                        </p:attrNameLst>
                                      </p:cBhvr>
                                      <p:to>
                                        <p:strVal val="visible"/>
                                      </p:to>
                                    </p:set>
                                  </p:childTnLst>
                                </p:cTn>
                              </p:par>
                            </p:childTnLst>
                          </p:cTn>
                        </p:par>
                        <p:par>
                          <p:cTn id="297" fill="hold">
                            <p:stCondLst>
                              <p:cond delay="96500"/>
                            </p:stCondLst>
                            <p:childTnLst>
                              <p:par>
                                <p:cTn id="298" presetID="11" presetClass="entr" presetSubtype="0" fill="hold" grpId="0" nodeType="afterEffect">
                                  <p:stCondLst>
                                    <p:cond delay="0"/>
                                  </p:stCondLst>
                                  <p:childTnLst>
                                    <p:set>
                                      <p:cBhvr>
                                        <p:cTn id="299" dur="1000">
                                          <p:stCondLst>
                                            <p:cond delay="0"/>
                                          </p:stCondLst>
                                        </p:cTn>
                                        <p:tgtEl>
                                          <p:spTgt spid="99"/>
                                        </p:tgtEl>
                                        <p:attrNameLst>
                                          <p:attrName>style.visibility</p:attrName>
                                        </p:attrNameLst>
                                      </p:cBhvr>
                                      <p:to>
                                        <p:strVal val="visible"/>
                                      </p:to>
                                    </p:set>
                                  </p:childTnLst>
                                </p:cTn>
                              </p:par>
                            </p:childTnLst>
                          </p:cTn>
                        </p:par>
                        <p:par>
                          <p:cTn id="300" fill="hold">
                            <p:stCondLst>
                              <p:cond delay="97500"/>
                            </p:stCondLst>
                            <p:childTnLst>
                              <p:par>
                                <p:cTn id="301" presetID="11" presetClass="entr" presetSubtype="0" fill="hold" grpId="0" nodeType="afterEffect">
                                  <p:stCondLst>
                                    <p:cond delay="0"/>
                                  </p:stCondLst>
                                  <p:childTnLst>
                                    <p:set>
                                      <p:cBhvr>
                                        <p:cTn id="302" dur="1000">
                                          <p:stCondLst>
                                            <p:cond delay="0"/>
                                          </p:stCondLst>
                                        </p:cTn>
                                        <p:tgtEl>
                                          <p:spTgt spid="100"/>
                                        </p:tgtEl>
                                        <p:attrNameLst>
                                          <p:attrName>style.visibility</p:attrName>
                                        </p:attrNameLst>
                                      </p:cBhvr>
                                      <p:to>
                                        <p:strVal val="visible"/>
                                      </p:to>
                                    </p:set>
                                  </p:childTnLst>
                                </p:cTn>
                              </p:par>
                            </p:childTnLst>
                          </p:cTn>
                        </p:par>
                        <p:par>
                          <p:cTn id="303" fill="hold">
                            <p:stCondLst>
                              <p:cond delay="98500"/>
                            </p:stCondLst>
                            <p:childTnLst>
                              <p:par>
                                <p:cTn id="304" presetID="11" presetClass="entr" presetSubtype="0" fill="hold" grpId="0" nodeType="afterEffect">
                                  <p:stCondLst>
                                    <p:cond delay="0"/>
                                  </p:stCondLst>
                                  <p:childTnLst>
                                    <p:set>
                                      <p:cBhvr>
                                        <p:cTn id="305" dur="1000">
                                          <p:stCondLst>
                                            <p:cond delay="0"/>
                                          </p:stCondLst>
                                        </p:cTn>
                                        <p:tgtEl>
                                          <p:spTgt spid="101"/>
                                        </p:tgtEl>
                                        <p:attrNameLst>
                                          <p:attrName>style.visibility</p:attrName>
                                        </p:attrNameLst>
                                      </p:cBhvr>
                                      <p:to>
                                        <p:strVal val="visible"/>
                                      </p:to>
                                    </p:set>
                                  </p:childTnLst>
                                </p:cTn>
                              </p:par>
                            </p:childTnLst>
                          </p:cTn>
                        </p:par>
                        <p:par>
                          <p:cTn id="306" fill="hold">
                            <p:stCondLst>
                              <p:cond delay="99500"/>
                            </p:stCondLst>
                            <p:childTnLst>
                              <p:par>
                                <p:cTn id="307" presetID="11" presetClass="entr" presetSubtype="0" fill="hold" grpId="0" nodeType="afterEffect">
                                  <p:stCondLst>
                                    <p:cond delay="0"/>
                                  </p:stCondLst>
                                  <p:childTnLst>
                                    <p:set>
                                      <p:cBhvr>
                                        <p:cTn id="308" dur="1000">
                                          <p:stCondLst>
                                            <p:cond delay="0"/>
                                          </p:stCondLst>
                                        </p:cTn>
                                        <p:tgtEl>
                                          <p:spTgt spid="102"/>
                                        </p:tgtEl>
                                        <p:attrNameLst>
                                          <p:attrName>style.visibility</p:attrName>
                                        </p:attrNameLst>
                                      </p:cBhvr>
                                      <p:to>
                                        <p:strVal val="visible"/>
                                      </p:to>
                                    </p:set>
                                  </p:childTnLst>
                                </p:cTn>
                              </p:par>
                            </p:childTnLst>
                          </p:cTn>
                        </p:par>
                        <p:par>
                          <p:cTn id="309" fill="hold">
                            <p:stCondLst>
                              <p:cond delay="100500"/>
                            </p:stCondLst>
                            <p:childTnLst>
                              <p:par>
                                <p:cTn id="310" presetID="11" presetClass="entr" presetSubtype="0" fill="hold" grpId="0" nodeType="afterEffect">
                                  <p:stCondLst>
                                    <p:cond delay="0"/>
                                  </p:stCondLst>
                                  <p:childTnLst>
                                    <p:set>
                                      <p:cBhvr>
                                        <p:cTn id="311" dur="1000">
                                          <p:stCondLst>
                                            <p:cond delay="0"/>
                                          </p:stCondLst>
                                        </p:cTn>
                                        <p:tgtEl>
                                          <p:spTgt spid="103"/>
                                        </p:tgtEl>
                                        <p:attrNameLst>
                                          <p:attrName>style.visibility</p:attrName>
                                        </p:attrNameLst>
                                      </p:cBhvr>
                                      <p:to>
                                        <p:strVal val="visible"/>
                                      </p:to>
                                    </p:set>
                                  </p:childTnLst>
                                </p:cTn>
                              </p:par>
                            </p:childTnLst>
                          </p:cTn>
                        </p:par>
                        <p:par>
                          <p:cTn id="312" fill="hold">
                            <p:stCondLst>
                              <p:cond delay="101500"/>
                            </p:stCondLst>
                            <p:childTnLst>
                              <p:par>
                                <p:cTn id="313" presetID="11" presetClass="entr" presetSubtype="0" fill="hold" grpId="0" nodeType="afterEffect">
                                  <p:stCondLst>
                                    <p:cond delay="0"/>
                                  </p:stCondLst>
                                  <p:childTnLst>
                                    <p:set>
                                      <p:cBhvr>
                                        <p:cTn id="314" dur="1000">
                                          <p:stCondLst>
                                            <p:cond delay="0"/>
                                          </p:stCondLst>
                                        </p:cTn>
                                        <p:tgtEl>
                                          <p:spTgt spid="104"/>
                                        </p:tgtEl>
                                        <p:attrNameLst>
                                          <p:attrName>style.visibility</p:attrName>
                                        </p:attrNameLst>
                                      </p:cBhvr>
                                      <p:to>
                                        <p:strVal val="visible"/>
                                      </p:to>
                                    </p:set>
                                  </p:childTnLst>
                                </p:cTn>
                              </p:par>
                            </p:childTnLst>
                          </p:cTn>
                        </p:par>
                        <p:par>
                          <p:cTn id="315" fill="hold">
                            <p:stCondLst>
                              <p:cond delay="102500"/>
                            </p:stCondLst>
                            <p:childTnLst>
                              <p:par>
                                <p:cTn id="316" presetID="11" presetClass="entr" presetSubtype="0" fill="hold" grpId="0" nodeType="afterEffect">
                                  <p:stCondLst>
                                    <p:cond delay="0"/>
                                  </p:stCondLst>
                                  <p:childTnLst>
                                    <p:set>
                                      <p:cBhvr>
                                        <p:cTn id="317" dur="1000">
                                          <p:stCondLst>
                                            <p:cond delay="0"/>
                                          </p:stCondLst>
                                        </p:cTn>
                                        <p:tgtEl>
                                          <p:spTgt spid="105"/>
                                        </p:tgtEl>
                                        <p:attrNameLst>
                                          <p:attrName>style.visibility</p:attrName>
                                        </p:attrNameLst>
                                      </p:cBhvr>
                                      <p:to>
                                        <p:strVal val="visible"/>
                                      </p:to>
                                    </p:set>
                                  </p:childTnLst>
                                </p:cTn>
                              </p:par>
                            </p:childTnLst>
                          </p:cTn>
                        </p:par>
                        <p:par>
                          <p:cTn id="318" fill="hold">
                            <p:stCondLst>
                              <p:cond delay="103500"/>
                            </p:stCondLst>
                            <p:childTnLst>
                              <p:par>
                                <p:cTn id="319" presetID="11" presetClass="entr" presetSubtype="0" fill="hold" grpId="0" nodeType="afterEffect">
                                  <p:stCondLst>
                                    <p:cond delay="0"/>
                                  </p:stCondLst>
                                  <p:childTnLst>
                                    <p:set>
                                      <p:cBhvr>
                                        <p:cTn id="320" dur="1000">
                                          <p:stCondLst>
                                            <p:cond delay="0"/>
                                          </p:stCondLst>
                                        </p:cTn>
                                        <p:tgtEl>
                                          <p:spTgt spid="106"/>
                                        </p:tgtEl>
                                        <p:attrNameLst>
                                          <p:attrName>style.visibility</p:attrName>
                                        </p:attrNameLst>
                                      </p:cBhvr>
                                      <p:to>
                                        <p:strVal val="visible"/>
                                      </p:to>
                                    </p:set>
                                  </p:childTnLst>
                                </p:cTn>
                              </p:par>
                            </p:childTnLst>
                          </p:cTn>
                        </p:par>
                        <p:par>
                          <p:cTn id="321" fill="hold">
                            <p:stCondLst>
                              <p:cond delay="104500"/>
                            </p:stCondLst>
                            <p:childTnLst>
                              <p:par>
                                <p:cTn id="322" presetID="11" presetClass="entr" presetSubtype="0" fill="hold" grpId="0" nodeType="afterEffect">
                                  <p:stCondLst>
                                    <p:cond delay="0"/>
                                  </p:stCondLst>
                                  <p:childTnLst>
                                    <p:set>
                                      <p:cBhvr>
                                        <p:cTn id="323" dur="1000">
                                          <p:stCondLst>
                                            <p:cond delay="0"/>
                                          </p:stCondLst>
                                        </p:cTn>
                                        <p:tgtEl>
                                          <p:spTgt spid="107"/>
                                        </p:tgtEl>
                                        <p:attrNameLst>
                                          <p:attrName>style.visibility</p:attrName>
                                        </p:attrNameLst>
                                      </p:cBhvr>
                                      <p:to>
                                        <p:strVal val="visible"/>
                                      </p:to>
                                    </p:set>
                                  </p:childTnLst>
                                </p:cTn>
                              </p:par>
                            </p:childTnLst>
                          </p:cTn>
                        </p:par>
                        <p:par>
                          <p:cTn id="324" fill="hold">
                            <p:stCondLst>
                              <p:cond delay="105500"/>
                            </p:stCondLst>
                            <p:childTnLst>
                              <p:par>
                                <p:cTn id="325" presetID="11" presetClass="entr" presetSubtype="0" fill="hold" grpId="0" nodeType="afterEffect">
                                  <p:stCondLst>
                                    <p:cond delay="0"/>
                                  </p:stCondLst>
                                  <p:childTnLst>
                                    <p:set>
                                      <p:cBhvr>
                                        <p:cTn id="326" dur="1000">
                                          <p:stCondLst>
                                            <p:cond delay="0"/>
                                          </p:stCondLst>
                                        </p:cTn>
                                        <p:tgtEl>
                                          <p:spTgt spid="108"/>
                                        </p:tgtEl>
                                        <p:attrNameLst>
                                          <p:attrName>style.visibility</p:attrName>
                                        </p:attrNameLst>
                                      </p:cBhvr>
                                      <p:to>
                                        <p:strVal val="visible"/>
                                      </p:to>
                                    </p:set>
                                  </p:childTnLst>
                                </p:cTn>
                              </p:par>
                            </p:childTnLst>
                          </p:cTn>
                        </p:par>
                        <p:par>
                          <p:cTn id="327" fill="hold">
                            <p:stCondLst>
                              <p:cond delay="106500"/>
                            </p:stCondLst>
                            <p:childTnLst>
                              <p:par>
                                <p:cTn id="328" presetID="11" presetClass="entr" presetSubtype="0" fill="hold" grpId="0" nodeType="afterEffect">
                                  <p:stCondLst>
                                    <p:cond delay="0"/>
                                  </p:stCondLst>
                                  <p:childTnLst>
                                    <p:set>
                                      <p:cBhvr>
                                        <p:cTn id="329" dur="1000">
                                          <p:stCondLst>
                                            <p:cond delay="0"/>
                                          </p:stCondLst>
                                        </p:cTn>
                                        <p:tgtEl>
                                          <p:spTgt spid="109"/>
                                        </p:tgtEl>
                                        <p:attrNameLst>
                                          <p:attrName>style.visibility</p:attrName>
                                        </p:attrNameLst>
                                      </p:cBhvr>
                                      <p:to>
                                        <p:strVal val="visible"/>
                                      </p:to>
                                    </p:set>
                                  </p:childTnLst>
                                </p:cTn>
                              </p:par>
                            </p:childTnLst>
                          </p:cTn>
                        </p:par>
                        <p:par>
                          <p:cTn id="330" fill="hold">
                            <p:stCondLst>
                              <p:cond delay="107500"/>
                            </p:stCondLst>
                            <p:childTnLst>
                              <p:par>
                                <p:cTn id="331" presetID="11" presetClass="entr" presetSubtype="0" fill="hold" grpId="0" nodeType="afterEffect">
                                  <p:stCondLst>
                                    <p:cond delay="0"/>
                                  </p:stCondLst>
                                  <p:childTnLst>
                                    <p:set>
                                      <p:cBhvr>
                                        <p:cTn id="332" dur="1000">
                                          <p:stCondLst>
                                            <p:cond delay="0"/>
                                          </p:stCondLst>
                                        </p:cTn>
                                        <p:tgtEl>
                                          <p:spTgt spid="110"/>
                                        </p:tgtEl>
                                        <p:attrNameLst>
                                          <p:attrName>style.visibility</p:attrName>
                                        </p:attrNameLst>
                                      </p:cBhvr>
                                      <p:to>
                                        <p:strVal val="visible"/>
                                      </p:to>
                                    </p:set>
                                  </p:childTnLst>
                                </p:cTn>
                              </p:par>
                            </p:childTnLst>
                          </p:cTn>
                        </p:par>
                        <p:par>
                          <p:cTn id="333" fill="hold">
                            <p:stCondLst>
                              <p:cond delay="108500"/>
                            </p:stCondLst>
                            <p:childTnLst>
                              <p:par>
                                <p:cTn id="334" presetID="11" presetClass="entr" presetSubtype="0" fill="hold" grpId="0" nodeType="afterEffect">
                                  <p:stCondLst>
                                    <p:cond delay="0"/>
                                  </p:stCondLst>
                                  <p:childTnLst>
                                    <p:set>
                                      <p:cBhvr>
                                        <p:cTn id="335" dur="1000">
                                          <p:stCondLst>
                                            <p:cond delay="0"/>
                                          </p:stCondLst>
                                        </p:cTn>
                                        <p:tgtEl>
                                          <p:spTgt spid="111"/>
                                        </p:tgtEl>
                                        <p:attrNameLst>
                                          <p:attrName>style.visibility</p:attrName>
                                        </p:attrNameLst>
                                      </p:cBhvr>
                                      <p:to>
                                        <p:strVal val="visible"/>
                                      </p:to>
                                    </p:set>
                                  </p:childTnLst>
                                </p:cTn>
                              </p:par>
                            </p:childTnLst>
                          </p:cTn>
                        </p:par>
                        <p:par>
                          <p:cTn id="336" fill="hold">
                            <p:stCondLst>
                              <p:cond delay="109500"/>
                            </p:stCondLst>
                            <p:childTnLst>
                              <p:par>
                                <p:cTn id="337" presetID="11" presetClass="entr" presetSubtype="0" fill="hold" grpId="0" nodeType="afterEffect">
                                  <p:stCondLst>
                                    <p:cond delay="0"/>
                                  </p:stCondLst>
                                  <p:childTnLst>
                                    <p:set>
                                      <p:cBhvr>
                                        <p:cTn id="338" dur="1000">
                                          <p:stCondLst>
                                            <p:cond delay="0"/>
                                          </p:stCondLst>
                                        </p:cTn>
                                        <p:tgtEl>
                                          <p:spTgt spid="112"/>
                                        </p:tgtEl>
                                        <p:attrNameLst>
                                          <p:attrName>style.visibility</p:attrName>
                                        </p:attrNameLst>
                                      </p:cBhvr>
                                      <p:to>
                                        <p:strVal val="visible"/>
                                      </p:to>
                                    </p:set>
                                  </p:childTnLst>
                                </p:cTn>
                              </p:par>
                            </p:childTnLst>
                          </p:cTn>
                        </p:par>
                        <p:par>
                          <p:cTn id="339" fill="hold">
                            <p:stCondLst>
                              <p:cond delay="110500"/>
                            </p:stCondLst>
                            <p:childTnLst>
                              <p:par>
                                <p:cTn id="340" presetID="11" presetClass="entr" presetSubtype="0" fill="hold" grpId="0" nodeType="afterEffect">
                                  <p:stCondLst>
                                    <p:cond delay="0"/>
                                  </p:stCondLst>
                                  <p:childTnLst>
                                    <p:set>
                                      <p:cBhvr>
                                        <p:cTn id="341" dur="1000">
                                          <p:stCondLst>
                                            <p:cond delay="0"/>
                                          </p:stCondLst>
                                        </p:cTn>
                                        <p:tgtEl>
                                          <p:spTgt spid="113"/>
                                        </p:tgtEl>
                                        <p:attrNameLst>
                                          <p:attrName>style.visibility</p:attrName>
                                        </p:attrNameLst>
                                      </p:cBhvr>
                                      <p:to>
                                        <p:strVal val="visible"/>
                                      </p:to>
                                    </p:set>
                                  </p:childTnLst>
                                </p:cTn>
                              </p:par>
                            </p:childTnLst>
                          </p:cTn>
                        </p:par>
                        <p:par>
                          <p:cTn id="342" fill="hold">
                            <p:stCondLst>
                              <p:cond delay="111500"/>
                            </p:stCondLst>
                            <p:childTnLst>
                              <p:par>
                                <p:cTn id="343" presetID="11" presetClass="entr" presetSubtype="0" fill="hold" grpId="0" nodeType="afterEffect">
                                  <p:stCondLst>
                                    <p:cond delay="0"/>
                                  </p:stCondLst>
                                  <p:childTnLst>
                                    <p:set>
                                      <p:cBhvr>
                                        <p:cTn id="344" dur="1000">
                                          <p:stCondLst>
                                            <p:cond delay="0"/>
                                          </p:stCondLst>
                                        </p:cTn>
                                        <p:tgtEl>
                                          <p:spTgt spid="114"/>
                                        </p:tgtEl>
                                        <p:attrNameLst>
                                          <p:attrName>style.visibility</p:attrName>
                                        </p:attrNameLst>
                                      </p:cBhvr>
                                      <p:to>
                                        <p:strVal val="visible"/>
                                      </p:to>
                                    </p:set>
                                  </p:childTnLst>
                                </p:cTn>
                              </p:par>
                            </p:childTnLst>
                          </p:cTn>
                        </p:par>
                        <p:par>
                          <p:cTn id="345" fill="hold">
                            <p:stCondLst>
                              <p:cond delay="112500"/>
                            </p:stCondLst>
                            <p:childTnLst>
                              <p:par>
                                <p:cTn id="346" presetID="11" presetClass="entr" presetSubtype="0" fill="hold" grpId="0" nodeType="afterEffect">
                                  <p:stCondLst>
                                    <p:cond delay="0"/>
                                  </p:stCondLst>
                                  <p:childTnLst>
                                    <p:set>
                                      <p:cBhvr>
                                        <p:cTn id="347" dur="1000">
                                          <p:stCondLst>
                                            <p:cond delay="0"/>
                                          </p:stCondLst>
                                        </p:cTn>
                                        <p:tgtEl>
                                          <p:spTgt spid="115"/>
                                        </p:tgtEl>
                                        <p:attrNameLst>
                                          <p:attrName>style.visibility</p:attrName>
                                        </p:attrNameLst>
                                      </p:cBhvr>
                                      <p:to>
                                        <p:strVal val="visible"/>
                                      </p:to>
                                    </p:set>
                                  </p:childTnLst>
                                </p:cTn>
                              </p:par>
                            </p:childTnLst>
                          </p:cTn>
                        </p:par>
                        <p:par>
                          <p:cTn id="348" fill="hold">
                            <p:stCondLst>
                              <p:cond delay="113500"/>
                            </p:stCondLst>
                            <p:childTnLst>
                              <p:par>
                                <p:cTn id="349" presetID="11" presetClass="entr" presetSubtype="0" fill="hold" grpId="0" nodeType="afterEffect">
                                  <p:stCondLst>
                                    <p:cond delay="0"/>
                                  </p:stCondLst>
                                  <p:childTnLst>
                                    <p:set>
                                      <p:cBhvr>
                                        <p:cTn id="350" dur="1000">
                                          <p:stCondLst>
                                            <p:cond delay="0"/>
                                          </p:stCondLst>
                                        </p:cTn>
                                        <p:tgtEl>
                                          <p:spTgt spid="116"/>
                                        </p:tgtEl>
                                        <p:attrNameLst>
                                          <p:attrName>style.visibility</p:attrName>
                                        </p:attrNameLst>
                                      </p:cBhvr>
                                      <p:to>
                                        <p:strVal val="visible"/>
                                      </p:to>
                                    </p:set>
                                  </p:childTnLst>
                                </p:cTn>
                              </p:par>
                            </p:childTnLst>
                          </p:cTn>
                        </p:par>
                        <p:par>
                          <p:cTn id="351" fill="hold">
                            <p:stCondLst>
                              <p:cond delay="114500"/>
                            </p:stCondLst>
                            <p:childTnLst>
                              <p:par>
                                <p:cTn id="352" presetID="11" presetClass="entr" presetSubtype="0" fill="hold" grpId="0" nodeType="afterEffect">
                                  <p:stCondLst>
                                    <p:cond delay="0"/>
                                  </p:stCondLst>
                                  <p:childTnLst>
                                    <p:set>
                                      <p:cBhvr>
                                        <p:cTn id="353" dur="1000">
                                          <p:stCondLst>
                                            <p:cond delay="0"/>
                                          </p:stCondLst>
                                        </p:cTn>
                                        <p:tgtEl>
                                          <p:spTgt spid="117"/>
                                        </p:tgtEl>
                                        <p:attrNameLst>
                                          <p:attrName>style.visibility</p:attrName>
                                        </p:attrNameLst>
                                      </p:cBhvr>
                                      <p:to>
                                        <p:strVal val="visible"/>
                                      </p:to>
                                    </p:set>
                                  </p:childTnLst>
                                </p:cTn>
                              </p:par>
                            </p:childTnLst>
                          </p:cTn>
                        </p:par>
                        <p:par>
                          <p:cTn id="354" fill="hold">
                            <p:stCondLst>
                              <p:cond delay="115500"/>
                            </p:stCondLst>
                            <p:childTnLst>
                              <p:par>
                                <p:cTn id="355" presetID="11" presetClass="entr" presetSubtype="0" fill="hold" grpId="0" nodeType="afterEffect">
                                  <p:stCondLst>
                                    <p:cond delay="0"/>
                                  </p:stCondLst>
                                  <p:childTnLst>
                                    <p:set>
                                      <p:cBhvr>
                                        <p:cTn id="356" dur="1000">
                                          <p:stCondLst>
                                            <p:cond delay="0"/>
                                          </p:stCondLst>
                                        </p:cTn>
                                        <p:tgtEl>
                                          <p:spTgt spid="118"/>
                                        </p:tgtEl>
                                        <p:attrNameLst>
                                          <p:attrName>style.visibility</p:attrName>
                                        </p:attrNameLst>
                                      </p:cBhvr>
                                      <p:to>
                                        <p:strVal val="visible"/>
                                      </p:to>
                                    </p:set>
                                  </p:childTnLst>
                                </p:cTn>
                              </p:par>
                            </p:childTnLst>
                          </p:cTn>
                        </p:par>
                        <p:par>
                          <p:cTn id="357" fill="hold">
                            <p:stCondLst>
                              <p:cond delay="116500"/>
                            </p:stCondLst>
                            <p:childTnLst>
                              <p:par>
                                <p:cTn id="358" presetID="11" presetClass="entr" presetSubtype="0" fill="hold" grpId="0" nodeType="afterEffect">
                                  <p:stCondLst>
                                    <p:cond delay="0"/>
                                  </p:stCondLst>
                                  <p:childTnLst>
                                    <p:set>
                                      <p:cBhvr>
                                        <p:cTn id="359" dur="1000">
                                          <p:stCondLst>
                                            <p:cond delay="0"/>
                                          </p:stCondLst>
                                        </p:cTn>
                                        <p:tgtEl>
                                          <p:spTgt spid="119"/>
                                        </p:tgtEl>
                                        <p:attrNameLst>
                                          <p:attrName>style.visibility</p:attrName>
                                        </p:attrNameLst>
                                      </p:cBhvr>
                                      <p:to>
                                        <p:strVal val="visible"/>
                                      </p:to>
                                    </p:set>
                                  </p:childTnLst>
                                </p:cTn>
                              </p:par>
                            </p:childTnLst>
                          </p:cTn>
                        </p:par>
                        <p:par>
                          <p:cTn id="360" fill="hold">
                            <p:stCondLst>
                              <p:cond delay="117500"/>
                            </p:stCondLst>
                            <p:childTnLst>
                              <p:par>
                                <p:cTn id="361" presetID="11" presetClass="entr" presetSubtype="0" fill="hold" grpId="0" nodeType="afterEffect">
                                  <p:stCondLst>
                                    <p:cond delay="0"/>
                                  </p:stCondLst>
                                  <p:childTnLst>
                                    <p:set>
                                      <p:cBhvr>
                                        <p:cTn id="362" dur="1000">
                                          <p:stCondLst>
                                            <p:cond delay="0"/>
                                          </p:stCondLst>
                                        </p:cTn>
                                        <p:tgtEl>
                                          <p:spTgt spid="120"/>
                                        </p:tgtEl>
                                        <p:attrNameLst>
                                          <p:attrName>style.visibility</p:attrName>
                                        </p:attrNameLst>
                                      </p:cBhvr>
                                      <p:to>
                                        <p:strVal val="visible"/>
                                      </p:to>
                                    </p:set>
                                  </p:childTnLst>
                                </p:cTn>
                              </p:par>
                            </p:childTnLst>
                          </p:cTn>
                        </p:par>
                        <p:par>
                          <p:cTn id="363" fill="hold">
                            <p:stCondLst>
                              <p:cond delay="118500"/>
                            </p:stCondLst>
                            <p:childTnLst>
                              <p:par>
                                <p:cTn id="364" presetID="11" presetClass="entr" presetSubtype="0" fill="hold" grpId="0" nodeType="afterEffect">
                                  <p:stCondLst>
                                    <p:cond delay="0"/>
                                  </p:stCondLst>
                                  <p:childTnLst>
                                    <p:set>
                                      <p:cBhvr>
                                        <p:cTn id="365" dur="1000">
                                          <p:stCondLst>
                                            <p:cond delay="0"/>
                                          </p:stCondLst>
                                        </p:cTn>
                                        <p:tgtEl>
                                          <p:spTgt spid="121"/>
                                        </p:tgtEl>
                                        <p:attrNameLst>
                                          <p:attrName>style.visibility</p:attrName>
                                        </p:attrNameLst>
                                      </p:cBhvr>
                                      <p:to>
                                        <p:strVal val="visible"/>
                                      </p:to>
                                    </p:set>
                                  </p:childTnLst>
                                </p:cTn>
                              </p:par>
                            </p:childTnLst>
                          </p:cTn>
                        </p:par>
                        <p:par>
                          <p:cTn id="366" fill="hold">
                            <p:stCondLst>
                              <p:cond delay="119500"/>
                            </p:stCondLst>
                            <p:childTnLst>
                              <p:par>
                                <p:cTn id="367" presetID="11" presetClass="entr" presetSubtype="0" fill="hold" grpId="0" nodeType="afterEffect">
                                  <p:stCondLst>
                                    <p:cond delay="0"/>
                                  </p:stCondLst>
                                  <p:childTnLst>
                                    <p:set>
                                      <p:cBhvr>
                                        <p:cTn id="368" dur="1000">
                                          <p:stCondLst>
                                            <p:cond delay="0"/>
                                          </p:stCondLst>
                                        </p:cTn>
                                        <p:tgtEl>
                                          <p:spTgt spid="122"/>
                                        </p:tgtEl>
                                        <p:attrNameLst>
                                          <p:attrName>style.visibility</p:attrName>
                                        </p:attrNameLst>
                                      </p:cBhvr>
                                      <p:to>
                                        <p:strVal val="visible"/>
                                      </p:to>
                                    </p:set>
                                  </p:childTnLst>
                                </p:cTn>
                              </p:par>
                            </p:childTnLst>
                          </p:cTn>
                        </p:par>
                        <p:par>
                          <p:cTn id="369" fill="hold">
                            <p:stCondLst>
                              <p:cond delay="120500"/>
                            </p:stCondLst>
                            <p:childTnLst>
                              <p:par>
                                <p:cTn id="370" presetID="11" presetClass="entr" presetSubtype="0" fill="hold" grpId="0" nodeType="afterEffect">
                                  <p:stCondLst>
                                    <p:cond delay="0"/>
                                  </p:stCondLst>
                                  <p:childTnLst>
                                    <p:set>
                                      <p:cBhvr>
                                        <p:cTn id="371" dur="1000">
                                          <p:stCondLst>
                                            <p:cond delay="0"/>
                                          </p:stCondLst>
                                        </p:cTn>
                                        <p:tgtEl>
                                          <p:spTgt spid="123"/>
                                        </p:tgtEl>
                                        <p:attrNameLst>
                                          <p:attrName>style.visibility</p:attrName>
                                        </p:attrNameLst>
                                      </p:cBhvr>
                                      <p:to>
                                        <p:strVal val="visible"/>
                                      </p:to>
                                    </p:set>
                                  </p:childTnLst>
                                </p:cTn>
                              </p:par>
                            </p:childTnLst>
                          </p:cTn>
                        </p:par>
                        <p:par>
                          <p:cTn id="372" fill="hold">
                            <p:stCondLst>
                              <p:cond delay="121500"/>
                            </p:stCondLst>
                            <p:childTnLst>
                              <p:par>
                                <p:cTn id="373" presetID="11" presetClass="entr" presetSubtype="0" fill="hold" grpId="0" nodeType="afterEffect">
                                  <p:stCondLst>
                                    <p:cond delay="0"/>
                                  </p:stCondLst>
                                  <p:childTnLst>
                                    <p:set>
                                      <p:cBhvr>
                                        <p:cTn id="374" dur="1000">
                                          <p:stCondLst>
                                            <p:cond delay="0"/>
                                          </p:stCondLst>
                                        </p:cTn>
                                        <p:tgtEl>
                                          <p:spTgt spid="124"/>
                                        </p:tgtEl>
                                        <p:attrNameLst>
                                          <p:attrName>style.visibility</p:attrName>
                                        </p:attrNameLst>
                                      </p:cBhvr>
                                      <p:to>
                                        <p:strVal val="visible"/>
                                      </p:to>
                                    </p:set>
                                  </p:childTnLst>
                                </p:cTn>
                              </p:par>
                            </p:childTnLst>
                          </p:cTn>
                        </p:par>
                        <p:par>
                          <p:cTn id="375" fill="hold">
                            <p:stCondLst>
                              <p:cond delay="122500"/>
                            </p:stCondLst>
                            <p:childTnLst>
                              <p:par>
                                <p:cTn id="376" presetID="11" presetClass="entr" presetSubtype="0" fill="hold" grpId="0" nodeType="afterEffect">
                                  <p:stCondLst>
                                    <p:cond delay="0"/>
                                  </p:stCondLst>
                                  <p:childTnLst>
                                    <p:set>
                                      <p:cBhvr>
                                        <p:cTn id="377" dur="1000">
                                          <p:stCondLst>
                                            <p:cond delay="0"/>
                                          </p:stCondLst>
                                        </p:cTn>
                                        <p:tgtEl>
                                          <p:spTgt spid="125"/>
                                        </p:tgtEl>
                                        <p:attrNameLst>
                                          <p:attrName>style.visibility</p:attrName>
                                        </p:attrNameLst>
                                      </p:cBhvr>
                                      <p:to>
                                        <p:strVal val="visible"/>
                                      </p:to>
                                    </p:set>
                                  </p:childTnLst>
                                </p:cTn>
                              </p:par>
                            </p:childTnLst>
                          </p:cTn>
                        </p:par>
                        <p:par>
                          <p:cTn id="378" fill="hold">
                            <p:stCondLst>
                              <p:cond delay="123500"/>
                            </p:stCondLst>
                            <p:childTnLst>
                              <p:par>
                                <p:cTn id="379" presetID="11" presetClass="entr" presetSubtype="0" fill="hold" grpId="0" nodeType="afterEffect">
                                  <p:stCondLst>
                                    <p:cond delay="0"/>
                                  </p:stCondLst>
                                  <p:childTnLst>
                                    <p:set>
                                      <p:cBhvr>
                                        <p:cTn id="380" dur="1000">
                                          <p:stCondLst>
                                            <p:cond delay="0"/>
                                          </p:stCondLst>
                                        </p:cTn>
                                        <p:tgtEl>
                                          <p:spTgt spid="126"/>
                                        </p:tgtEl>
                                        <p:attrNameLst>
                                          <p:attrName>style.visibility</p:attrName>
                                        </p:attrNameLst>
                                      </p:cBhvr>
                                      <p:to>
                                        <p:strVal val="visible"/>
                                      </p:to>
                                    </p:set>
                                  </p:childTnLst>
                                </p:cTn>
                              </p:par>
                            </p:childTnLst>
                          </p:cTn>
                        </p:par>
                        <p:par>
                          <p:cTn id="381" fill="hold">
                            <p:stCondLst>
                              <p:cond delay="124500"/>
                            </p:stCondLst>
                            <p:childTnLst>
                              <p:par>
                                <p:cTn id="382" presetID="11" presetClass="entr" presetSubtype="0" fill="hold" grpId="0" nodeType="afterEffect">
                                  <p:stCondLst>
                                    <p:cond delay="0"/>
                                  </p:stCondLst>
                                  <p:childTnLst>
                                    <p:set>
                                      <p:cBhvr>
                                        <p:cTn id="383" dur="1000">
                                          <p:stCondLst>
                                            <p:cond delay="0"/>
                                          </p:stCondLst>
                                        </p:cTn>
                                        <p:tgtEl>
                                          <p:spTgt spid="127"/>
                                        </p:tgtEl>
                                        <p:attrNameLst>
                                          <p:attrName>style.visibility</p:attrName>
                                        </p:attrNameLst>
                                      </p:cBhvr>
                                      <p:to>
                                        <p:strVal val="visible"/>
                                      </p:to>
                                    </p:set>
                                  </p:childTnLst>
                                </p:cTn>
                              </p:par>
                            </p:childTnLst>
                          </p:cTn>
                        </p:par>
                        <p:par>
                          <p:cTn id="384" fill="hold">
                            <p:stCondLst>
                              <p:cond delay="125500"/>
                            </p:stCondLst>
                            <p:childTnLst>
                              <p:par>
                                <p:cTn id="385" presetID="11" presetClass="entr" presetSubtype="0" fill="hold" grpId="0" nodeType="afterEffect">
                                  <p:stCondLst>
                                    <p:cond delay="0"/>
                                  </p:stCondLst>
                                  <p:childTnLst>
                                    <p:set>
                                      <p:cBhvr>
                                        <p:cTn id="386" dur="1000">
                                          <p:stCondLst>
                                            <p:cond delay="0"/>
                                          </p:stCondLst>
                                        </p:cTn>
                                        <p:tgtEl>
                                          <p:spTgt spid="128"/>
                                        </p:tgtEl>
                                        <p:attrNameLst>
                                          <p:attrName>style.visibility</p:attrName>
                                        </p:attrNameLst>
                                      </p:cBhvr>
                                      <p:to>
                                        <p:strVal val="visible"/>
                                      </p:to>
                                    </p:set>
                                  </p:childTnLst>
                                </p:cTn>
                              </p:par>
                            </p:childTnLst>
                          </p:cTn>
                        </p:par>
                        <p:par>
                          <p:cTn id="387" fill="hold">
                            <p:stCondLst>
                              <p:cond delay="126500"/>
                            </p:stCondLst>
                            <p:childTnLst>
                              <p:par>
                                <p:cTn id="388" presetID="11" presetClass="entr" presetSubtype="0" fill="hold" grpId="0" nodeType="afterEffect">
                                  <p:stCondLst>
                                    <p:cond delay="0"/>
                                  </p:stCondLst>
                                  <p:childTnLst>
                                    <p:set>
                                      <p:cBhvr>
                                        <p:cTn id="389" dur="1000">
                                          <p:stCondLst>
                                            <p:cond delay="0"/>
                                          </p:stCondLst>
                                        </p:cTn>
                                        <p:tgtEl>
                                          <p:spTgt spid="129"/>
                                        </p:tgtEl>
                                        <p:attrNameLst>
                                          <p:attrName>style.visibility</p:attrName>
                                        </p:attrNameLst>
                                      </p:cBhvr>
                                      <p:to>
                                        <p:strVal val="visible"/>
                                      </p:to>
                                    </p:set>
                                  </p:childTnLst>
                                </p:cTn>
                              </p:par>
                            </p:childTnLst>
                          </p:cTn>
                        </p:par>
                        <p:par>
                          <p:cTn id="390" fill="hold">
                            <p:stCondLst>
                              <p:cond delay="127500"/>
                            </p:stCondLst>
                            <p:childTnLst>
                              <p:par>
                                <p:cTn id="391" presetID="11" presetClass="entr" presetSubtype="0" fill="hold" grpId="0" nodeType="afterEffect">
                                  <p:stCondLst>
                                    <p:cond delay="0"/>
                                  </p:stCondLst>
                                  <p:childTnLst>
                                    <p:set>
                                      <p:cBhvr>
                                        <p:cTn id="392" dur="1000">
                                          <p:stCondLst>
                                            <p:cond delay="0"/>
                                          </p:stCondLst>
                                        </p:cTn>
                                        <p:tgtEl>
                                          <p:spTgt spid="130"/>
                                        </p:tgtEl>
                                        <p:attrNameLst>
                                          <p:attrName>style.visibility</p:attrName>
                                        </p:attrNameLst>
                                      </p:cBhvr>
                                      <p:to>
                                        <p:strVal val="visible"/>
                                      </p:to>
                                    </p:set>
                                  </p:childTnLst>
                                </p:cTn>
                              </p:par>
                            </p:childTnLst>
                          </p:cTn>
                        </p:par>
                        <p:par>
                          <p:cTn id="393" fill="hold">
                            <p:stCondLst>
                              <p:cond delay="128500"/>
                            </p:stCondLst>
                            <p:childTnLst>
                              <p:par>
                                <p:cTn id="394" presetID="11" presetClass="entr" presetSubtype="0" fill="hold" grpId="0" nodeType="afterEffect">
                                  <p:stCondLst>
                                    <p:cond delay="0"/>
                                  </p:stCondLst>
                                  <p:childTnLst>
                                    <p:set>
                                      <p:cBhvr>
                                        <p:cTn id="395" dur="1000">
                                          <p:stCondLst>
                                            <p:cond delay="0"/>
                                          </p:stCondLst>
                                        </p:cTn>
                                        <p:tgtEl>
                                          <p:spTgt spid="131"/>
                                        </p:tgtEl>
                                        <p:attrNameLst>
                                          <p:attrName>style.visibility</p:attrName>
                                        </p:attrNameLst>
                                      </p:cBhvr>
                                      <p:to>
                                        <p:strVal val="visible"/>
                                      </p:to>
                                    </p:set>
                                  </p:childTnLst>
                                </p:cTn>
                              </p:par>
                            </p:childTnLst>
                          </p:cTn>
                        </p:par>
                        <p:par>
                          <p:cTn id="396" fill="hold">
                            <p:stCondLst>
                              <p:cond delay="129500"/>
                            </p:stCondLst>
                            <p:childTnLst>
                              <p:par>
                                <p:cTn id="397" presetID="11" presetClass="entr" presetSubtype="0" fill="hold" grpId="0" nodeType="afterEffect">
                                  <p:stCondLst>
                                    <p:cond delay="0"/>
                                  </p:stCondLst>
                                  <p:childTnLst>
                                    <p:set>
                                      <p:cBhvr>
                                        <p:cTn id="398" dur="1000">
                                          <p:stCondLst>
                                            <p:cond delay="0"/>
                                          </p:stCondLst>
                                        </p:cTn>
                                        <p:tgtEl>
                                          <p:spTgt spid="132"/>
                                        </p:tgtEl>
                                        <p:attrNameLst>
                                          <p:attrName>style.visibility</p:attrName>
                                        </p:attrNameLst>
                                      </p:cBhvr>
                                      <p:to>
                                        <p:strVal val="visible"/>
                                      </p:to>
                                    </p:set>
                                  </p:childTnLst>
                                </p:cTn>
                              </p:par>
                            </p:childTnLst>
                          </p:cTn>
                        </p:par>
                        <p:par>
                          <p:cTn id="399" fill="hold">
                            <p:stCondLst>
                              <p:cond delay="130500"/>
                            </p:stCondLst>
                            <p:childTnLst>
                              <p:par>
                                <p:cTn id="400" presetID="11" presetClass="entr" presetSubtype="0" fill="hold" grpId="0" nodeType="afterEffect">
                                  <p:stCondLst>
                                    <p:cond delay="0"/>
                                  </p:stCondLst>
                                  <p:childTnLst>
                                    <p:set>
                                      <p:cBhvr>
                                        <p:cTn id="401" dur="1000">
                                          <p:stCondLst>
                                            <p:cond delay="0"/>
                                          </p:stCondLst>
                                        </p:cTn>
                                        <p:tgtEl>
                                          <p:spTgt spid="133"/>
                                        </p:tgtEl>
                                        <p:attrNameLst>
                                          <p:attrName>style.visibility</p:attrName>
                                        </p:attrNameLst>
                                      </p:cBhvr>
                                      <p:to>
                                        <p:strVal val="visible"/>
                                      </p:to>
                                    </p:set>
                                  </p:childTnLst>
                                </p:cTn>
                              </p:par>
                            </p:childTnLst>
                          </p:cTn>
                        </p:par>
                        <p:par>
                          <p:cTn id="402" fill="hold">
                            <p:stCondLst>
                              <p:cond delay="131500"/>
                            </p:stCondLst>
                            <p:childTnLst>
                              <p:par>
                                <p:cTn id="403" presetID="11" presetClass="entr" presetSubtype="0" fill="hold" grpId="0" nodeType="afterEffect">
                                  <p:stCondLst>
                                    <p:cond delay="0"/>
                                  </p:stCondLst>
                                  <p:childTnLst>
                                    <p:set>
                                      <p:cBhvr>
                                        <p:cTn id="404" dur="1000">
                                          <p:stCondLst>
                                            <p:cond delay="0"/>
                                          </p:stCondLst>
                                        </p:cTn>
                                        <p:tgtEl>
                                          <p:spTgt spid="134"/>
                                        </p:tgtEl>
                                        <p:attrNameLst>
                                          <p:attrName>style.visibility</p:attrName>
                                        </p:attrNameLst>
                                      </p:cBhvr>
                                      <p:to>
                                        <p:strVal val="visible"/>
                                      </p:to>
                                    </p:set>
                                  </p:childTnLst>
                                </p:cTn>
                              </p:par>
                            </p:childTnLst>
                          </p:cTn>
                        </p:par>
                        <p:par>
                          <p:cTn id="405" fill="hold">
                            <p:stCondLst>
                              <p:cond delay="132500"/>
                            </p:stCondLst>
                            <p:childTnLst>
                              <p:par>
                                <p:cTn id="406" presetID="11" presetClass="entr" presetSubtype="0" fill="hold" grpId="0" nodeType="afterEffect">
                                  <p:stCondLst>
                                    <p:cond delay="0"/>
                                  </p:stCondLst>
                                  <p:childTnLst>
                                    <p:set>
                                      <p:cBhvr>
                                        <p:cTn id="407" dur="1000">
                                          <p:stCondLst>
                                            <p:cond delay="0"/>
                                          </p:stCondLst>
                                        </p:cTn>
                                        <p:tgtEl>
                                          <p:spTgt spid="135"/>
                                        </p:tgtEl>
                                        <p:attrNameLst>
                                          <p:attrName>style.visibility</p:attrName>
                                        </p:attrNameLst>
                                      </p:cBhvr>
                                      <p:to>
                                        <p:strVal val="visible"/>
                                      </p:to>
                                    </p:set>
                                  </p:childTnLst>
                                </p:cTn>
                              </p:par>
                            </p:childTnLst>
                          </p:cTn>
                        </p:par>
                        <p:par>
                          <p:cTn id="408" fill="hold">
                            <p:stCondLst>
                              <p:cond delay="133500"/>
                            </p:stCondLst>
                            <p:childTnLst>
                              <p:par>
                                <p:cTn id="409" presetID="11" presetClass="entr" presetSubtype="0" fill="hold" grpId="0" nodeType="afterEffect">
                                  <p:stCondLst>
                                    <p:cond delay="0"/>
                                  </p:stCondLst>
                                  <p:childTnLst>
                                    <p:set>
                                      <p:cBhvr>
                                        <p:cTn id="410" dur="1000">
                                          <p:stCondLst>
                                            <p:cond delay="0"/>
                                          </p:stCondLst>
                                        </p:cTn>
                                        <p:tgtEl>
                                          <p:spTgt spid="136"/>
                                        </p:tgtEl>
                                        <p:attrNameLst>
                                          <p:attrName>style.visibility</p:attrName>
                                        </p:attrNameLst>
                                      </p:cBhvr>
                                      <p:to>
                                        <p:strVal val="visible"/>
                                      </p:to>
                                    </p:set>
                                  </p:childTnLst>
                                </p:cTn>
                              </p:par>
                            </p:childTnLst>
                          </p:cTn>
                        </p:par>
                        <p:par>
                          <p:cTn id="411" fill="hold">
                            <p:stCondLst>
                              <p:cond delay="134500"/>
                            </p:stCondLst>
                            <p:childTnLst>
                              <p:par>
                                <p:cTn id="412" presetID="11" presetClass="entr" presetSubtype="0" fill="hold" grpId="0" nodeType="afterEffect">
                                  <p:stCondLst>
                                    <p:cond delay="0"/>
                                  </p:stCondLst>
                                  <p:childTnLst>
                                    <p:set>
                                      <p:cBhvr>
                                        <p:cTn id="413" dur="1000">
                                          <p:stCondLst>
                                            <p:cond delay="0"/>
                                          </p:stCondLst>
                                        </p:cTn>
                                        <p:tgtEl>
                                          <p:spTgt spid="137"/>
                                        </p:tgtEl>
                                        <p:attrNameLst>
                                          <p:attrName>style.visibility</p:attrName>
                                        </p:attrNameLst>
                                      </p:cBhvr>
                                      <p:to>
                                        <p:strVal val="visible"/>
                                      </p:to>
                                    </p:set>
                                  </p:childTnLst>
                                </p:cTn>
                              </p:par>
                            </p:childTnLst>
                          </p:cTn>
                        </p:par>
                        <p:par>
                          <p:cTn id="414" fill="hold">
                            <p:stCondLst>
                              <p:cond delay="135500"/>
                            </p:stCondLst>
                            <p:childTnLst>
                              <p:par>
                                <p:cTn id="415" presetID="11" presetClass="entr" presetSubtype="0" fill="hold" grpId="0" nodeType="afterEffect">
                                  <p:stCondLst>
                                    <p:cond delay="0"/>
                                  </p:stCondLst>
                                  <p:childTnLst>
                                    <p:set>
                                      <p:cBhvr>
                                        <p:cTn id="416" dur="1000">
                                          <p:stCondLst>
                                            <p:cond delay="0"/>
                                          </p:stCondLst>
                                        </p:cTn>
                                        <p:tgtEl>
                                          <p:spTgt spid="138"/>
                                        </p:tgtEl>
                                        <p:attrNameLst>
                                          <p:attrName>style.visibility</p:attrName>
                                        </p:attrNameLst>
                                      </p:cBhvr>
                                      <p:to>
                                        <p:strVal val="visible"/>
                                      </p:to>
                                    </p:set>
                                  </p:childTnLst>
                                </p:cTn>
                              </p:par>
                            </p:childTnLst>
                          </p:cTn>
                        </p:par>
                        <p:par>
                          <p:cTn id="417" fill="hold">
                            <p:stCondLst>
                              <p:cond delay="136500"/>
                            </p:stCondLst>
                            <p:childTnLst>
                              <p:par>
                                <p:cTn id="418" presetID="11" presetClass="entr" presetSubtype="0" fill="hold" grpId="0" nodeType="afterEffect">
                                  <p:stCondLst>
                                    <p:cond delay="0"/>
                                  </p:stCondLst>
                                  <p:childTnLst>
                                    <p:set>
                                      <p:cBhvr>
                                        <p:cTn id="419" dur="1000">
                                          <p:stCondLst>
                                            <p:cond delay="0"/>
                                          </p:stCondLst>
                                        </p:cTn>
                                        <p:tgtEl>
                                          <p:spTgt spid="139"/>
                                        </p:tgtEl>
                                        <p:attrNameLst>
                                          <p:attrName>style.visibility</p:attrName>
                                        </p:attrNameLst>
                                      </p:cBhvr>
                                      <p:to>
                                        <p:strVal val="visible"/>
                                      </p:to>
                                    </p:set>
                                  </p:childTnLst>
                                </p:cTn>
                              </p:par>
                            </p:childTnLst>
                          </p:cTn>
                        </p:par>
                        <p:par>
                          <p:cTn id="420" fill="hold">
                            <p:stCondLst>
                              <p:cond delay="137500"/>
                            </p:stCondLst>
                            <p:childTnLst>
                              <p:par>
                                <p:cTn id="421" presetID="11" presetClass="entr" presetSubtype="0" fill="hold" grpId="0" nodeType="afterEffect">
                                  <p:stCondLst>
                                    <p:cond delay="0"/>
                                  </p:stCondLst>
                                  <p:childTnLst>
                                    <p:set>
                                      <p:cBhvr>
                                        <p:cTn id="422" dur="1000">
                                          <p:stCondLst>
                                            <p:cond delay="0"/>
                                          </p:stCondLst>
                                        </p:cTn>
                                        <p:tgtEl>
                                          <p:spTgt spid="140"/>
                                        </p:tgtEl>
                                        <p:attrNameLst>
                                          <p:attrName>style.visibility</p:attrName>
                                        </p:attrNameLst>
                                      </p:cBhvr>
                                      <p:to>
                                        <p:strVal val="visible"/>
                                      </p:to>
                                    </p:set>
                                  </p:childTnLst>
                                </p:cTn>
                              </p:par>
                            </p:childTnLst>
                          </p:cTn>
                        </p:par>
                        <p:par>
                          <p:cTn id="423" fill="hold">
                            <p:stCondLst>
                              <p:cond delay="138500"/>
                            </p:stCondLst>
                            <p:childTnLst>
                              <p:par>
                                <p:cTn id="424" presetID="11" presetClass="entr" presetSubtype="0" fill="hold" grpId="0" nodeType="afterEffect">
                                  <p:stCondLst>
                                    <p:cond delay="0"/>
                                  </p:stCondLst>
                                  <p:childTnLst>
                                    <p:set>
                                      <p:cBhvr>
                                        <p:cTn id="425" dur="1000">
                                          <p:stCondLst>
                                            <p:cond delay="0"/>
                                          </p:stCondLst>
                                        </p:cTn>
                                        <p:tgtEl>
                                          <p:spTgt spid="141"/>
                                        </p:tgtEl>
                                        <p:attrNameLst>
                                          <p:attrName>style.visibility</p:attrName>
                                        </p:attrNameLst>
                                      </p:cBhvr>
                                      <p:to>
                                        <p:strVal val="visible"/>
                                      </p:to>
                                    </p:set>
                                  </p:childTnLst>
                                </p:cTn>
                              </p:par>
                            </p:childTnLst>
                          </p:cTn>
                        </p:par>
                        <p:par>
                          <p:cTn id="426" fill="hold">
                            <p:stCondLst>
                              <p:cond delay="139500"/>
                            </p:stCondLst>
                            <p:childTnLst>
                              <p:par>
                                <p:cTn id="427" presetID="11" presetClass="entr" presetSubtype="0" fill="hold" grpId="0" nodeType="afterEffect">
                                  <p:stCondLst>
                                    <p:cond delay="0"/>
                                  </p:stCondLst>
                                  <p:childTnLst>
                                    <p:set>
                                      <p:cBhvr>
                                        <p:cTn id="428" dur="1000">
                                          <p:stCondLst>
                                            <p:cond delay="0"/>
                                          </p:stCondLst>
                                        </p:cTn>
                                        <p:tgtEl>
                                          <p:spTgt spid="142"/>
                                        </p:tgtEl>
                                        <p:attrNameLst>
                                          <p:attrName>style.visibility</p:attrName>
                                        </p:attrNameLst>
                                      </p:cBhvr>
                                      <p:to>
                                        <p:strVal val="visible"/>
                                      </p:to>
                                    </p:set>
                                  </p:childTnLst>
                                </p:cTn>
                              </p:par>
                            </p:childTnLst>
                          </p:cTn>
                        </p:par>
                        <p:par>
                          <p:cTn id="429" fill="hold">
                            <p:stCondLst>
                              <p:cond delay="140500"/>
                            </p:stCondLst>
                            <p:childTnLst>
                              <p:par>
                                <p:cTn id="430" presetID="11" presetClass="entr" presetSubtype="0" fill="hold" grpId="0" nodeType="afterEffect">
                                  <p:stCondLst>
                                    <p:cond delay="0"/>
                                  </p:stCondLst>
                                  <p:childTnLst>
                                    <p:set>
                                      <p:cBhvr>
                                        <p:cTn id="431" dur="1000">
                                          <p:stCondLst>
                                            <p:cond delay="0"/>
                                          </p:stCondLst>
                                        </p:cTn>
                                        <p:tgtEl>
                                          <p:spTgt spid="143"/>
                                        </p:tgtEl>
                                        <p:attrNameLst>
                                          <p:attrName>style.visibility</p:attrName>
                                        </p:attrNameLst>
                                      </p:cBhvr>
                                      <p:to>
                                        <p:strVal val="visible"/>
                                      </p:to>
                                    </p:set>
                                  </p:childTnLst>
                                </p:cTn>
                              </p:par>
                            </p:childTnLst>
                          </p:cTn>
                        </p:par>
                        <p:par>
                          <p:cTn id="432" fill="hold">
                            <p:stCondLst>
                              <p:cond delay="141500"/>
                            </p:stCondLst>
                            <p:childTnLst>
                              <p:par>
                                <p:cTn id="433" presetID="11" presetClass="entr" presetSubtype="0" fill="hold" grpId="0" nodeType="afterEffect">
                                  <p:stCondLst>
                                    <p:cond delay="0"/>
                                  </p:stCondLst>
                                  <p:childTnLst>
                                    <p:set>
                                      <p:cBhvr>
                                        <p:cTn id="434" dur="1000">
                                          <p:stCondLst>
                                            <p:cond delay="0"/>
                                          </p:stCondLst>
                                        </p:cTn>
                                        <p:tgtEl>
                                          <p:spTgt spid="144"/>
                                        </p:tgtEl>
                                        <p:attrNameLst>
                                          <p:attrName>style.visibility</p:attrName>
                                        </p:attrNameLst>
                                      </p:cBhvr>
                                      <p:to>
                                        <p:strVal val="visible"/>
                                      </p:to>
                                    </p:set>
                                  </p:childTnLst>
                                </p:cTn>
                              </p:par>
                            </p:childTnLst>
                          </p:cTn>
                        </p:par>
                        <p:par>
                          <p:cTn id="435" fill="hold">
                            <p:stCondLst>
                              <p:cond delay="142500"/>
                            </p:stCondLst>
                            <p:childTnLst>
                              <p:par>
                                <p:cTn id="436" presetID="11" presetClass="entr" presetSubtype="0" fill="hold" grpId="0" nodeType="afterEffect">
                                  <p:stCondLst>
                                    <p:cond delay="0"/>
                                  </p:stCondLst>
                                  <p:childTnLst>
                                    <p:set>
                                      <p:cBhvr>
                                        <p:cTn id="437" dur="1000">
                                          <p:stCondLst>
                                            <p:cond delay="0"/>
                                          </p:stCondLst>
                                        </p:cTn>
                                        <p:tgtEl>
                                          <p:spTgt spid="145"/>
                                        </p:tgtEl>
                                        <p:attrNameLst>
                                          <p:attrName>style.visibility</p:attrName>
                                        </p:attrNameLst>
                                      </p:cBhvr>
                                      <p:to>
                                        <p:strVal val="visible"/>
                                      </p:to>
                                    </p:set>
                                  </p:childTnLst>
                                </p:cTn>
                              </p:par>
                            </p:childTnLst>
                          </p:cTn>
                        </p:par>
                        <p:par>
                          <p:cTn id="438" fill="hold">
                            <p:stCondLst>
                              <p:cond delay="143500"/>
                            </p:stCondLst>
                            <p:childTnLst>
                              <p:par>
                                <p:cTn id="439" presetID="11" presetClass="entr" presetSubtype="0" fill="hold" grpId="0" nodeType="afterEffect">
                                  <p:stCondLst>
                                    <p:cond delay="0"/>
                                  </p:stCondLst>
                                  <p:childTnLst>
                                    <p:set>
                                      <p:cBhvr>
                                        <p:cTn id="440" dur="1000">
                                          <p:stCondLst>
                                            <p:cond delay="0"/>
                                          </p:stCondLst>
                                        </p:cTn>
                                        <p:tgtEl>
                                          <p:spTgt spid="146"/>
                                        </p:tgtEl>
                                        <p:attrNameLst>
                                          <p:attrName>style.visibility</p:attrName>
                                        </p:attrNameLst>
                                      </p:cBhvr>
                                      <p:to>
                                        <p:strVal val="visible"/>
                                      </p:to>
                                    </p:set>
                                  </p:childTnLst>
                                </p:cTn>
                              </p:par>
                            </p:childTnLst>
                          </p:cTn>
                        </p:par>
                        <p:par>
                          <p:cTn id="441" fill="hold">
                            <p:stCondLst>
                              <p:cond delay="144500"/>
                            </p:stCondLst>
                            <p:childTnLst>
                              <p:par>
                                <p:cTn id="442" presetID="11" presetClass="entr" presetSubtype="0" fill="hold" grpId="0" nodeType="afterEffect">
                                  <p:stCondLst>
                                    <p:cond delay="0"/>
                                  </p:stCondLst>
                                  <p:childTnLst>
                                    <p:set>
                                      <p:cBhvr>
                                        <p:cTn id="443" dur="1000">
                                          <p:stCondLst>
                                            <p:cond delay="0"/>
                                          </p:stCondLst>
                                        </p:cTn>
                                        <p:tgtEl>
                                          <p:spTgt spid="147"/>
                                        </p:tgtEl>
                                        <p:attrNameLst>
                                          <p:attrName>style.visibility</p:attrName>
                                        </p:attrNameLst>
                                      </p:cBhvr>
                                      <p:to>
                                        <p:strVal val="visible"/>
                                      </p:to>
                                    </p:set>
                                  </p:childTnLst>
                                </p:cTn>
                              </p:par>
                            </p:childTnLst>
                          </p:cTn>
                        </p:par>
                        <p:par>
                          <p:cTn id="444" fill="hold">
                            <p:stCondLst>
                              <p:cond delay="145500"/>
                            </p:stCondLst>
                            <p:childTnLst>
                              <p:par>
                                <p:cTn id="445" presetID="11" presetClass="entr" presetSubtype="0" fill="hold" grpId="0" nodeType="afterEffect">
                                  <p:stCondLst>
                                    <p:cond delay="0"/>
                                  </p:stCondLst>
                                  <p:childTnLst>
                                    <p:set>
                                      <p:cBhvr>
                                        <p:cTn id="446" dur="1000">
                                          <p:stCondLst>
                                            <p:cond delay="0"/>
                                          </p:stCondLst>
                                        </p:cTn>
                                        <p:tgtEl>
                                          <p:spTgt spid="148"/>
                                        </p:tgtEl>
                                        <p:attrNameLst>
                                          <p:attrName>style.visibility</p:attrName>
                                        </p:attrNameLst>
                                      </p:cBhvr>
                                      <p:to>
                                        <p:strVal val="visible"/>
                                      </p:to>
                                    </p:set>
                                  </p:childTnLst>
                                </p:cTn>
                              </p:par>
                            </p:childTnLst>
                          </p:cTn>
                        </p:par>
                        <p:par>
                          <p:cTn id="447" fill="hold">
                            <p:stCondLst>
                              <p:cond delay="146500"/>
                            </p:stCondLst>
                            <p:childTnLst>
                              <p:par>
                                <p:cTn id="448" presetID="11" presetClass="entr" presetSubtype="0" fill="hold" grpId="0" nodeType="afterEffect">
                                  <p:stCondLst>
                                    <p:cond delay="0"/>
                                  </p:stCondLst>
                                  <p:childTnLst>
                                    <p:set>
                                      <p:cBhvr>
                                        <p:cTn id="449" dur="1000">
                                          <p:stCondLst>
                                            <p:cond delay="0"/>
                                          </p:stCondLst>
                                        </p:cTn>
                                        <p:tgtEl>
                                          <p:spTgt spid="149"/>
                                        </p:tgtEl>
                                        <p:attrNameLst>
                                          <p:attrName>style.visibility</p:attrName>
                                        </p:attrNameLst>
                                      </p:cBhvr>
                                      <p:to>
                                        <p:strVal val="visible"/>
                                      </p:to>
                                    </p:set>
                                  </p:childTnLst>
                                </p:cTn>
                              </p:par>
                            </p:childTnLst>
                          </p:cTn>
                        </p:par>
                        <p:par>
                          <p:cTn id="450" fill="hold">
                            <p:stCondLst>
                              <p:cond delay="147500"/>
                            </p:stCondLst>
                            <p:childTnLst>
                              <p:par>
                                <p:cTn id="451" presetID="11" presetClass="entr" presetSubtype="0" fill="hold" grpId="0" nodeType="afterEffect">
                                  <p:stCondLst>
                                    <p:cond delay="0"/>
                                  </p:stCondLst>
                                  <p:childTnLst>
                                    <p:set>
                                      <p:cBhvr>
                                        <p:cTn id="452" dur="1000">
                                          <p:stCondLst>
                                            <p:cond delay="0"/>
                                          </p:stCondLst>
                                        </p:cTn>
                                        <p:tgtEl>
                                          <p:spTgt spid="150"/>
                                        </p:tgtEl>
                                        <p:attrNameLst>
                                          <p:attrName>style.visibility</p:attrName>
                                        </p:attrNameLst>
                                      </p:cBhvr>
                                      <p:to>
                                        <p:strVal val="visible"/>
                                      </p:to>
                                    </p:set>
                                  </p:childTnLst>
                                </p:cTn>
                              </p:par>
                            </p:childTnLst>
                          </p:cTn>
                        </p:par>
                        <p:par>
                          <p:cTn id="453" fill="hold">
                            <p:stCondLst>
                              <p:cond delay="148500"/>
                            </p:stCondLst>
                            <p:childTnLst>
                              <p:par>
                                <p:cTn id="454" presetID="11" presetClass="entr" presetSubtype="0" fill="hold" grpId="0" nodeType="afterEffect">
                                  <p:stCondLst>
                                    <p:cond delay="0"/>
                                  </p:stCondLst>
                                  <p:childTnLst>
                                    <p:set>
                                      <p:cBhvr>
                                        <p:cTn id="455" dur="1000">
                                          <p:stCondLst>
                                            <p:cond delay="0"/>
                                          </p:stCondLst>
                                        </p:cTn>
                                        <p:tgtEl>
                                          <p:spTgt spid="151"/>
                                        </p:tgtEl>
                                        <p:attrNameLst>
                                          <p:attrName>style.visibility</p:attrName>
                                        </p:attrNameLst>
                                      </p:cBhvr>
                                      <p:to>
                                        <p:strVal val="visible"/>
                                      </p:to>
                                    </p:set>
                                  </p:childTnLst>
                                </p:cTn>
                              </p:par>
                            </p:childTnLst>
                          </p:cTn>
                        </p:par>
                        <p:par>
                          <p:cTn id="456" fill="hold">
                            <p:stCondLst>
                              <p:cond delay="149500"/>
                            </p:stCondLst>
                            <p:childTnLst>
                              <p:par>
                                <p:cTn id="457" presetID="11" presetClass="entr" presetSubtype="0" fill="hold" grpId="0" nodeType="afterEffect">
                                  <p:stCondLst>
                                    <p:cond delay="0"/>
                                  </p:stCondLst>
                                  <p:childTnLst>
                                    <p:set>
                                      <p:cBhvr>
                                        <p:cTn id="458" dur="1000">
                                          <p:stCondLst>
                                            <p:cond delay="0"/>
                                          </p:stCondLst>
                                        </p:cTn>
                                        <p:tgtEl>
                                          <p:spTgt spid="152"/>
                                        </p:tgtEl>
                                        <p:attrNameLst>
                                          <p:attrName>style.visibility</p:attrName>
                                        </p:attrNameLst>
                                      </p:cBhvr>
                                      <p:to>
                                        <p:strVal val="visible"/>
                                      </p:to>
                                    </p:set>
                                  </p:childTnLst>
                                </p:cTn>
                              </p:par>
                            </p:childTnLst>
                          </p:cTn>
                        </p:par>
                        <p:par>
                          <p:cTn id="459" fill="hold">
                            <p:stCondLst>
                              <p:cond delay="150500"/>
                            </p:stCondLst>
                            <p:childTnLst>
                              <p:par>
                                <p:cTn id="460" presetID="11" presetClass="entr" presetSubtype="0" fill="hold" grpId="0" nodeType="afterEffect">
                                  <p:stCondLst>
                                    <p:cond delay="0"/>
                                  </p:stCondLst>
                                  <p:childTnLst>
                                    <p:set>
                                      <p:cBhvr>
                                        <p:cTn id="461" dur="1000">
                                          <p:stCondLst>
                                            <p:cond delay="0"/>
                                          </p:stCondLst>
                                        </p:cTn>
                                        <p:tgtEl>
                                          <p:spTgt spid="153"/>
                                        </p:tgtEl>
                                        <p:attrNameLst>
                                          <p:attrName>style.visibility</p:attrName>
                                        </p:attrNameLst>
                                      </p:cBhvr>
                                      <p:to>
                                        <p:strVal val="visible"/>
                                      </p:to>
                                    </p:set>
                                  </p:childTnLst>
                                </p:cTn>
                              </p:par>
                            </p:childTnLst>
                          </p:cTn>
                        </p:par>
                        <p:par>
                          <p:cTn id="462" fill="hold">
                            <p:stCondLst>
                              <p:cond delay="151500"/>
                            </p:stCondLst>
                            <p:childTnLst>
                              <p:par>
                                <p:cTn id="463" presetID="11" presetClass="entr" presetSubtype="0" fill="hold" grpId="0" nodeType="afterEffect">
                                  <p:stCondLst>
                                    <p:cond delay="0"/>
                                  </p:stCondLst>
                                  <p:childTnLst>
                                    <p:set>
                                      <p:cBhvr>
                                        <p:cTn id="464" dur="1000">
                                          <p:stCondLst>
                                            <p:cond delay="0"/>
                                          </p:stCondLst>
                                        </p:cTn>
                                        <p:tgtEl>
                                          <p:spTgt spid="154"/>
                                        </p:tgtEl>
                                        <p:attrNameLst>
                                          <p:attrName>style.visibility</p:attrName>
                                        </p:attrNameLst>
                                      </p:cBhvr>
                                      <p:to>
                                        <p:strVal val="visible"/>
                                      </p:to>
                                    </p:set>
                                  </p:childTnLst>
                                </p:cTn>
                              </p:par>
                            </p:childTnLst>
                          </p:cTn>
                        </p:par>
                        <p:par>
                          <p:cTn id="465" fill="hold">
                            <p:stCondLst>
                              <p:cond delay="152500"/>
                            </p:stCondLst>
                            <p:childTnLst>
                              <p:par>
                                <p:cTn id="466" presetID="11" presetClass="entr" presetSubtype="0" fill="hold" grpId="0" nodeType="afterEffect">
                                  <p:stCondLst>
                                    <p:cond delay="0"/>
                                  </p:stCondLst>
                                  <p:childTnLst>
                                    <p:set>
                                      <p:cBhvr>
                                        <p:cTn id="467" dur="1000">
                                          <p:stCondLst>
                                            <p:cond delay="0"/>
                                          </p:stCondLst>
                                        </p:cTn>
                                        <p:tgtEl>
                                          <p:spTgt spid="155"/>
                                        </p:tgtEl>
                                        <p:attrNameLst>
                                          <p:attrName>style.visibility</p:attrName>
                                        </p:attrNameLst>
                                      </p:cBhvr>
                                      <p:to>
                                        <p:strVal val="visible"/>
                                      </p:to>
                                    </p:set>
                                  </p:childTnLst>
                                </p:cTn>
                              </p:par>
                            </p:childTnLst>
                          </p:cTn>
                        </p:par>
                        <p:par>
                          <p:cTn id="468" fill="hold">
                            <p:stCondLst>
                              <p:cond delay="153500"/>
                            </p:stCondLst>
                            <p:childTnLst>
                              <p:par>
                                <p:cTn id="469" presetID="11" presetClass="entr" presetSubtype="0" fill="hold" grpId="0" nodeType="afterEffect">
                                  <p:stCondLst>
                                    <p:cond delay="0"/>
                                  </p:stCondLst>
                                  <p:childTnLst>
                                    <p:set>
                                      <p:cBhvr>
                                        <p:cTn id="470" dur="1000">
                                          <p:stCondLst>
                                            <p:cond delay="0"/>
                                          </p:stCondLst>
                                        </p:cTn>
                                        <p:tgtEl>
                                          <p:spTgt spid="156"/>
                                        </p:tgtEl>
                                        <p:attrNameLst>
                                          <p:attrName>style.visibility</p:attrName>
                                        </p:attrNameLst>
                                      </p:cBhvr>
                                      <p:to>
                                        <p:strVal val="visible"/>
                                      </p:to>
                                    </p:set>
                                  </p:childTnLst>
                                </p:cTn>
                              </p:par>
                            </p:childTnLst>
                          </p:cTn>
                        </p:par>
                        <p:par>
                          <p:cTn id="471" fill="hold">
                            <p:stCondLst>
                              <p:cond delay="154500"/>
                            </p:stCondLst>
                            <p:childTnLst>
                              <p:par>
                                <p:cTn id="472" presetID="11" presetClass="entr" presetSubtype="0" fill="hold" grpId="0" nodeType="afterEffect">
                                  <p:stCondLst>
                                    <p:cond delay="0"/>
                                  </p:stCondLst>
                                  <p:childTnLst>
                                    <p:set>
                                      <p:cBhvr>
                                        <p:cTn id="473" dur="1000">
                                          <p:stCondLst>
                                            <p:cond delay="0"/>
                                          </p:stCondLst>
                                        </p:cTn>
                                        <p:tgtEl>
                                          <p:spTgt spid="157"/>
                                        </p:tgtEl>
                                        <p:attrNameLst>
                                          <p:attrName>style.visibility</p:attrName>
                                        </p:attrNameLst>
                                      </p:cBhvr>
                                      <p:to>
                                        <p:strVal val="visible"/>
                                      </p:to>
                                    </p:set>
                                  </p:childTnLst>
                                </p:cTn>
                              </p:par>
                            </p:childTnLst>
                          </p:cTn>
                        </p:par>
                        <p:par>
                          <p:cTn id="474" fill="hold">
                            <p:stCondLst>
                              <p:cond delay="155500"/>
                            </p:stCondLst>
                            <p:childTnLst>
                              <p:par>
                                <p:cTn id="475" presetID="11" presetClass="entr" presetSubtype="0" fill="hold" grpId="0" nodeType="afterEffect">
                                  <p:stCondLst>
                                    <p:cond delay="0"/>
                                  </p:stCondLst>
                                  <p:childTnLst>
                                    <p:set>
                                      <p:cBhvr>
                                        <p:cTn id="476" dur="1000">
                                          <p:stCondLst>
                                            <p:cond delay="0"/>
                                          </p:stCondLst>
                                        </p:cTn>
                                        <p:tgtEl>
                                          <p:spTgt spid="158"/>
                                        </p:tgtEl>
                                        <p:attrNameLst>
                                          <p:attrName>style.visibility</p:attrName>
                                        </p:attrNameLst>
                                      </p:cBhvr>
                                      <p:to>
                                        <p:strVal val="visible"/>
                                      </p:to>
                                    </p:set>
                                  </p:childTnLst>
                                </p:cTn>
                              </p:par>
                            </p:childTnLst>
                          </p:cTn>
                        </p:par>
                        <p:par>
                          <p:cTn id="477" fill="hold">
                            <p:stCondLst>
                              <p:cond delay="156500"/>
                            </p:stCondLst>
                            <p:childTnLst>
                              <p:par>
                                <p:cTn id="478" presetID="11" presetClass="entr" presetSubtype="0" fill="hold" grpId="0" nodeType="afterEffect">
                                  <p:stCondLst>
                                    <p:cond delay="0"/>
                                  </p:stCondLst>
                                  <p:childTnLst>
                                    <p:set>
                                      <p:cBhvr>
                                        <p:cTn id="479" dur="1000">
                                          <p:stCondLst>
                                            <p:cond delay="0"/>
                                          </p:stCondLst>
                                        </p:cTn>
                                        <p:tgtEl>
                                          <p:spTgt spid="159"/>
                                        </p:tgtEl>
                                        <p:attrNameLst>
                                          <p:attrName>style.visibility</p:attrName>
                                        </p:attrNameLst>
                                      </p:cBhvr>
                                      <p:to>
                                        <p:strVal val="visible"/>
                                      </p:to>
                                    </p:set>
                                  </p:childTnLst>
                                </p:cTn>
                              </p:par>
                            </p:childTnLst>
                          </p:cTn>
                        </p:par>
                        <p:par>
                          <p:cTn id="480" fill="hold">
                            <p:stCondLst>
                              <p:cond delay="157500"/>
                            </p:stCondLst>
                            <p:childTnLst>
                              <p:par>
                                <p:cTn id="481" presetID="11" presetClass="entr" presetSubtype="0" fill="hold" grpId="0" nodeType="afterEffect">
                                  <p:stCondLst>
                                    <p:cond delay="0"/>
                                  </p:stCondLst>
                                  <p:childTnLst>
                                    <p:set>
                                      <p:cBhvr>
                                        <p:cTn id="482" dur="1000">
                                          <p:stCondLst>
                                            <p:cond delay="0"/>
                                          </p:stCondLst>
                                        </p:cTn>
                                        <p:tgtEl>
                                          <p:spTgt spid="160"/>
                                        </p:tgtEl>
                                        <p:attrNameLst>
                                          <p:attrName>style.visibility</p:attrName>
                                        </p:attrNameLst>
                                      </p:cBhvr>
                                      <p:to>
                                        <p:strVal val="visible"/>
                                      </p:to>
                                    </p:set>
                                  </p:childTnLst>
                                </p:cTn>
                              </p:par>
                            </p:childTnLst>
                          </p:cTn>
                        </p:par>
                        <p:par>
                          <p:cTn id="483" fill="hold">
                            <p:stCondLst>
                              <p:cond delay="158500"/>
                            </p:stCondLst>
                            <p:childTnLst>
                              <p:par>
                                <p:cTn id="484" presetID="11" presetClass="entr" presetSubtype="0" fill="hold" grpId="0" nodeType="afterEffect">
                                  <p:stCondLst>
                                    <p:cond delay="0"/>
                                  </p:stCondLst>
                                  <p:childTnLst>
                                    <p:set>
                                      <p:cBhvr>
                                        <p:cTn id="485" dur="1000">
                                          <p:stCondLst>
                                            <p:cond delay="0"/>
                                          </p:stCondLst>
                                        </p:cTn>
                                        <p:tgtEl>
                                          <p:spTgt spid="161"/>
                                        </p:tgtEl>
                                        <p:attrNameLst>
                                          <p:attrName>style.visibility</p:attrName>
                                        </p:attrNameLst>
                                      </p:cBhvr>
                                      <p:to>
                                        <p:strVal val="visible"/>
                                      </p:to>
                                    </p:set>
                                  </p:childTnLst>
                                </p:cTn>
                              </p:par>
                            </p:childTnLst>
                          </p:cTn>
                        </p:par>
                        <p:par>
                          <p:cTn id="486" fill="hold">
                            <p:stCondLst>
                              <p:cond delay="159500"/>
                            </p:stCondLst>
                            <p:childTnLst>
                              <p:par>
                                <p:cTn id="487" presetID="11" presetClass="entr" presetSubtype="0" fill="hold" grpId="0" nodeType="afterEffect">
                                  <p:stCondLst>
                                    <p:cond delay="0"/>
                                  </p:stCondLst>
                                  <p:childTnLst>
                                    <p:set>
                                      <p:cBhvr>
                                        <p:cTn id="488" dur="1000">
                                          <p:stCondLst>
                                            <p:cond delay="0"/>
                                          </p:stCondLst>
                                        </p:cTn>
                                        <p:tgtEl>
                                          <p:spTgt spid="162"/>
                                        </p:tgtEl>
                                        <p:attrNameLst>
                                          <p:attrName>style.visibility</p:attrName>
                                        </p:attrNameLst>
                                      </p:cBhvr>
                                      <p:to>
                                        <p:strVal val="visible"/>
                                      </p:to>
                                    </p:set>
                                  </p:childTnLst>
                                </p:cTn>
                              </p:par>
                            </p:childTnLst>
                          </p:cTn>
                        </p:par>
                        <p:par>
                          <p:cTn id="489" fill="hold">
                            <p:stCondLst>
                              <p:cond delay="160500"/>
                            </p:stCondLst>
                            <p:childTnLst>
                              <p:par>
                                <p:cTn id="490" presetID="11" presetClass="entr" presetSubtype="0" fill="hold" grpId="0" nodeType="afterEffect">
                                  <p:stCondLst>
                                    <p:cond delay="0"/>
                                  </p:stCondLst>
                                  <p:childTnLst>
                                    <p:set>
                                      <p:cBhvr>
                                        <p:cTn id="491" dur="1000">
                                          <p:stCondLst>
                                            <p:cond delay="0"/>
                                          </p:stCondLst>
                                        </p:cTn>
                                        <p:tgtEl>
                                          <p:spTgt spid="163"/>
                                        </p:tgtEl>
                                        <p:attrNameLst>
                                          <p:attrName>style.visibility</p:attrName>
                                        </p:attrNameLst>
                                      </p:cBhvr>
                                      <p:to>
                                        <p:strVal val="visible"/>
                                      </p:to>
                                    </p:set>
                                  </p:childTnLst>
                                </p:cTn>
                              </p:par>
                            </p:childTnLst>
                          </p:cTn>
                        </p:par>
                        <p:par>
                          <p:cTn id="492" fill="hold">
                            <p:stCondLst>
                              <p:cond delay="161500"/>
                            </p:stCondLst>
                            <p:childTnLst>
                              <p:par>
                                <p:cTn id="493" presetID="11" presetClass="entr" presetSubtype="0" fill="hold" grpId="0" nodeType="afterEffect">
                                  <p:stCondLst>
                                    <p:cond delay="0"/>
                                  </p:stCondLst>
                                  <p:childTnLst>
                                    <p:set>
                                      <p:cBhvr>
                                        <p:cTn id="494" dur="1000">
                                          <p:stCondLst>
                                            <p:cond delay="0"/>
                                          </p:stCondLst>
                                        </p:cTn>
                                        <p:tgtEl>
                                          <p:spTgt spid="164"/>
                                        </p:tgtEl>
                                        <p:attrNameLst>
                                          <p:attrName>style.visibility</p:attrName>
                                        </p:attrNameLst>
                                      </p:cBhvr>
                                      <p:to>
                                        <p:strVal val="visible"/>
                                      </p:to>
                                    </p:set>
                                  </p:childTnLst>
                                </p:cTn>
                              </p:par>
                            </p:childTnLst>
                          </p:cTn>
                        </p:par>
                        <p:par>
                          <p:cTn id="495" fill="hold">
                            <p:stCondLst>
                              <p:cond delay="162500"/>
                            </p:stCondLst>
                            <p:childTnLst>
                              <p:par>
                                <p:cTn id="496" presetID="11" presetClass="entr" presetSubtype="0" fill="hold" grpId="0" nodeType="afterEffect">
                                  <p:stCondLst>
                                    <p:cond delay="0"/>
                                  </p:stCondLst>
                                  <p:childTnLst>
                                    <p:set>
                                      <p:cBhvr>
                                        <p:cTn id="497" dur="1000">
                                          <p:stCondLst>
                                            <p:cond delay="0"/>
                                          </p:stCondLst>
                                        </p:cTn>
                                        <p:tgtEl>
                                          <p:spTgt spid="165"/>
                                        </p:tgtEl>
                                        <p:attrNameLst>
                                          <p:attrName>style.visibility</p:attrName>
                                        </p:attrNameLst>
                                      </p:cBhvr>
                                      <p:to>
                                        <p:strVal val="visible"/>
                                      </p:to>
                                    </p:set>
                                  </p:childTnLst>
                                </p:cTn>
                              </p:par>
                            </p:childTnLst>
                          </p:cTn>
                        </p:par>
                        <p:par>
                          <p:cTn id="498" fill="hold">
                            <p:stCondLst>
                              <p:cond delay="163500"/>
                            </p:stCondLst>
                            <p:childTnLst>
                              <p:par>
                                <p:cTn id="499" presetID="11" presetClass="entr" presetSubtype="0" fill="hold" grpId="0" nodeType="afterEffect">
                                  <p:stCondLst>
                                    <p:cond delay="0"/>
                                  </p:stCondLst>
                                  <p:childTnLst>
                                    <p:set>
                                      <p:cBhvr>
                                        <p:cTn id="500" dur="1000">
                                          <p:stCondLst>
                                            <p:cond delay="0"/>
                                          </p:stCondLst>
                                        </p:cTn>
                                        <p:tgtEl>
                                          <p:spTgt spid="166"/>
                                        </p:tgtEl>
                                        <p:attrNameLst>
                                          <p:attrName>style.visibility</p:attrName>
                                        </p:attrNameLst>
                                      </p:cBhvr>
                                      <p:to>
                                        <p:strVal val="visible"/>
                                      </p:to>
                                    </p:set>
                                  </p:childTnLst>
                                </p:cTn>
                              </p:par>
                            </p:childTnLst>
                          </p:cTn>
                        </p:par>
                        <p:par>
                          <p:cTn id="501" fill="hold">
                            <p:stCondLst>
                              <p:cond delay="164500"/>
                            </p:stCondLst>
                            <p:childTnLst>
                              <p:par>
                                <p:cTn id="502" presetID="11" presetClass="entr" presetSubtype="0" fill="hold" grpId="0" nodeType="afterEffect">
                                  <p:stCondLst>
                                    <p:cond delay="0"/>
                                  </p:stCondLst>
                                  <p:childTnLst>
                                    <p:set>
                                      <p:cBhvr>
                                        <p:cTn id="503" dur="1000">
                                          <p:stCondLst>
                                            <p:cond delay="0"/>
                                          </p:stCondLst>
                                        </p:cTn>
                                        <p:tgtEl>
                                          <p:spTgt spid="167"/>
                                        </p:tgtEl>
                                        <p:attrNameLst>
                                          <p:attrName>style.visibility</p:attrName>
                                        </p:attrNameLst>
                                      </p:cBhvr>
                                      <p:to>
                                        <p:strVal val="visible"/>
                                      </p:to>
                                    </p:set>
                                  </p:childTnLst>
                                </p:cTn>
                              </p:par>
                            </p:childTnLst>
                          </p:cTn>
                        </p:par>
                        <p:par>
                          <p:cTn id="504" fill="hold">
                            <p:stCondLst>
                              <p:cond delay="165500"/>
                            </p:stCondLst>
                            <p:childTnLst>
                              <p:par>
                                <p:cTn id="505" presetID="11" presetClass="entr" presetSubtype="0" fill="hold" grpId="0" nodeType="afterEffect">
                                  <p:stCondLst>
                                    <p:cond delay="0"/>
                                  </p:stCondLst>
                                  <p:childTnLst>
                                    <p:set>
                                      <p:cBhvr>
                                        <p:cTn id="506" dur="1000">
                                          <p:stCondLst>
                                            <p:cond delay="0"/>
                                          </p:stCondLst>
                                        </p:cTn>
                                        <p:tgtEl>
                                          <p:spTgt spid="168"/>
                                        </p:tgtEl>
                                        <p:attrNameLst>
                                          <p:attrName>style.visibility</p:attrName>
                                        </p:attrNameLst>
                                      </p:cBhvr>
                                      <p:to>
                                        <p:strVal val="visible"/>
                                      </p:to>
                                    </p:set>
                                  </p:childTnLst>
                                </p:cTn>
                              </p:par>
                            </p:childTnLst>
                          </p:cTn>
                        </p:par>
                        <p:par>
                          <p:cTn id="507" fill="hold">
                            <p:stCondLst>
                              <p:cond delay="166500"/>
                            </p:stCondLst>
                            <p:childTnLst>
                              <p:par>
                                <p:cTn id="508" presetID="11" presetClass="entr" presetSubtype="0" fill="hold" grpId="0" nodeType="afterEffect">
                                  <p:stCondLst>
                                    <p:cond delay="0"/>
                                  </p:stCondLst>
                                  <p:childTnLst>
                                    <p:set>
                                      <p:cBhvr>
                                        <p:cTn id="509" dur="1000">
                                          <p:stCondLst>
                                            <p:cond delay="0"/>
                                          </p:stCondLst>
                                        </p:cTn>
                                        <p:tgtEl>
                                          <p:spTgt spid="169"/>
                                        </p:tgtEl>
                                        <p:attrNameLst>
                                          <p:attrName>style.visibility</p:attrName>
                                        </p:attrNameLst>
                                      </p:cBhvr>
                                      <p:to>
                                        <p:strVal val="visible"/>
                                      </p:to>
                                    </p:set>
                                  </p:childTnLst>
                                </p:cTn>
                              </p:par>
                            </p:childTnLst>
                          </p:cTn>
                        </p:par>
                        <p:par>
                          <p:cTn id="510" fill="hold">
                            <p:stCondLst>
                              <p:cond delay="167500"/>
                            </p:stCondLst>
                            <p:childTnLst>
                              <p:par>
                                <p:cTn id="511" presetID="11" presetClass="entr" presetSubtype="0" fill="hold" grpId="0" nodeType="afterEffect">
                                  <p:stCondLst>
                                    <p:cond delay="0"/>
                                  </p:stCondLst>
                                  <p:childTnLst>
                                    <p:set>
                                      <p:cBhvr>
                                        <p:cTn id="512" dur="1000">
                                          <p:stCondLst>
                                            <p:cond delay="0"/>
                                          </p:stCondLst>
                                        </p:cTn>
                                        <p:tgtEl>
                                          <p:spTgt spid="170"/>
                                        </p:tgtEl>
                                        <p:attrNameLst>
                                          <p:attrName>style.visibility</p:attrName>
                                        </p:attrNameLst>
                                      </p:cBhvr>
                                      <p:to>
                                        <p:strVal val="visible"/>
                                      </p:to>
                                    </p:set>
                                  </p:childTnLst>
                                </p:cTn>
                              </p:par>
                            </p:childTnLst>
                          </p:cTn>
                        </p:par>
                        <p:par>
                          <p:cTn id="513" fill="hold">
                            <p:stCondLst>
                              <p:cond delay="168500"/>
                            </p:stCondLst>
                            <p:childTnLst>
                              <p:par>
                                <p:cTn id="514" presetID="11" presetClass="entr" presetSubtype="0" fill="hold" grpId="0" nodeType="afterEffect">
                                  <p:stCondLst>
                                    <p:cond delay="0"/>
                                  </p:stCondLst>
                                  <p:childTnLst>
                                    <p:set>
                                      <p:cBhvr>
                                        <p:cTn id="515" dur="1000">
                                          <p:stCondLst>
                                            <p:cond delay="0"/>
                                          </p:stCondLst>
                                        </p:cTn>
                                        <p:tgtEl>
                                          <p:spTgt spid="171"/>
                                        </p:tgtEl>
                                        <p:attrNameLst>
                                          <p:attrName>style.visibility</p:attrName>
                                        </p:attrNameLst>
                                      </p:cBhvr>
                                      <p:to>
                                        <p:strVal val="visible"/>
                                      </p:to>
                                    </p:set>
                                  </p:childTnLst>
                                </p:cTn>
                              </p:par>
                            </p:childTnLst>
                          </p:cTn>
                        </p:par>
                        <p:par>
                          <p:cTn id="516" fill="hold">
                            <p:stCondLst>
                              <p:cond delay="169500"/>
                            </p:stCondLst>
                            <p:childTnLst>
                              <p:par>
                                <p:cTn id="517" presetID="11" presetClass="entr" presetSubtype="0" fill="hold" grpId="0" nodeType="afterEffect">
                                  <p:stCondLst>
                                    <p:cond delay="0"/>
                                  </p:stCondLst>
                                  <p:childTnLst>
                                    <p:set>
                                      <p:cBhvr>
                                        <p:cTn id="518" dur="1000">
                                          <p:stCondLst>
                                            <p:cond delay="0"/>
                                          </p:stCondLst>
                                        </p:cTn>
                                        <p:tgtEl>
                                          <p:spTgt spid="172"/>
                                        </p:tgtEl>
                                        <p:attrNameLst>
                                          <p:attrName>style.visibility</p:attrName>
                                        </p:attrNameLst>
                                      </p:cBhvr>
                                      <p:to>
                                        <p:strVal val="visible"/>
                                      </p:to>
                                    </p:set>
                                  </p:childTnLst>
                                </p:cTn>
                              </p:par>
                            </p:childTnLst>
                          </p:cTn>
                        </p:par>
                        <p:par>
                          <p:cTn id="519" fill="hold">
                            <p:stCondLst>
                              <p:cond delay="170500"/>
                            </p:stCondLst>
                            <p:childTnLst>
                              <p:par>
                                <p:cTn id="520" presetID="11" presetClass="entr" presetSubtype="0" fill="hold" grpId="0" nodeType="afterEffect">
                                  <p:stCondLst>
                                    <p:cond delay="0"/>
                                  </p:stCondLst>
                                  <p:childTnLst>
                                    <p:set>
                                      <p:cBhvr>
                                        <p:cTn id="521" dur="1000">
                                          <p:stCondLst>
                                            <p:cond delay="0"/>
                                          </p:stCondLst>
                                        </p:cTn>
                                        <p:tgtEl>
                                          <p:spTgt spid="173"/>
                                        </p:tgtEl>
                                        <p:attrNameLst>
                                          <p:attrName>style.visibility</p:attrName>
                                        </p:attrNameLst>
                                      </p:cBhvr>
                                      <p:to>
                                        <p:strVal val="visible"/>
                                      </p:to>
                                    </p:set>
                                  </p:childTnLst>
                                </p:cTn>
                              </p:par>
                            </p:childTnLst>
                          </p:cTn>
                        </p:par>
                        <p:par>
                          <p:cTn id="522" fill="hold">
                            <p:stCondLst>
                              <p:cond delay="171500"/>
                            </p:stCondLst>
                            <p:childTnLst>
                              <p:par>
                                <p:cTn id="523" presetID="11" presetClass="entr" presetSubtype="0" fill="hold" grpId="0" nodeType="afterEffect">
                                  <p:stCondLst>
                                    <p:cond delay="0"/>
                                  </p:stCondLst>
                                  <p:childTnLst>
                                    <p:set>
                                      <p:cBhvr>
                                        <p:cTn id="524" dur="1000">
                                          <p:stCondLst>
                                            <p:cond delay="0"/>
                                          </p:stCondLst>
                                        </p:cTn>
                                        <p:tgtEl>
                                          <p:spTgt spid="174"/>
                                        </p:tgtEl>
                                        <p:attrNameLst>
                                          <p:attrName>style.visibility</p:attrName>
                                        </p:attrNameLst>
                                      </p:cBhvr>
                                      <p:to>
                                        <p:strVal val="visible"/>
                                      </p:to>
                                    </p:set>
                                  </p:childTnLst>
                                </p:cTn>
                              </p:par>
                            </p:childTnLst>
                          </p:cTn>
                        </p:par>
                        <p:par>
                          <p:cTn id="525" fill="hold">
                            <p:stCondLst>
                              <p:cond delay="172500"/>
                            </p:stCondLst>
                            <p:childTnLst>
                              <p:par>
                                <p:cTn id="526" presetID="11" presetClass="entr" presetSubtype="0" fill="hold" grpId="0" nodeType="afterEffect">
                                  <p:stCondLst>
                                    <p:cond delay="0"/>
                                  </p:stCondLst>
                                  <p:childTnLst>
                                    <p:set>
                                      <p:cBhvr>
                                        <p:cTn id="527" dur="1000">
                                          <p:stCondLst>
                                            <p:cond delay="0"/>
                                          </p:stCondLst>
                                        </p:cTn>
                                        <p:tgtEl>
                                          <p:spTgt spid="175"/>
                                        </p:tgtEl>
                                        <p:attrNameLst>
                                          <p:attrName>style.visibility</p:attrName>
                                        </p:attrNameLst>
                                      </p:cBhvr>
                                      <p:to>
                                        <p:strVal val="visible"/>
                                      </p:to>
                                    </p:set>
                                  </p:childTnLst>
                                </p:cTn>
                              </p:par>
                            </p:childTnLst>
                          </p:cTn>
                        </p:par>
                        <p:par>
                          <p:cTn id="528" fill="hold">
                            <p:stCondLst>
                              <p:cond delay="173500"/>
                            </p:stCondLst>
                            <p:childTnLst>
                              <p:par>
                                <p:cTn id="529" presetID="11" presetClass="entr" presetSubtype="0" fill="hold" grpId="0" nodeType="afterEffect">
                                  <p:stCondLst>
                                    <p:cond delay="0"/>
                                  </p:stCondLst>
                                  <p:childTnLst>
                                    <p:set>
                                      <p:cBhvr>
                                        <p:cTn id="530" dur="1000">
                                          <p:stCondLst>
                                            <p:cond delay="0"/>
                                          </p:stCondLst>
                                        </p:cTn>
                                        <p:tgtEl>
                                          <p:spTgt spid="176"/>
                                        </p:tgtEl>
                                        <p:attrNameLst>
                                          <p:attrName>style.visibility</p:attrName>
                                        </p:attrNameLst>
                                      </p:cBhvr>
                                      <p:to>
                                        <p:strVal val="visible"/>
                                      </p:to>
                                    </p:set>
                                  </p:childTnLst>
                                </p:cTn>
                              </p:par>
                            </p:childTnLst>
                          </p:cTn>
                        </p:par>
                        <p:par>
                          <p:cTn id="531" fill="hold">
                            <p:stCondLst>
                              <p:cond delay="174500"/>
                            </p:stCondLst>
                            <p:childTnLst>
                              <p:par>
                                <p:cTn id="532" presetID="11" presetClass="entr" presetSubtype="0" fill="hold" grpId="0" nodeType="afterEffect">
                                  <p:stCondLst>
                                    <p:cond delay="0"/>
                                  </p:stCondLst>
                                  <p:childTnLst>
                                    <p:set>
                                      <p:cBhvr>
                                        <p:cTn id="533" dur="1000">
                                          <p:stCondLst>
                                            <p:cond delay="0"/>
                                          </p:stCondLst>
                                        </p:cTn>
                                        <p:tgtEl>
                                          <p:spTgt spid="177"/>
                                        </p:tgtEl>
                                        <p:attrNameLst>
                                          <p:attrName>style.visibility</p:attrName>
                                        </p:attrNameLst>
                                      </p:cBhvr>
                                      <p:to>
                                        <p:strVal val="visible"/>
                                      </p:to>
                                    </p:set>
                                  </p:childTnLst>
                                </p:cTn>
                              </p:par>
                            </p:childTnLst>
                          </p:cTn>
                        </p:par>
                        <p:par>
                          <p:cTn id="534" fill="hold">
                            <p:stCondLst>
                              <p:cond delay="175500"/>
                            </p:stCondLst>
                            <p:childTnLst>
                              <p:par>
                                <p:cTn id="535" presetID="11" presetClass="entr" presetSubtype="0" fill="hold" grpId="0" nodeType="afterEffect">
                                  <p:stCondLst>
                                    <p:cond delay="0"/>
                                  </p:stCondLst>
                                  <p:childTnLst>
                                    <p:set>
                                      <p:cBhvr>
                                        <p:cTn id="536" dur="1000">
                                          <p:stCondLst>
                                            <p:cond delay="0"/>
                                          </p:stCondLst>
                                        </p:cTn>
                                        <p:tgtEl>
                                          <p:spTgt spid="178"/>
                                        </p:tgtEl>
                                        <p:attrNameLst>
                                          <p:attrName>style.visibility</p:attrName>
                                        </p:attrNameLst>
                                      </p:cBhvr>
                                      <p:to>
                                        <p:strVal val="visible"/>
                                      </p:to>
                                    </p:set>
                                  </p:childTnLst>
                                </p:cTn>
                              </p:par>
                            </p:childTnLst>
                          </p:cTn>
                        </p:par>
                        <p:par>
                          <p:cTn id="537" fill="hold">
                            <p:stCondLst>
                              <p:cond delay="176500"/>
                            </p:stCondLst>
                            <p:childTnLst>
                              <p:par>
                                <p:cTn id="538" presetID="11" presetClass="entr" presetSubtype="0" fill="hold" grpId="0" nodeType="afterEffect">
                                  <p:stCondLst>
                                    <p:cond delay="0"/>
                                  </p:stCondLst>
                                  <p:childTnLst>
                                    <p:set>
                                      <p:cBhvr>
                                        <p:cTn id="539" dur="1000">
                                          <p:stCondLst>
                                            <p:cond delay="0"/>
                                          </p:stCondLst>
                                        </p:cTn>
                                        <p:tgtEl>
                                          <p:spTgt spid="179"/>
                                        </p:tgtEl>
                                        <p:attrNameLst>
                                          <p:attrName>style.visibility</p:attrName>
                                        </p:attrNameLst>
                                      </p:cBhvr>
                                      <p:to>
                                        <p:strVal val="visible"/>
                                      </p:to>
                                    </p:set>
                                  </p:childTnLst>
                                </p:cTn>
                              </p:par>
                            </p:childTnLst>
                          </p:cTn>
                        </p:par>
                        <p:par>
                          <p:cTn id="540" fill="hold">
                            <p:stCondLst>
                              <p:cond delay="177500"/>
                            </p:stCondLst>
                            <p:childTnLst>
                              <p:par>
                                <p:cTn id="541" presetID="11" presetClass="entr" presetSubtype="0" fill="hold" grpId="0" nodeType="afterEffect">
                                  <p:stCondLst>
                                    <p:cond delay="0"/>
                                  </p:stCondLst>
                                  <p:childTnLst>
                                    <p:set>
                                      <p:cBhvr>
                                        <p:cTn id="542" dur="1000">
                                          <p:stCondLst>
                                            <p:cond delay="0"/>
                                          </p:stCondLst>
                                        </p:cTn>
                                        <p:tgtEl>
                                          <p:spTgt spid="180"/>
                                        </p:tgtEl>
                                        <p:attrNameLst>
                                          <p:attrName>style.visibility</p:attrName>
                                        </p:attrNameLst>
                                      </p:cBhvr>
                                      <p:to>
                                        <p:strVal val="visible"/>
                                      </p:to>
                                    </p:set>
                                  </p:childTnLst>
                                </p:cTn>
                              </p:par>
                            </p:childTnLst>
                          </p:cTn>
                        </p:par>
                        <p:par>
                          <p:cTn id="543" fill="hold">
                            <p:stCondLst>
                              <p:cond delay="178500"/>
                            </p:stCondLst>
                            <p:childTnLst>
                              <p:par>
                                <p:cTn id="544" presetID="11" presetClass="entr" presetSubtype="0" fill="hold" grpId="0" nodeType="afterEffect">
                                  <p:stCondLst>
                                    <p:cond delay="0"/>
                                  </p:stCondLst>
                                  <p:childTnLst>
                                    <p:set>
                                      <p:cBhvr>
                                        <p:cTn id="545" dur="1000">
                                          <p:stCondLst>
                                            <p:cond delay="0"/>
                                          </p:stCondLst>
                                        </p:cTn>
                                        <p:tgtEl>
                                          <p:spTgt spid="181"/>
                                        </p:tgtEl>
                                        <p:attrNameLst>
                                          <p:attrName>style.visibility</p:attrName>
                                        </p:attrNameLst>
                                      </p:cBhvr>
                                      <p:to>
                                        <p:strVal val="visible"/>
                                      </p:to>
                                    </p:set>
                                  </p:childTnLst>
                                </p:cTn>
                              </p:par>
                            </p:childTnLst>
                          </p:cTn>
                        </p:par>
                        <p:par>
                          <p:cTn id="546" fill="hold">
                            <p:stCondLst>
                              <p:cond delay="179500"/>
                            </p:stCondLst>
                            <p:childTnLst>
                              <p:par>
                                <p:cTn id="547" presetID="11" presetClass="entr" presetSubtype="0" fill="hold" grpId="0" nodeType="afterEffect">
                                  <p:stCondLst>
                                    <p:cond delay="0"/>
                                  </p:stCondLst>
                                  <p:childTnLst>
                                    <p:set>
                                      <p:cBhvr>
                                        <p:cTn id="548" dur="1000">
                                          <p:stCondLst>
                                            <p:cond delay="0"/>
                                          </p:stCondLst>
                                        </p:cTn>
                                        <p:tgtEl>
                                          <p:spTgt spid="182"/>
                                        </p:tgtEl>
                                        <p:attrNameLst>
                                          <p:attrName>style.visibility</p:attrName>
                                        </p:attrNameLst>
                                      </p:cBhvr>
                                      <p:to>
                                        <p:strVal val="visible"/>
                                      </p:to>
                                    </p:set>
                                  </p:childTnLst>
                                </p:cTn>
                              </p:par>
                            </p:childTnLst>
                          </p:cTn>
                        </p:par>
                        <p:par>
                          <p:cTn id="549" fill="hold">
                            <p:stCondLst>
                              <p:cond delay="180500"/>
                            </p:stCondLst>
                            <p:childTnLst>
                              <p:par>
                                <p:cTn id="550" presetID="11" presetClass="entr" presetSubtype="0" fill="hold" grpId="0" nodeType="afterEffect">
                                  <p:stCondLst>
                                    <p:cond delay="0"/>
                                  </p:stCondLst>
                                  <p:childTnLst>
                                    <p:set>
                                      <p:cBhvr>
                                        <p:cTn id="551" dur="1000">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3418C2F-FAFB-4827-B076-2937317F8119}"/>
              </a:ext>
            </a:extLst>
          </p:cNvPr>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9343740-24C8-716F-F8FB-E193850EABC7}"/>
                  </a:ext>
                </a:extLst>
              </p:cNvPr>
              <p:cNvSpPr txBox="1">
                <a:spLocks noChangeArrowheads="1"/>
              </p:cNvSpPr>
              <p:nvPr/>
            </p:nvSpPr>
            <p:spPr bwMode="auto">
              <a:xfrm>
                <a:off x="0" y="179232"/>
                <a:ext cx="8467174" cy="5960258"/>
              </a:xfrm>
              <a:prstGeom prst="rect">
                <a:avLst/>
              </a:prstGeom>
              <a:ln w="57150">
                <a:noFill/>
                <a:headEnd/>
                <a:tailEnd/>
              </a:ln>
            </p:spPr>
            <p:style>
              <a:lnRef idx="2">
                <a:schemeClr val="accent2"/>
              </a:lnRef>
              <a:fillRef idx="1">
                <a:schemeClr val="lt1"/>
              </a:fillRef>
              <a:effectRef idx="0">
                <a:schemeClr val="accent2"/>
              </a:effectRef>
              <a:fontRef idx="minor">
                <a:schemeClr val="dk1"/>
              </a:fontRef>
            </p:style>
            <p:txBody>
              <a:bodyPr wrap="square">
                <a:noAutofit/>
              </a:bodyPr>
              <a:lstStyle/>
              <a:p>
                <a:pPr marL="400050" marR="0" algn="ctr" latinLnBrk="1">
                  <a:lnSpc>
                    <a:spcPct val="115000"/>
                  </a:lnSpc>
                  <a:spcBef>
                    <a:spcPts val="0"/>
                  </a:spcBef>
                  <a:spcAft>
                    <a:spcPts val="0"/>
                  </a:spcAft>
                </a:pPr>
                <a:r>
                  <a:rPr lang="en-US" sz="2800" b="1" i="1" kern="12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b="1" i="1" kern="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Barium chloride +  Sodium sulfate → Barium sulfate +  Sodium chloride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28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𝐵𝑎𝐶𝑙</m:t>
                              </m:r>
                            </m:e>
                            <m:sub>
                              <m:r>
                                <a:rPr lang="en-US" sz="2800" i="1">
                                  <a:effectLst/>
                                  <a:latin typeface="Cambria Math" panose="02040503050406030204" pitchFamily="18" charset="0"/>
                                  <a:ea typeface="Times New Roman" panose="02020603050405020304" pitchFamily="18" charset="0"/>
                                </a:rPr>
                                <m:t>2</m:t>
                              </m:r>
                            </m:sub>
                          </m:sSub>
                        </m:sub>
                      </m:sSub>
                      <m:r>
                        <a:rPr lang="en-US" sz="2800" i="1">
                          <a:effectLst/>
                          <a:latin typeface="Cambria Math" panose="02040503050406030204" pitchFamily="18" charset="0"/>
                          <a:ea typeface="Times New Roman" panose="02020603050405020304" pitchFamily="18" charset="0"/>
                        </a:rPr>
                        <m:t>+</m:t>
                      </m:r>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𝑁𝑎</m:t>
                              </m:r>
                            </m:e>
                            <m:sub>
                              <m:r>
                                <a:rPr lang="en-US" sz="2800" i="1">
                                  <a:effectLst/>
                                  <a:latin typeface="Cambria Math" panose="02040503050406030204" pitchFamily="18" charset="0"/>
                                  <a:ea typeface="Times New Roman" panose="02020603050405020304" pitchFamily="18" charset="0"/>
                                </a:rPr>
                                <m:t>2</m:t>
                              </m:r>
                            </m:sub>
                          </m:s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𝑆𝑂</m:t>
                              </m:r>
                            </m:e>
                            <m:sub>
                              <m:r>
                                <a:rPr lang="en-US" sz="2800" i="1">
                                  <a:effectLst/>
                                  <a:latin typeface="Cambria Math" panose="02040503050406030204" pitchFamily="18" charset="0"/>
                                  <a:ea typeface="Times New Roman" panose="02020603050405020304" pitchFamily="18" charset="0"/>
                                </a:rPr>
                                <m:t>4</m:t>
                              </m:r>
                            </m:sub>
                          </m:sSub>
                        </m:sub>
                      </m:sSub>
                      <m:r>
                        <a:rPr lang="en-US" sz="2800" i="1">
                          <a:effectLst/>
                          <a:latin typeface="Cambria Math" panose="02040503050406030204" pitchFamily="18" charset="0"/>
                          <a:ea typeface="Times New Roman" panose="02020603050405020304" pitchFamily="18" charset="0"/>
                        </a:rPr>
                        <m:t>= </m:t>
                      </m:r>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𝐵𝑎𝑆𝑂</m:t>
                              </m:r>
                            </m:e>
                            <m:sub>
                              <m:r>
                                <a:rPr lang="en-US" sz="2800" i="1">
                                  <a:effectLst/>
                                  <a:latin typeface="Cambria Math" panose="02040503050406030204" pitchFamily="18" charset="0"/>
                                  <a:ea typeface="Times New Roman" panose="02020603050405020304" pitchFamily="18" charset="0"/>
                                </a:rPr>
                                <m:t>4</m:t>
                              </m:r>
                            </m:sub>
                          </m:sSub>
                        </m:sub>
                      </m:sSub>
                      <m:r>
                        <a:rPr lang="en-US" sz="2800" i="1">
                          <a:effectLst/>
                          <a:latin typeface="Cambria Math" panose="02040503050406030204" pitchFamily="18" charset="0"/>
                          <a:ea typeface="Times New Roman" panose="02020603050405020304" pitchFamily="18" charset="0"/>
                        </a:rPr>
                        <m:t>+</m:t>
                      </m:r>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r>
                            <a:rPr lang="en-US" sz="2800" i="1">
                              <a:effectLst/>
                              <a:latin typeface="Cambria Math" panose="02040503050406030204" pitchFamily="18" charset="0"/>
                              <a:ea typeface="Times New Roman" panose="02020603050405020304" pitchFamily="18" charset="0"/>
                            </a:rPr>
                            <m:t>𝑁𝑎𝐶𝑙</m:t>
                          </m:r>
                        </m:sub>
                      </m:sSub>
                      <m:r>
                        <a:rPr lang="en-US" sz="2800" i="1">
                          <a:effectLst/>
                          <a:latin typeface="Cambria Math" panose="02040503050406030204" pitchFamily="18" charset="0"/>
                          <a:ea typeface="Times New Roman" panose="02020603050405020304" pitchFamily="18" charset="0"/>
                        </a:rPr>
                        <m:t> </m:t>
                      </m:r>
                    </m:oMath>
                  </m:oMathPara>
                </a14:m>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atinLnBrk="1">
                  <a:spcBef>
                    <a:spcPts val="1080"/>
                  </a:spcBef>
                  <a:spcAft>
                    <a:spcPts val="0"/>
                  </a:spcAft>
                </a:pP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&lt;=&gt; </a:t>
                </a:r>
                <a14:m>
                  <m:oMath xmlns:m="http://schemas.openxmlformats.org/officeDocument/2006/math">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𝐵𝑎𝐶𝑙</m:t>
                            </m:r>
                          </m:e>
                          <m:sub>
                            <m:r>
                              <a:rPr lang="en-US" sz="2800" i="1">
                                <a:effectLst/>
                                <a:latin typeface="Cambria Math" panose="02040503050406030204" pitchFamily="18" charset="0"/>
                                <a:ea typeface="Times New Roman" panose="02020603050405020304" pitchFamily="18" charset="0"/>
                              </a:rPr>
                              <m:t>2</m:t>
                            </m:r>
                          </m:sub>
                        </m:sSub>
                      </m:sub>
                    </m:sSub>
                  </m:oMath>
                </a14:m>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142   =      233      +   117</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atinLnBrk="1">
                  <a:spcBef>
                    <a:spcPts val="108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=&gt; </a:t>
                </a:r>
                <a14:m>
                  <m:oMath xmlns:m="http://schemas.openxmlformats.org/officeDocument/2006/math">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𝐵𝑎𝐶𝑙</m:t>
                            </m:r>
                          </m:e>
                          <m:sub>
                            <m:r>
                              <a:rPr lang="en-US" sz="2800" i="1">
                                <a:effectLst/>
                                <a:latin typeface="Cambria Math" panose="02040503050406030204" pitchFamily="18" charset="0"/>
                                <a:ea typeface="Times New Roman" panose="02020603050405020304" pitchFamily="18" charset="0"/>
                              </a:rPr>
                              <m:t>2</m:t>
                            </m:r>
                          </m:sub>
                        </m:sSub>
                      </m:sub>
                    </m:sSub>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(233 + 117) - 142  =  208 (g)</a:t>
                </a:r>
              </a:p>
              <a:p>
                <a:pPr latinLnBrk="1">
                  <a:spcBef>
                    <a:spcPts val="1080"/>
                  </a:spcBef>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Barium chloride </a:t>
                </a:r>
                <a:r>
                  <a:rPr lang="en-US" sz="2800" dirty="0">
                    <a:solidFill>
                      <a:srgbClr val="000000"/>
                    </a:solidFill>
                    <a:latin typeface="Times New Roman" panose="02020603050405020304" pitchFamily="18" charset="0"/>
                    <a:ea typeface="Times New Roman" panose="02020603050405020304" pitchFamily="18" charset="0"/>
                  </a:rPr>
                  <a:t>(BaCl</a:t>
                </a:r>
                <a:r>
                  <a:rPr lang="en-US" sz="2800" baseline="-25000" dirty="0">
                    <a:solidFill>
                      <a:srgbClr val="000000"/>
                    </a:solidFill>
                    <a:latin typeface="Times New Roman" panose="02020603050405020304" pitchFamily="18" charset="0"/>
                    <a:ea typeface="Times New Roman" panose="02020603050405020304" pitchFamily="18" charset="0"/>
                  </a:rPr>
                  <a:t>2</a:t>
                </a:r>
                <a:r>
                  <a:rPr lang="en-US" sz="2800" dirty="0">
                    <a:solidFill>
                      <a:srgbClr val="000000"/>
                    </a:solidFill>
                    <a:latin typeface="Times New Roman" panose="02020603050405020304" pitchFamily="18" charset="0"/>
                    <a:ea typeface="Times New Roman" panose="02020603050405020304" pitchFamily="18" charset="0"/>
                  </a:rPr>
                  <a:t>) </a:t>
                </a:r>
              </a:p>
              <a:p>
                <a:pPr latinLnBrk="1">
                  <a:spcBef>
                    <a:spcPts val="1080"/>
                  </a:spcBef>
                </a:pPr>
                <a:r>
                  <a:rPr lang="en-US" sz="2800" dirty="0" err="1">
                    <a:solidFill>
                      <a:srgbClr val="000000"/>
                    </a:solidFill>
                    <a:latin typeface="Times New Roman" panose="02020603050405020304" pitchFamily="18" charset="0"/>
                    <a:ea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phản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ứng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208 (g)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C9343740-24C8-716F-F8FB-E193850EABC7}"/>
                  </a:ext>
                </a:extLst>
              </p:cNvPr>
              <p:cNvSpPr txBox="1">
                <a:spLocks noRot="1" noChangeAspect="1" noMove="1" noResize="1" noEditPoints="1" noAdjustHandles="1" noChangeArrowheads="1" noChangeShapeType="1" noTextEdit="1"/>
              </p:cNvSpPr>
              <p:nvPr/>
            </p:nvSpPr>
            <p:spPr bwMode="auto">
              <a:xfrm>
                <a:off x="0" y="179232"/>
                <a:ext cx="8467174" cy="5960258"/>
              </a:xfrm>
              <a:prstGeom prst="rect">
                <a:avLst/>
              </a:prstGeom>
              <a:blipFill>
                <a:blip r:embed="rId2"/>
                <a:stretch>
                  <a:fillRect l="-1440" t="-613" r="-360"/>
                </a:stretch>
              </a:blipFill>
              <a:ln w="57150">
                <a:noFill/>
                <a:headEnd/>
                <a:tailEnd/>
              </a:ln>
            </p:spPr>
            <p:txBody>
              <a:bodyPr/>
              <a:lstStyle/>
              <a:p>
                <a:r>
                  <a:rPr lang="en-US">
                    <a:noFill/>
                  </a:rPr>
                  <a:t> </a:t>
                </a:r>
              </a:p>
            </p:txBody>
          </p:sp>
        </mc:Fallback>
      </mc:AlternateContent>
      <p:pic>
        <p:nvPicPr>
          <p:cNvPr id="5" name="Picture 4">
            <a:extLst>
              <a:ext uri="{FF2B5EF4-FFF2-40B4-BE49-F238E27FC236}">
                <a16:creationId xmlns:a16="http://schemas.microsoft.com/office/drawing/2014/main" id="{B601B200-DB4A-4601-BFA5-9FD8BD23E206}"/>
              </a:ext>
            </a:extLst>
          </p:cNvPr>
          <p:cNvPicPr/>
          <p:nvPr/>
        </p:nvPicPr>
        <p:blipFill rotWithShape="1">
          <a:blip r:embed="rId3"/>
          <a:srcRect t="41572" b="32930"/>
          <a:stretch/>
        </p:blipFill>
        <p:spPr>
          <a:xfrm>
            <a:off x="8542774" y="2964265"/>
            <a:ext cx="3476492" cy="1637882"/>
          </a:xfrm>
          <a:prstGeom prst="rect">
            <a:avLst/>
          </a:prstGeom>
        </p:spPr>
      </p:pic>
      <p:pic>
        <p:nvPicPr>
          <p:cNvPr id="6" name="Picture 5">
            <a:extLst>
              <a:ext uri="{FF2B5EF4-FFF2-40B4-BE49-F238E27FC236}">
                <a16:creationId xmlns:a16="http://schemas.microsoft.com/office/drawing/2014/main" id="{5F2116B9-4F4B-876C-80E8-7596394FDCE4}"/>
              </a:ext>
            </a:extLst>
          </p:cNvPr>
          <p:cNvPicPr/>
          <p:nvPr/>
        </p:nvPicPr>
        <p:blipFill rotWithShape="1">
          <a:blip r:embed="rId3"/>
          <a:srcRect b="58415"/>
          <a:stretch/>
        </p:blipFill>
        <p:spPr>
          <a:xfrm>
            <a:off x="8702229" y="192613"/>
            <a:ext cx="3476492" cy="2671169"/>
          </a:xfrm>
          <a:prstGeom prst="rect">
            <a:avLst/>
          </a:prstGeom>
        </p:spPr>
      </p:pic>
      <p:pic>
        <p:nvPicPr>
          <p:cNvPr id="3" name="Picture 2">
            <a:extLst>
              <a:ext uri="{FF2B5EF4-FFF2-40B4-BE49-F238E27FC236}">
                <a16:creationId xmlns:a16="http://schemas.microsoft.com/office/drawing/2014/main" id="{A5051C1B-17AB-453A-BE0F-A00CFD48A71E}"/>
              </a:ext>
            </a:extLst>
          </p:cNvPr>
          <p:cNvPicPr/>
          <p:nvPr/>
        </p:nvPicPr>
        <p:blipFill rotWithShape="1">
          <a:blip r:embed="rId3"/>
          <a:srcRect t="68074"/>
          <a:stretch/>
        </p:blipFill>
        <p:spPr>
          <a:xfrm>
            <a:off x="8542774" y="4702630"/>
            <a:ext cx="3476492" cy="2050711"/>
          </a:xfrm>
          <a:prstGeom prst="rect">
            <a:avLst/>
          </a:prstGeom>
        </p:spPr>
      </p:pic>
    </p:spTree>
    <p:extLst>
      <p:ext uri="{BB962C8B-B14F-4D97-AF65-F5344CB8AC3E}">
        <p14:creationId xmlns:p14="http://schemas.microsoft.com/office/powerpoint/2010/main" val="2209790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1907</TotalTime>
  <Words>1521</Words>
  <Application>Microsoft Office PowerPoint</Application>
  <PresentationFormat>Widescreen</PresentationFormat>
  <Paragraphs>628</Paragraphs>
  <Slides>18</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Cambria Math</vt:lpstr>
      <vt:lpstr>Times New Roman</vt:lpstr>
      <vt:lpstr>Office Theme</vt:lpstr>
      <vt:lpstr>KHỞI ĐỘNG</vt:lpstr>
      <vt:lpstr>PowerPoint Presentation</vt:lpstr>
      <vt:lpstr>PowerPoint Presentation</vt:lpstr>
      <vt:lpstr>PowerPoint Presentation</vt:lpstr>
      <vt:lpstr>PowerPoint Presentation</vt:lpstr>
      <vt:lpstr>PowerPoint Presentation</vt:lpstr>
      <vt:lpstr>Từ bài tập trên, các nhóm rút ra các bước giải bài toán áp dụng ĐLBTKL</vt:lpstr>
      <vt:lpstr>PowerPoint Presentation</vt:lpstr>
      <vt:lpstr>PowerPoint Presentation</vt:lpstr>
      <vt:lpstr>Cho PTHH: A + B → C + D + E (Cho biết khối lượng các chất A, C, D, E) Áp dụng ĐLBTKL ta có: mB=       Cá nhân-bảng con</vt:lpstr>
      <vt:lpstr>Cho PTHH: A + B → C + D + E (Cho biết khối lượng các chất A, C, D, E) Áp dụng ĐLBTKL ta có: mB=       Cá nhân-bảng con</vt:lpstr>
      <vt:lpstr>Cho PTHH: A → B + C  (Cho biết khối lượng các chất A, B) Áp dụng ĐLBTKL ta có: mC=          Cá nhân-bảng con </vt:lpstr>
      <vt:lpstr>Cho PTHH: A → B + C  (Cho biết khối lượng các chất A, B) Áp dụng ĐLBTKL ta có: mC=          Cá nhân-bảng con </vt:lpstr>
      <vt:lpstr>PowerPoint Presentation</vt:lpstr>
      <vt:lpstr>PowerPoint Presentation</vt:lpstr>
      <vt:lpstr>Sau khi đốt cháy than tổ ong (thành phần chính là carbon) thì thu được xỉ than. Xỉ than nặng hay nhẹ hơn than tổ ong? Giải thích.  </vt:lpstr>
      <vt:lpstr>Vôi sống (calcium oxide) phản ứng với một số chất có mặt trong không khí như sau: Calcium oxide + Carbon dioxide → Calcium carbonate Calcium oxide + Nước → Calcium hydroxide Khi làm thí nghiệm, một học sinh quên đậy nắp lọ đựng vôi sống (thành phần chính là CaO), sau một thời gian thì khối lượng của lọ sẽ thay đổi như thế nào? </vt:lpstr>
      <vt:lpstr>Dặn dò: - Làm bài tập 1 ? Trang 25/SGK - Chuẩn bị phần II. Phương trình hóa học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Sang Sang</dc:creator>
  <cp:lastModifiedBy>dell6T8YCZ3@outlook.com</cp:lastModifiedBy>
  <cp:revision>93</cp:revision>
  <cp:lastPrinted>2023-10-26T03:52:09Z</cp:lastPrinted>
  <dcterms:created xsi:type="dcterms:W3CDTF">2023-07-12T15:22:11Z</dcterms:created>
  <dcterms:modified xsi:type="dcterms:W3CDTF">2023-11-01T02:42:32Z</dcterms:modified>
</cp:coreProperties>
</file>