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ppt/tags/tag1.xml" ContentType="application/vnd.openxmlformats-officedocument.presentationml.tags+xml"/>
  <Override PartName="/ppt/media/audio5.wav" ContentType="audio/x-wav"/>
  <Override PartName="/ppt/media/audio6.wav" ContentType="audio/x-wav"/>
  <Override PartName="/ppt/media/audio8.wav" ContentType="audio/x-wav"/>
  <Override PartName="/ppt/media/audio9.wav" ContentType="audio/x-wav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721" r:id="rId2"/>
    <p:sldMasterId id="2147483733" r:id="rId3"/>
  </p:sldMasterIdLst>
  <p:notesMasterIdLst>
    <p:notesMasterId r:id="rId36"/>
  </p:notesMasterIdLst>
  <p:handoutMasterIdLst>
    <p:handoutMasterId r:id="rId37"/>
  </p:handoutMasterIdLst>
  <p:sldIdLst>
    <p:sldId id="256" r:id="rId4"/>
    <p:sldId id="12546" r:id="rId5"/>
    <p:sldId id="12568" r:id="rId6"/>
    <p:sldId id="12572" r:id="rId7"/>
    <p:sldId id="12570" r:id="rId8"/>
    <p:sldId id="12548" r:id="rId9"/>
    <p:sldId id="12590" r:id="rId10"/>
    <p:sldId id="12573" r:id="rId11"/>
    <p:sldId id="12594" r:id="rId12"/>
    <p:sldId id="12595" r:id="rId13"/>
    <p:sldId id="12592" r:id="rId14"/>
    <p:sldId id="12574" r:id="rId15"/>
    <p:sldId id="12596" r:id="rId16"/>
    <p:sldId id="12593" r:id="rId17"/>
    <p:sldId id="12577" r:id="rId18"/>
    <p:sldId id="12576" r:id="rId19"/>
    <p:sldId id="12589" r:id="rId20"/>
    <p:sldId id="276" r:id="rId21"/>
    <p:sldId id="365" r:id="rId22"/>
    <p:sldId id="12579" r:id="rId23"/>
    <p:sldId id="12581" r:id="rId24"/>
    <p:sldId id="12582" r:id="rId25"/>
    <p:sldId id="355" r:id="rId26"/>
    <p:sldId id="12583" r:id="rId27"/>
    <p:sldId id="12584" r:id="rId28"/>
    <p:sldId id="12585" r:id="rId29"/>
    <p:sldId id="12586" r:id="rId30"/>
    <p:sldId id="12587" r:id="rId31"/>
    <p:sldId id="12588" r:id="rId32"/>
    <p:sldId id="331" r:id="rId33"/>
    <p:sldId id="12522" r:id="rId34"/>
    <p:sldId id="25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96" userDrawn="1">
          <p15:clr>
            <a:srgbClr val="A4A3A4"/>
          </p15:clr>
        </p15:guide>
        <p15:guide id="2" pos="3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CCFFFF"/>
    <a:srgbClr val="B5DFE7"/>
    <a:srgbClr val="9AA4C1"/>
    <a:srgbClr val="54A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87409" autoAdjust="0"/>
  </p:normalViewPr>
  <p:slideViewPr>
    <p:cSldViewPr snapToGrid="0">
      <p:cViewPr varScale="1">
        <p:scale>
          <a:sx n="74" d="100"/>
          <a:sy n="74" d="100"/>
        </p:scale>
        <p:origin x="-510" y="-90"/>
      </p:cViewPr>
      <p:guideLst>
        <p:guide orient="horz" pos="2196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D14C6-FBF2-4380-9FF0-B28B61D21FC8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723D5-2651-4373-80F6-6210EA702A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87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28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26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869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827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00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17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83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556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56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5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135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EDC-E73B-4342-9AF4-79CD261E2BB1}" type="datetime1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29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5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2" y="455086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75452" y="2314636"/>
            <a:ext cx="2850365" cy="2850365"/>
          </a:xfrm>
          <a:custGeom>
            <a:avLst/>
            <a:gdLst>
              <a:gd name="connsiteX0" fmla="*/ 1015705 w 2031410"/>
              <a:gd name="connsiteY0" fmla="*/ 0 h 2031410"/>
              <a:gd name="connsiteX1" fmla="*/ 2031410 w 2031410"/>
              <a:gd name="connsiteY1" fmla="*/ 1015705 h 2031410"/>
              <a:gd name="connsiteX2" fmla="*/ 1015705 w 2031410"/>
              <a:gd name="connsiteY2" fmla="*/ 2031410 h 2031410"/>
              <a:gd name="connsiteX3" fmla="*/ 0 w 2031410"/>
              <a:gd name="connsiteY3" fmla="*/ 1015705 h 2031410"/>
              <a:gd name="connsiteX4" fmla="*/ 1015705 w 2031410"/>
              <a:gd name="connsiteY4" fmla="*/ 0 h 203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410" h="2031410">
                <a:moveTo>
                  <a:pt x="1015705" y="0"/>
                </a:moveTo>
                <a:cubicBezTo>
                  <a:pt x="1576663" y="0"/>
                  <a:pt x="2031410" y="454747"/>
                  <a:pt x="2031410" y="1015705"/>
                </a:cubicBezTo>
                <a:cubicBezTo>
                  <a:pt x="2031410" y="1576663"/>
                  <a:pt x="1576663" y="2031410"/>
                  <a:pt x="1015705" y="2031410"/>
                </a:cubicBezTo>
                <a:cubicBezTo>
                  <a:pt x="454747" y="2031410"/>
                  <a:pt x="0" y="1576663"/>
                  <a:pt x="0" y="1015705"/>
                </a:cubicBezTo>
                <a:cubicBezTo>
                  <a:pt x="0" y="454747"/>
                  <a:pt x="454747" y="0"/>
                  <a:pt x="10157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45037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58895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016708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001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creen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62077" y="1471631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0029" y="247649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7981" y="1345633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7691B07-BBE3-4AFF-A00D-918594FC9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E623DBD-797A-47FC-AF7B-76C875112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659575D-A6FC-4FBD-B95B-13570DB51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1E9D8-83DC-42CD-996B-08B3A08FA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649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765C2C3-F5C9-441B-88F6-9364FBC593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1795A6A-4984-4FE6-969D-0A6AE5D04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6484F3D-F135-45AE-8B71-8CF8527F5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D9B2A-67BA-4F40-B28D-1EB59BC82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234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5170AF7-3382-45B8-BE88-2DECD40048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157F33A-C906-4967-BEF2-9D1FA4FD4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AA94DD0-B4CD-498D-B7B8-AD6530423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4C37E-218E-44A7-81E0-2BF8FC481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7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DCC9E9E-5436-443C-8573-7D9A3BEF60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5F1215-895E-4CBA-9A5D-FDBAB17EC6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66110CF-234F-4FAE-AEA1-9740C6C8AF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3071D-6471-4A8F-A3B7-9A9A328D51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262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EF188B98-86C9-4C4E-998B-6AD35D618F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362CF82C-CC81-4309-88D3-D0391999EA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68FC26EA-026B-41EB-ABEE-103BD7C54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78A19-637E-4E97-A26E-9141FEE54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601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74DAB564-7E87-43BF-AF4A-81DF8A31E3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C9850D16-52BA-4369-BE5F-ADD2FCB12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AC6A48B9-6185-448C-BA05-142FF4007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0B2F9-0E0E-4EC3-8834-99A35F3B3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656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78556568-5170-488A-803D-E61435C53E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E5D347F0-327A-47C6-84E8-F9419D5361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DF859420-B947-46F3-92F2-0B31DCB3EB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8F9A5-C3BF-408D-9C9A-69A692A273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393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C8BA778-55E4-4536-89EA-0F0EC11185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DAC3F0-C796-4062-AEA8-8DD9EF098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82E4D8E-8F09-4360-AFD1-D0266D254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90FF1-4531-4D51-948A-949BCBFB74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382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50F2141-6A41-489D-83F3-1CCD895F3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0A00A2D-8B60-4A15-B30B-DEF99A60C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BB2FBD2-EA37-49DF-8E6E-00C9A401D3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B9D21-6AD6-470F-A737-CC161502CF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21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0764D2C-B2D0-4056-8940-2F37E90E5E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88FEC06-3103-46A9-9EFB-8CEB9BBE47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1212AFA-FE67-4812-8FEF-9B702B440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4FC48-8983-47A8-92C7-2826EC2529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846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F6266EB-D210-4071-A2CE-B651B8023C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1F60F76-84C2-4A0C-BF18-23B5232E2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433C5A8-0B35-4D98-9A04-305ED415A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15658-ECF1-4612-82C7-8D7161FE86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722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89A20BF-B6CB-4943-B6A3-45123A274A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D208A66-53E6-469A-B929-0DC6B252F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7963459-85DA-4990-93A5-893BBB0796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1B729-CE15-48D2-84BE-C7A00176A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949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25A07BB-F7BA-4A7A-AE61-410A7A005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FFEE57E-D2FD-40AB-ABDD-F127E0868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EE4F399-DF84-4566-8279-7C20481392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8964E-774B-4612-AF5F-3C880C1A6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73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EF22E57-087D-463E-BD7A-8B4AF0C7E1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FFAF769-74FE-4AF3-9BCF-A78EC8381C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046269B-2D51-470A-BAFA-0E08D556B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82B22-B878-4A61-BC2B-9B88881462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440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607B07A-3358-4070-A777-1A8F7A666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570B445-C8CE-436A-8844-0E938FFC5D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6961E9D-CDEE-4E3F-97E4-CDB75E78F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27E21-D573-4562-8BCE-77C5C1466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1526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205D8391-EB40-4680-87E2-C7FA1639A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B5492D0D-3209-49E0-977C-A443248D74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9C29C956-9C61-4F9C-AD11-CA5349E74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94A466-0753-403D-B7DC-2751D5896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607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BF017EBC-5301-4AD7-8DAA-3FAB54FA9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F7DA5F93-6710-4B3B-A4D6-9D43500F4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B2A1DAA4-C004-4E3B-8C32-77CCCE91F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A364F-36F8-4970-A477-15A987BD9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20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9351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0AD6D24D-1B58-4FFB-A77C-D92904358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434FE77B-6F99-4AD9-A5ED-718E29B8F1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DADA8FDA-7336-48A4-8B3F-A6F8B7EBC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87AAE-961B-4239-9830-A88B805EA5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17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161DA57-AD63-439C-904E-D710F118A9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7E8B866-1F51-43F4-B024-D12F6027E9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8FC99E4-6771-4763-BDD6-9DB939158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3A9C6-3381-4901-97F7-9623957D81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375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445CE56-A90A-440A-A1FC-EC7096AB7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E7AC835-8EA2-45D6-B73C-47B5DB74E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96B704A-1B8B-4596-B2A6-EB3A3D0B5B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0F824F-580E-4AA7-BE35-993B552AED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916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1B85619-232A-4F85-845D-6514C4D89D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316FB55-2E60-4697-B481-B2E4B1FB8B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E364BF5-E5BC-435B-A193-3C086B6530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0E97B-F1CB-4204-A776-DD4E1EE4B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452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B9A08D2-C3CB-4EA0-AFB5-57317F8CC7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06FDE11-758C-4739-A3D2-64D5B4F542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B9963DF-2C95-4245-BA8D-A8685DDC19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EA4E5-A474-436B-8B2D-3B517CF83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1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96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63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05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54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4B10-1BAA-4F86-8112-CC1F1B123847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51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502A33D7-48CA-4E3F-85FA-7BB1F4DA3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2F5EDD4C-B9FA-46D9-968B-7C5FB0D09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77A0A81F-8BD5-4EC2-9028-E4BA324DA7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D250ABA2-9B56-4159-8791-940A0481A1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60C94BAD-7A8C-41A0-909C-AB10522148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494F209-3C92-4301-860D-60F6AC98D0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46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1916829E-F409-480B-9B67-DBF8338D8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96C95159-D864-4904-B73C-836DD0549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AB3B78DA-6C33-46BD-8F5F-AC67058AE6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CA1F9AED-466F-45C8-B77A-A70EA2BDBA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4C1B9BB7-2EC4-475C-BB66-E5EE452C23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E777FB6-0AD0-4F4B-8F33-14F85BD58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09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1.gif"/><Relationship Id="rId18" Type="http://schemas.openxmlformats.org/officeDocument/2006/relationships/image" Target="../media/image26.gif"/><Relationship Id="rId3" Type="http://schemas.openxmlformats.org/officeDocument/2006/relationships/audio" Target="../media/media2.WAV"/><Relationship Id="rId21" Type="http://schemas.openxmlformats.org/officeDocument/2006/relationships/image" Target="../media/image29.png"/><Relationship Id="rId7" Type="http://schemas.openxmlformats.org/officeDocument/2006/relationships/slide" Target="slide2.xml"/><Relationship Id="rId12" Type="http://schemas.openxmlformats.org/officeDocument/2006/relationships/image" Target="../media/image20.gif"/><Relationship Id="rId17" Type="http://schemas.openxmlformats.org/officeDocument/2006/relationships/image" Target="../media/image25.gif"/><Relationship Id="rId2" Type="http://schemas.microsoft.com/office/2007/relationships/media" Target="../media/media2.WAV"/><Relationship Id="rId16" Type="http://schemas.openxmlformats.org/officeDocument/2006/relationships/image" Target="../media/image24.gif"/><Relationship Id="rId20" Type="http://schemas.openxmlformats.org/officeDocument/2006/relationships/image" Target="../media/image28.gif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19.gif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23.gif"/><Relationship Id="rId10" Type="http://schemas.openxmlformats.org/officeDocument/2006/relationships/image" Target="../media/image18.gif"/><Relationship Id="rId19" Type="http://schemas.openxmlformats.org/officeDocument/2006/relationships/image" Target="../media/image27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17.png"/><Relationship Id="rId1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.bin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5.wav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6" Type="http://schemas.openxmlformats.org/officeDocument/2006/relationships/audio" Target="../media/audio8.wav"/><Relationship Id="rId11" Type="http://schemas.openxmlformats.org/officeDocument/2006/relationships/image" Target="../media/image34.gif"/><Relationship Id="rId5" Type="http://schemas.openxmlformats.org/officeDocument/2006/relationships/audio" Target="../media/audio7.wav"/><Relationship Id="rId10" Type="http://schemas.openxmlformats.org/officeDocument/2006/relationships/image" Target="../media/image33.gif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5.wav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6" Type="http://schemas.openxmlformats.org/officeDocument/2006/relationships/audio" Target="../media/audio8.wav"/><Relationship Id="rId11" Type="http://schemas.openxmlformats.org/officeDocument/2006/relationships/image" Target="../media/image34.gif"/><Relationship Id="rId5" Type="http://schemas.openxmlformats.org/officeDocument/2006/relationships/audio" Target="../media/audio7.wav"/><Relationship Id="rId10" Type="http://schemas.openxmlformats.org/officeDocument/2006/relationships/image" Target="../media/image33.gif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5.wav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6" Type="http://schemas.openxmlformats.org/officeDocument/2006/relationships/audio" Target="../media/audio8.wav"/><Relationship Id="rId11" Type="http://schemas.openxmlformats.org/officeDocument/2006/relationships/slide" Target="slide29.xml"/><Relationship Id="rId5" Type="http://schemas.openxmlformats.org/officeDocument/2006/relationships/audio" Target="../media/audio7.wav"/><Relationship Id="rId10" Type="http://schemas.openxmlformats.org/officeDocument/2006/relationships/image" Target="../media/image34.gif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5.wav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6" Type="http://schemas.openxmlformats.org/officeDocument/2006/relationships/audio" Target="../media/audio8.wav"/><Relationship Id="rId11" Type="http://schemas.openxmlformats.org/officeDocument/2006/relationships/image" Target="../media/image34.gif"/><Relationship Id="rId5" Type="http://schemas.openxmlformats.org/officeDocument/2006/relationships/audio" Target="../media/audio7.wav"/><Relationship Id="rId10" Type="http://schemas.openxmlformats.org/officeDocument/2006/relationships/image" Target="../media/image33.gif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5.wav"/><Relationship Id="rId7" Type="http://schemas.openxmlformats.org/officeDocument/2006/relationships/image" Target="../media/image31.png"/><Relationship Id="rId12" Type="http://schemas.openxmlformats.org/officeDocument/2006/relationships/slide" Target="slide29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Relationship Id="rId6" Type="http://schemas.openxmlformats.org/officeDocument/2006/relationships/audio" Target="../media/audio8.wav"/><Relationship Id="rId11" Type="http://schemas.openxmlformats.org/officeDocument/2006/relationships/image" Target="../media/image34.gif"/><Relationship Id="rId5" Type="http://schemas.openxmlformats.org/officeDocument/2006/relationships/audio" Target="../media/audio7.wav"/><Relationship Id="rId10" Type="http://schemas.openxmlformats.org/officeDocument/2006/relationships/image" Target="../media/image33.gif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7.xml"/><Relationship Id="rId7" Type="http://schemas.openxmlformats.org/officeDocument/2006/relationships/audio" Target="../media/audio8.wav"/><Relationship Id="rId12" Type="http://schemas.openxmlformats.org/officeDocument/2006/relationships/slide" Target="slide29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Relationship Id="rId6" Type="http://schemas.openxmlformats.org/officeDocument/2006/relationships/audio" Target="../media/audio7.wav"/><Relationship Id="rId11" Type="http://schemas.openxmlformats.org/officeDocument/2006/relationships/image" Target="../media/image34.gif"/><Relationship Id="rId5" Type="http://schemas.openxmlformats.org/officeDocument/2006/relationships/audio" Target="../media/audio6.wav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5.wav"/><Relationship Id="rId7" Type="http://schemas.openxmlformats.org/officeDocument/2006/relationships/image" Target="../media/image31.png"/><Relationship Id="rId12" Type="http://schemas.openxmlformats.org/officeDocument/2006/relationships/slide" Target="slide29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.xml"/><Relationship Id="rId6" Type="http://schemas.openxmlformats.org/officeDocument/2006/relationships/audio" Target="../media/audio8.wav"/><Relationship Id="rId11" Type="http://schemas.openxmlformats.org/officeDocument/2006/relationships/image" Target="../media/image34.gif"/><Relationship Id="rId5" Type="http://schemas.openxmlformats.org/officeDocument/2006/relationships/audio" Target="../media/audio7.wav"/><Relationship Id="rId10" Type="http://schemas.openxmlformats.org/officeDocument/2006/relationships/image" Target="../media/image33.gif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8.xml"/><Relationship Id="rId7" Type="http://schemas.openxmlformats.org/officeDocument/2006/relationships/audio" Target="../media/audio8.wav"/><Relationship Id="rId12" Type="http://schemas.openxmlformats.org/officeDocument/2006/relationships/slide" Target="slide29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Relationship Id="rId6" Type="http://schemas.openxmlformats.org/officeDocument/2006/relationships/audio" Target="../media/audio7.wav"/><Relationship Id="rId11" Type="http://schemas.openxmlformats.org/officeDocument/2006/relationships/image" Target="../media/image34.gif"/><Relationship Id="rId5" Type="http://schemas.openxmlformats.org/officeDocument/2006/relationships/audio" Target="../media/audio6.wav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6.wav"/><Relationship Id="rId7" Type="http://schemas.openxmlformats.org/officeDocument/2006/relationships/slide" Target="slide29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audio" Target="../media/audio7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slide" Target="slide29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audio" Target="../media/audio7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audio" Target="../media/audio5.wav"/><Relationship Id="rId7" Type="http://schemas.openxmlformats.org/officeDocument/2006/relationships/image" Target="../media/image33.gif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.xml"/><Relationship Id="rId6" Type="http://schemas.openxmlformats.org/officeDocument/2006/relationships/audio" Target="../media/audio9.wav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5.gif"/><Relationship Id="rId2" Type="http://schemas.openxmlformats.org/officeDocument/2006/relationships/audio" Target="file:///D:\rung%20chuog%20vang\Rung%20chuong%20vang%20-%20Buc%20Tuong%20%5bNCT%200445427527%5d.mp3" TargetMode="External"/><Relationship Id="rId1" Type="http://schemas.openxmlformats.org/officeDocument/2006/relationships/audio" Target="file:///D:\Rung%20Chuong%20Vang\Rung%20chuong%20vang%20-%20Buc%20Tuong.mp3" TargetMode="External"/><Relationship Id="rId6" Type="http://schemas.openxmlformats.org/officeDocument/2006/relationships/image" Target="../media/image26.gif"/><Relationship Id="rId5" Type="http://schemas.openxmlformats.org/officeDocument/2006/relationships/image" Target="../media/image28.gif"/><Relationship Id="rId4" Type="http://schemas.openxmlformats.org/officeDocument/2006/relationships/image" Target="../media/image29.png"/><Relationship Id="rId9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2" y="-2255035"/>
            <a:ext cx="1819331" cy="16120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9" y="96821"/>
            <a:ext cx="5381399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4"/>
            <a:ext cx="2117968" cy="61328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1619"/>
            <a:ext cx="12192000" cy="3976379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903511" y="2219900"/>
            <a:ext cx="9194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THEO PHƯƠNG TRÌNH HÓA HỌC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156815" y="-231117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3327198-2F4F-1DC7-1073-C5291B39C814}"/>
              </a:ext>
            </a:extLst>
          </p:cNvPr>
          <p:cNvSpPr txBox="1"/>
          <p:nvPr/>
        </p:nvSpPr>
        <p:spPr>
          <a:xfrm>
            <a:off x="150125" y="1044055"/>
            <a:ext cx="11425451" cy="3951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tabLst>
                <a:tab pos="179705" algn="l"/>
                <a:tab pos="3420110" algn="l"/>
                <a:tab pos="5039995" algn="l"/>
              </a:tabLs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457200">
              <a:lnSpc>
                <a:spcPct val="115000"/>
              </a:lnSpc>
              <a:tabLst>
                <a:tab pos="179705" algn="l"/>
                <a:tab pos="3420110" algn="l"/>
                <a:tab pos="5039995" algn="l"/>
              </a:tabLs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xảy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lnSpc>
                <a:spcPct val="115000"/>
              </a:lnSpc>
              <a:tabLst>
                <a:tab pos="179705" algn="l"/>
                <a:tab pos="3420110" algn="l"/>
                <a:tab pos="503999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457200" algn="ctr">
              <a:lnSpc>
                <a:spcPct val="115000"/>
              </a:lnSpc>
              <a:tabLst>
                <a:tab pos="179705" algn="l"/>
                <a:tab pos="3420110" algn="l"/>
                <a:tab pos="5039995" algn="l"/>
              </a:tabLs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→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lnSpc>
                <a:spcPct val="115000"/>
              </a:lnSpc>
              <a:tabLst>
                <a:tab pos="179705" algn="l"/>
                <a:tab pos="3420110" algn="l"/>
                <a:tab pos="503999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100%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457200" indent="76200">
              <a:lnSpc>
                <a:spcPct val="115000"/>
              </a:lnSpc>
              <a:tabLst>
                <a:tab pos="179705" algn="l"/>
                <a:tab pos="3420110" algn="l"/>
                <a:tab pos="503999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457200" indent="76200">
              <a:lnSpc>
                <a:spcPct val="115000"/>
              </a:lnSpc>
              <a:spcAft>
                <a:spcPts val="1000"/>
              </a:spcAft>
              <a:tabLst>
                <a:tab pos="179705" algn="l"/>
                <a:tab pos="3420110" algn="l"/>
                <a:tab pos="503999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06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8373295-176D-45A0-8EC9-5621C91B71D8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E62BFCE-1055-47C9-9521-CEE91C6B5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14" y="1476515"/>
            <a:ext cx="1581559" cy="11568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00B0055-CD13-4F3E-B59E-2E19FC7CA974}"/>
              </a:ext>
            </a:extLst>
          </p:cNvPr>
          <p:cNvSpPr/>
          <p:nvPr/>
        </p:nvSpPr>
        <p:spPr>
          <a:xfrm>
            <a:off x="1581364" y="1680460"/>
            <a:ext cx="11022430" cy="216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060440" algn="r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060440" algn="r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060440" algn="r"/>
              </a:tabLs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060440" algn="r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mol?</a:t>
            </a:r>
          </a:p>
        </p:txBody>
      </p:sp>
      <p:sp>
        <p:nvSpPr>
          <p:cNvPr id="7" name="Oval 10">
            <a:extLst>
              <a:ext uri="{FF2B5EF4-FFF2-40B4-BE49-F238E27FC236}">
                <a16:creationId xmlns="" xmlns:a16="http://schemas.microsoft.com/office/drawing/2014/main" id="{BEF2558A-122B-4C51-A22B-4C4628DE3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47" y="1762038"/>
            <a:ext cx="585585" cy="5858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eseva One" panose="00000500000000000000" charset="0"/>
                <a:ea typeface="Yeseva One" panose="00000500000000000000" charset="0"/>
                <a:cs typeface="+mn-cs"/>
                <a:sym typeface="Yeseva One" panose="00000500000000000000" charset="0"/>
              </a:rPr>
              <a:t>01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0E1C5D0E-CF1A-4C50-989C-B8D30B4567EA}"/>
              </a:ext>
            </a:extLst>
          </p:cNvPr>
          <p:cNvSpPr/>
          <p:nvPr/>
        </p:nvSpPr>
        <p:spPr>
          <a:xfrm>
            <a:off x="3657738" y="2684188"/>
            <a:ext cx="408330" cy="18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891679-03B2-4153-AC72-1EC1FAD37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21" y="3429000"/>
            <a:ext cx="585585" cy="5858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eseva One" panose="00000500000000000000" charset="0"/>
                <a:ea typeface="Yeseva One" panose="00000500000000000000" charset="0"/>
                <a:cs typeface="+mn-cs"/>
                <a:sym typeface="Yeseva One" panose="00000500000000000000" charset="0"/>
              </a:rPr>
              <a:t>02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D4D4F143-B258-4FD0-ABE1-F82A80607957}"/>
              </a:ext>
            </a:extLst>
          </p:cNvPr>
          <p:cNvSpPr/>
          <p:nvPr/>
        </p:nvSpPr>
        <p:spPr>
          <a:xfrm>
            <a:off x="3412710" y="4529402"/>
            <a:ext cx="449193" cy="121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86EA8456-870E-4AF5-BFCC-6EBBEE8BC7F6}"/>
                  </a:ext>
                </a:extLst>
              </p:cNvPr>
              <p:cNvSpPr/>
              <p:nvPr/>
            </p:nvSpPr>
            <p:spPr>
              <a:xfrm>
                <a:off x="4515261" y="2283343"/>
                <a:ext cx="2572114" cy="800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den>
                    </m:f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100%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EA8456-870E-4AF5-BFCC-6EBBEE8BC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261" y="2283343"/>
                <a:ext cx="2572114" cy="800732"/>
              </a:xfrm>
              <a:prstGeom prst="rect">
                <a:avLst/>
              </a:prstGeom>
              <a:blipFill>
                <a:blip r:embed="rId3"/>
                <a:stretch>
                  <a:fillRect l="-6161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EB74AB58-83B2-4793-A769-3DB04CA2B9D6}"/>
                  </a:ext>
                </a:extLst>
              </p:cNvPr>
              <p:cNvSpPr/>
              <p:nvPr/>
            </p:nvSpPr>
            <p:spPr>
              <a:xfrm>
                <a:off x="4605029" y="4129036"/>
                <a:ext cx="2482346" cy="800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100%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74AB58-83B2-4793-A769-3DB04CA2B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029" y="4129036"/>
                <a:ext cx="2482346" cy="800732"/>
              </a:xfrm>
              <a:prstGeom prst="rect">
                <a:avLst/>
              </a:prstGeom>
              <a:blipFill>
                <a:blip r:embed="rId4"/>
                <a:stretch>
                  <a:fillRect l="-6127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45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440871" y="714988"/>
            <a:ext cx="11310258" cy="206210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 iron(III) oxide tác dụng với khí hydrogen dư ở nhiệt độ cao, thu được 4,2 gam iron. Ph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ứng x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ra như sau: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2Fe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hiệu suất phản ứng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440871" y="3092303"/>
            <a:ext cx="11228615" cy="3266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lượng Fe thu được theo lí thuyết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PTHH → 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→ 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 ý: </a:t>
            </a:r>
            <a:r>
              <a:rPr lang="vi-VN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 có thể tính hiệu suất từ số mol chất sản phẩm theo lí thuyết và thực tế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C18AAAB-E672-4686-9D26-609DC5C27FEA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6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310" y="643944"/>
            <a:ext cx="9865217" cy="1332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dirty="0" err="1" smtClean="0">
                <a:latin typeface="Times New Roman" pitchFamily="18" charset="0"/>
                <a:ea typeface="Open Sans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ea typeface="Open Sans"/>
                <a:cs typeface="Times New Roman" pitchFamily="18" charset="0"/>
              </a:rPr>
              <a:t> 1.</a:t>
            </a:r>
            <a:r>
              <a:rPr lang="en-US" sz="2400" b="1" dirty="0" smtClean="0">
                <a:latin typeface="Times New Roman" pitchFamily="18" charset="0"/>
                <a:ea typeface="Open Sans"/>
                <a:cs typeface="Times New Roman" pitchFamily="18" charset="0"/>
              </a:rPr>
              <a:t> </a:t>
            </a:r>
            <a:r>
              <a:rPr lang="en-US" sz="2400" dirty="0" err="1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Trộn</a:t>
            </a:r>
            <a:r>
              <a:rPr lang="en-US" sz="2400" dirty="0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 10,8 gam </a:t>
            </a:r>
            <a:r>
              <a:rPr lang="en-US" sz="2400" dirty="0" err="1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bột</a:t>
            </a:r>
            <a:r>
              <a:rPr lang="en-US" sz="2400" dirty="0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aluminium</a:t>
            </a:r>
            <a:r>
              <a:rPr lang="en-US" sz="2400" dirty="0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bột</a:t>
            </a:r>
            <a:r>
              <a:rPr lang="en-US" sz="2400" dirty="0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 Sulfur </a:t>
            </a:r>
            <a:r>
              <a:rPr lang="en-US" sz="2400" dirty="0" err="1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dư</a:t>
            </a:r>
            <a:r>
              <a:rPr lang="en-US" sz="2400" dirty="0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. Cho </a:t>
            </a:r>
            <a:r>
              <a:rPr lang="en-US" sz="2400" dirty="0" err="1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hỗn</a:t>
            </a:r>
            <a:r>
              <a:rPr lang="en-US" sz="2400" dirty="0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ống</a:t>
            </a:r>
            <a:r>
              <a:rPr lang="en-US" sz="2400" dirty="0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nghiệm</a:t>
            </a:r>
            <a:r>
              <a:rPr lang="en-US" sz="2400" dirty="0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đun</a:t>
            </a:r>
            <a:r>
              <a:rPr lang="en-US" sz="2400" dirty="0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nóng</a:t>
            </a:r>
            <a:r>
              <a:rPr lang="en-US" sz="2400" dirty="0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phản</a:t>
            </a:r>
            <a:r>
              <a:rPr lang="en-US" sz="2400" dirty="0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ứng</a:t>
            </a:r>
            <a:r>
              <a:rPr lang="en-US" sz="2400" dirty="0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xảy</a:t>
            </a:r>
            <a:r>
              <a:rPr lang="en-US" sz="2400" dirty="0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thu</a:t>
            </a:r>
            <a:r>
              <a:rPr lang="en-US" sz="2400" dirty="0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 25,5 gam Al</a:t>
            </a:r>
            <a:r>
              <a:rPr lang="en-US" sz="2400" baseline="-25000" dirty="0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S</a:t>
            </a:r>
            <a:r>
              <a:rPr lang="en-US" sz="2400" baseline="-25000" dirty="0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hiệu</a:t>
            </a:r>
            <a:r>
              <a:rPr lang="en-US" sz="2400" dirty="0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suất</a:t>
            </a:r>
            <a:r>
              <a:rPr lang="en-US" sz="2400" dirty="0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phản</a:t>
            </a:r>
            <a:r>
              <a:rPr lang="en-US" sz="2400" dirty="0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ứng</a:t>
            </a:r>
            <a:r>
              <a:rPr lang="en-US" sz="2400" dirty="0" smtClean="0">
                <a:solidFill>
                  <a:srgbClr val="212529"/>
                </a:solidFill>
                <a:latin typeface="Times New Roman" pitchFamily="18" charset="0"/>
                <a:ea typeface="Open Sans"/>
                <a:cs typeface="Times New Roman" pitchFamily="18" charset="0"/>
              </a:rPr>
              <a:t> ?</a:t>
            </a:r>
            <a:endParaRPr lang="en-US" sz="2400" dirty="0"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7276" y="4288252"/>
            <a:ext cx="95690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Nung nóng hỗn hợp gồm 20 g lưu huỳnh và 32 g sắt thu được 44 g FeS. Biết rằng phản ứng xảy ra theo sơ đồ sau:</a:t>
            </a:r>
          </a:p>
          <a:p>
            <a:pPr algn="ctr">
              <a:spcAft>
                <a:spcPts val="0"/>
              </a:spcAft>
            </a:pPr>
            <a:r>
              <a:rPr lang="vi-VN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Fe + S ---&gt; FeS</a:t>
            </a:r>
          </a:p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Hiệu suất phản ứng hoá hợp </a:t>
            </a:r>
            <a:r>
              <a:rPr lang="vi-VN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7277" y="2001797"/>
            <a:ext cx="95690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vi-VN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Đun </a:t>
            </a:r>
            <a:r>
              <a:rPr lang="vi-VN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nóng 50 g dung dịch H</a:t>
            </a:r>
            <a:r>
              <a:rPr lang="vi-VN" sz="2400" baseline="-25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2400" baseline="-25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nồng độ 34%. Biết rằng phản ứng phân huỷ H</a:t>
            </a:r>
            <a:r>
              <a:rPr lang="vi-VN" sz="2400" baseline="-25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2400" baseline="-25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xảy ra theo sơ đổ sau:</a:t>
            </a:r>
          </a:p>
          <a:p>
            <a:pPr algn="ctr">
              <a:spcAft>
                <a:spcPts val="0"/>
              </a:spcAft>
            </a:pPr>
            <a:r>
              <a:rPr lang="vi-VN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400" baseline="-25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2400" baseline="-25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---&gt; H</a:t>
            </a:r>
            <a:r>
              <a:rPr lang="vi-VN" sz="2400" baseline="-25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O + O</a:t>
            </a:r>
            <a:r>
              <a:rPr lang="vi-VN" sz="2400" baseline="-25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Hiệu suất phản ứng nhiệt phân là 80%. Thể tích khí O</a:t>
            </a:r>
            <a:r>
              <a:rPr lang="vi-VN" sz="2400" baseline="-25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thu được (ở 25 °C, 1 bar) là</a:t>
            </a:r>
            <a:endParaRPr lang="vi-VN" sz="2400" b="0" i="0" dirty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95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D17DFDE2-9129-9DD6-94EF-0EBED8590B96}"/>
                  </a:ext>
                </a:extLst>
              </p:cNvPr>
              <p:cNvSpPr txBox="1"/>
              <p:nvPr/>
            </p:nvSpPr>
            <p:spPr>
              <a:xfrm>
                <a:off x="382137" y="264737"/>
                <a:ext cx="11464120" cy="5903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phản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ký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H%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1: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sản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(mol,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thuyết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sản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thuyết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phản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thiếu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phản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thuyết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xảy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hoàn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toàn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.( H = 100%) 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2: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sản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3: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H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ượ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𝑛𝑔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ả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𝑝h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ẩ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𝑡h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ự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ế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ượ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𝑛𝑔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ả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𝑝h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ẩ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ý 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𝑡h𝑢𝑦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ế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.100%</m:t>
                    </m:r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thuyết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tế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7DFDE2-9129-9DD6-94EF-0EBED8590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37" y="264737"/>
                <a:ext cx="11464120" cy="5903026"/>
              </a:xfrm>
              <a:prstGeom prst="rect">
                <a:avLst/>
              </a:prstGeom>
              <a:blipFill>
                <a:blip r:embed="rId2"/>
                <a:stretch>
                  <a:fillRect l="-1117" t="-1032" r="-1117" b="-1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7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C4FC345A-D298-490C-908E-5472DFA0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209" y="560873"/>
            <a:ext cx="4833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2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AE63AD-D5BE-4995-A7FE-99D28FA01D88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A2D2AEA6-D83E-45B9-9761-51E8971827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485491"/>
              </p:ext>
            </p:extLst>
          </p:nvPr>
        </p:nvGraphicFramePr>
        <p:xfrm>
          <a:off x="3432224" y="3656562"/>
          <a:ext cx="2984537" cy="69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r:id="rId4" imgW="1968500" imgH="457200" progId="Equation.DSMT4">
                  <p:embed/>
                </p:oleObj>
              </mc:Choice>
              <mc:Fallback>
                <p:oleObj r:id="rId4" imgW="19685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224" y="3656562"/>
                        <a:ext cx="2984537" cy="6909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5BCF42F4-D98F-45A4-A0BB-6C413A21B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989412"/>
              </p:ext>
            </p:extLst>
          </p:nvPr>
        </p:nvGraphicFramePr>
        <p:xfrm>
          <a:off x="1969077" y="5948411"/>
          <a:ext cx="7330860" cy="629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r:id="rId6" imgW="4673600" imgH="495300" progId="Equation.DSMT4">
                  <p:embed/>
                </p:oleObj>
              </mc:Choice>
              <mc:Fallback>
                <p:oleObj r:id="rId6" imgW="4673600" imgH="495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9077" y="5948411"/>
                        <a:ext cx="7330860" cy="629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56F9E721-BF7C-4E93-BEDB-54BE4CEBD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280" y="1597142"/>
            <a:ext cx="109789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10 gam calcium carbonate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phấn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chính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vôi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carbon dioxide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 gam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vôi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phản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ứng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80%,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m.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="" xmlns:a16="http://schemas.microsoft.com/office/drawing/2014/main" id="{E4994CBE-C6F8-4C82-8821-E0FFB86CC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012" y="4532181"/>
            <a:ext cx="7868991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oxide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lý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thuyết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400" b="0" i="1" u="none" strike="noStrike" cap="none" normalizeH="0" baseline="-3000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=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n.M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= 0,1.56 = 5,6 gam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oxide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A189FE5-68AE-44C0-B7DD-32724C3D7409}"/>
              </a:ext>
            </a:extLst>
          </p:cNvPr>
          <p:cNvSpPr/>
          <p:nvPr/>
        </p:nvSpPr>
        <p:spPr>
          <a:xfrm>
            <a:off x="3308663" y="2755639"/>
            <a:ext cx="4049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</a:pP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CaCO</a:t>
            </a:r>
            <a:r>
              <a:rPr lang="en-US" altLang="en-US" sz="2400" i="1" baseline="-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3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 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JXc-TeX-main-R" charset="0"/>
                <a:cs typeface="Times New Roman" panose="02020603050405020304" pitchFamily="18" charset="0"/>
              </a:rPr>
              <a:t>→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 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CaO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 + CO</a:t>
            </a:r>
            <a:r>
              <a:rPr lang="en-US" altLang="en-US" sz="2400" i="1" baseline="-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</a:pP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0,1       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JXc-TeX-main-R" charset="0"/>
                <a:cs typeface="Times New Roman" panose="02020603050405020304" pitchFamily="18" charset="0"/>
              </a:rPr>
              <a:t>→ 0,1 (mol)</a:t>
            </a:r>
            <a:endParaRPr lang="en-US" alt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="" xmlns:a16="http://schemas.microsoft.com/office/drawing/2014/main" id="{B52D5187-50A6-4B7A-8B32-07AC790B124A}"/>
              </a:ext>
            </a:extLst>
          </p:cNvPr>
          <p:cNvSpPr/>
          <p:nvPr/>
        </p:nvSpPr>
        <p:spPr>
          <a:xfrm>
            <a:off x="1189990" y="887920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D6A64919-53A4-4E56-8AE0-7CDBDB47A539}"/>
              </a:ext>
            </a:extLst>
          </p:cNvPr>
          <p:cNvSpPr/>
          <p:nvPr/>
        </p:nvSpPr>
        <p:spPr>
          <a:xfrm>
            <a:off x="1209675" y="9652000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9FAC3303-14C0-422D-98F1-CCBA15D74E8A}"/>
              </a:ext>
            </a:extLst>
          </p:cNvPr>
          <p:cNvSpPr/>
          <p:nvPr/>
        </p:nvSpPr>
        <p:spPr>
          <a:xfrm>
            <a:off x="1201420" y="928179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EC975B7E-4FAE-406D-8A20-41A667A73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15" y="657275"/>
            <a:ext cx="1591280" cy="1591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389" tIns="45695" rIns="91389" bIns="45695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  <a:sym typeface="Yeseva One" panose="0000050000000000000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5693BE4-1613-4929-9411-C1E7D73C1174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A7EA1B6B-F1F0-4F69-A8D8-160CD9F60BE5}"/>
                  </a:ext>
                </a:extLst>
              </p:cNvPr>
              <p:cNvSpPr/>
              <p:nvPr/>
            </p:nvSpPr>
            <p:spPr>
              <a:xfrm>
                <a:off x="1915886" y="1453253"/>
                <a:ext cx="9078685" cy="4143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 suất phản ứng được tính theo công thức: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den>
                    </m:f>
                    <m:r>
                      <a:rPr lang="en-US" sz="320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100%</m:t>
                    </m:r>
                  </m:oMath>
                </a14:m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m’ 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 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thuyết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))</a:t>
                </a:r>
              </a:p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endParaRPr 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ế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lượng chất tính theo số mol thì hiệu suất được tính theo công thức: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20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100%</m:t>
                    </m:r>
                  </m:oMath>
                </a14:m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EA1B6B-F1F0-4F69-A8D8-160CD9F60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86" y="1453253"/>
                <a:ext cx="9078685" cy="4143827"/>
              </a:xfrm>
              <a:prstGeom prst="rect">
                <a:avLst/>
              </a:prstGeom>
              <a:blipFill>
                <a:blip r:embed="rId3"/>
                <a:stretch>
                  <a:fillRect l="-1678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44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TER1">
            <a:hlinkClick r:id="rId7" action="ppaction://hlinksldjump" tooltip="Nhấn Enter">
              <a:snd r:embed="rId8" name="push.wav"/>
            </a:hlinkClick>
            <a:extLst>
              <a:ext uri="{FF2B5EF4-FFF2-40B4-BE49-F238E27FC236}">
                <a16:creationId xmlns="" xmlns:a16="http://schemas.microsoft.com/office/drawing/2014/main" id="{BC93D895-693E-4D0C-8F83-904E532A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6" y="65214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3">
            <a:extLst>
              <a:ext uri="{FF2B5EF4-FFF2-40B4-BE49-F238E27FC236}">
                <a16:creationId xmlns="" xmlns:a16="http://schemas.microsoft.com/office/drawing/2014/main" id="{97C81085-1EB9-4275-849E-138D9D35F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b="0">
              <a:solidFill>
                <a:srgbClr val="000000"/>
              </a:solidFill>
            </a:endParaRPr>
          </a:p>
        </p:txBody>
      </p:sp>
      <p:grpSp>
        <p:nvGrpSpPr>
          <p:cNvPr id="2052" name="Group 4">
            <a:extLst>
              <a:ext uri="{FF2B5EF4-FFF2-40B4-BE49-F238E27FC236}">
                <a16:creationId xmlns="" xmlns:a16="http://schemas.microsoft.com/office/drawing/2014/main" id="{5195BD07-B029-4C41-B9BD-3FB9EEE555BD}"/>
              </a:ext>
            </a:extLst>
          </p:cNvPr>
          <p:cNvGrpSpPr>
            <a:grpSpLocks/>
          </p:cNvGrpSpPr>
          <p:nvPr/>
        </p:nvGrpSpPr>
        <p:grpSpPr bwMode="auto">
          <a:xfrm>
            <a:off x="2413000" y="5372100"/>
            <a:ext cx="7340600" cy="1028700"/>
            <a:chOff x="560" y="3384"/>
            <a:chExt cx="4624" cy="648"/>
          </a:xfrm>
        </p:grpSpPr>
        <p:pic>
          <p:nvPicPr>
            <p:cNvPr id="2063" name="Picture 5" descr="4408">
              <a:extLst>
                <a:ext uri="{FF2B5EF4-FFF2-40B4-BE49-F238E27FC236}">
                  <a16:creationId xmlns="" xmlns:a16="http://schemas.microsoft.com/office/drawing/2014/main" id="{259AE224-1C75-4EFF-8F2F-CB8303B5F0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6" descr="4635">
              <a:extLst>
                <a:ext uri="{FF2B5EF4-FFF2-40B4-BE49-F238E27FC236}">
                  <a16:creationId xmlns="" xmlns:a16="http://schemas.microsoft.com/office/drawing/2014/main" id="{CB147FCE-55E6-4FE4-BCA6-3A3CBF9812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7" descr="boo7">
              <a:extLst>
                <a:ext uri="{FF2B5EF4-FFF2-40B4-BE49-F238E27FC236}">
                  <a16:creationId xmlns="" xmlns:a16="http://schemas.microsoft.com/office/drawing/2014/main" id="{5DFDAABD-44EA-4A9C-A6AE-6F5F3ACACE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8" descr="email001">
              <a:extLst>
                <a:ext uri="{FF2B5EF4-FFF2-40B4-BE49-F238E27FC236}">
                  <a16:creationId xmlns="" xmlns:a16="http://schemas.microsoft.com/office/drawing/2014/main" id="{834C6AAD-A5D9-40F3-983B-4C5B43EB8B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9" descr="et5">
              <a:extLst>
                <a:ext uri="{FF2B5EF4-FFF2-40B4-BE49-F238E27FC236}">
                  <a16:creationId xmlns="" xmlns:a16="http://schemas.microsoft.com/office/drawing/2014/main" id="{D02D5198-CB0B-4D17-9BB8-26BC5772BA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glob_anm">
              <a:extLst>
                <a:ext uri="{FF2B5EF4-FFF2-40B4-BE49-F238E27FC236}">
                  <a16:creationId xmlns="" xmlns:a16="http://schemas.microsoft.com/office/drawing/2014/main" id="{99124C78-1D41-48F2-8926-0C3F68354E3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 descr="ani53">
              <a:extLst>
                <a:ext uri="{FF2B5EF4-FFF2-40B4-BE49-F238E27FC236}">
                  <a16:creationId xmlns="" xmlns:a16="http://schemas.microsoft.com/office/drawing/2014/main" id="{3D93D2DD-2B6B-4FC1-9A98-C3BB347BFB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12" descr="mu37">
              <a:extLst>
                <a:ext uri="{FF2B5EF4-FFF2-40B4-BE49-F238E27FC236}">
                  <a16:creationId xmlns="" xmlns:a16="http://schemas.microsoft.com/office/drawing/2014/main" id="{67FDAEB2-9AD6-42FD-A7A2-3BE64179935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13">
            <a:extLst>
              <a:ext uri="{FF2B5EF4-FFF2-40B4-BE49-F238E27FC236}">
                <a16:creationId xmlns="" xmlns:a16="http://schemas.microsoft.com/office/drawing/2014/main" id="{15AC9E5D-E8C6-42E9-A28D-154EB72E0737}"/>
              </a:ext>
            </a:extLst>
          </p:cNvPr>
          <p:cNvGrpSpPr>
            <a:grpSpLocks/>
          </p:cNvGrpSpPr>
          <p:nvPr/>
        </p:nvGrpSpPr>
        <p:grpSpPr bwMode="auto">
          <a:xfrm>
            <a:off x="1866900" y="304800"/>
            <a:ext cx="8458200" cy="1905000"/>
            <a:chOff x="216" y="192"/>
            <a:chExt cx="5328" cy="1200"/>
          </a:xfrm>
        </p:grpSpPr>
        <p:pic>
          <p:nvPicPr>
            <p:cNvPr id="2059" name="Picture 14" descr="an30">
              <a:extLst>
                <a:ext uri="{FF2B5EF4-FFF2-40B4-BE49-F238E27FC236}">
                  <a16:creationId xmlns="" xmlns:a16="http://schemas.microsoft.com/office/drawing/2014/main" id="{2260740F-F65E-49D7-B2C1-A6B1E5742FD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5" descr="33">
              <a:extLst>
                <a:ext uri="{FF2B5EF4-FFF2-40B4-BE49-F238E27FC236}">
                  <a16:creationId xmlns="" xmlns:a16="http://schemas.microsoft.com/office/drawing/2014/main" id="{AF827062-8596-4C7C-B628-186610D08F0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6" descr="13">
              <a:extLst>
                <a:ext uri="{FF2B5EF4-FFF2-40B4-BE49-F238E27FC236}">
                  <a16:creationId xmlns="" xmlns:a16="http://schemas.microsoft.com/office/drawing/2014/main" id="{F675A3E3-3FFD-4A36-9BF6-37B3134AFDB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7" descr="13">
              <a:extLst>
                <a:ext uri="{FF2B5EF4-FFF2-40B4-BE49-F238E27FC236}">
                  <a16:creationId xmlns="" xmlns:a16="http://schemas.microsoft.com/office/drawing/2014/main" id="{6381C4EC-9FFB-4E20-B946-60F02672068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>
            <a:extLst>
              <a:ext uri="{FF2B5EF4-FFF2-40B4-BE49-F238E27FC236}">
                <a16:creationId xmlns="" xmlns:a16="http://schemas.microsoft.com/office/drawing/2014/main" id="{85D04AB5-4DAD-4896-9618-0633F5429D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RUNG CHUÔNG VÀNG </a:t>
            </a:r>
          </a:p>
        </p:txBody>
      </p:sp>
      <p:sp>
        <p:nvSpPr>
          <p:cNvPr id="2067" name="Text Box 19">
            <a:extLst>
              <a:ext uri="{FF2B5EF4-FFF2-40B4-BE49-F238E27FC236}">
                <a16:creationId xmlns="" xmlns:a16="http://schemas.microsoft.com/office/drawing/2014/main" id="{7CBD051A-C965-49EA-AF3B-435E1986E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62200"/>
            <a:ext cx="693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Trß ch¬i</a:t>
            </a:r>
          </a:p>
        </p:txBody>
      </p:sp>
      <p:pic>
        <p:nvPicPr>
          <p:cNvPr id="2068" name="8. Ket thuc cau hoi.wav">
            <a:hlinkClick r:id="" action="ppaction://media"/>
            <a:extLst>
              <a:ext uri="{FF2B5EF4-FFF2-40B4-BE49-F238E27FC236}">
                <a16:creationId xmlns="" xmlns:a16="http://schemas.microsoft.com/office/drawing/2014/main" id="{BCD08AA6-32FA-4BBF-A383-D64E07FB4AF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beep1038.wav">
            <a:hlinkClick r:id="" action="ppaction://media"/>
            <a:extLst>
              <a:ext uri="{FF2B5EF4-FFF2-40B4-BE49-F238E27FC236}">
                <a16:creationId xmlns="" xmlns:a16="http://schemas.microsoft.com/office/drawing/2014/main" id="{0961930B-95A3-40EE-8B45-BD01EDB7ABDD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  <a:extLst>
              <a:ext uri="{FF2B5EF4-FFF2-40B4-BE49-F238E27FC236}">
                <a16:creationId xmlns="" xmlns:a16="http://schemas.microsoft.com/office/drawing/2014/main" id="{E319D7CE-B70E-4015-B54A-7389DDB6D11F}"/>
              </a:ext>
            </a:extLst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3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135F131D-C2D0-4724-95BE-BE0C2413CB64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-3352800"/>
            <a:ext cx="8980714" cy="10134600"/>
            <a:chOff x="624" y="-370"/>
            <a:chExt cx="3159" cy="2922"/>
          </a:xfrm>
        </p:grpSpPr>
        <p:grpSp>
          <p:nvGrpSpPr>
            <p:cNvPr id="3078" name="Group 5">
              <a:extLst>
                <a:ext uri="{FF2B5EF4-FFF2-40B4-BE49-F238E27FC236}">
                  <a16:creationId xmlns="" xmlns:a16="http://schemas.microsoft.com/office/drawing/2014/main" id="{1B8AF474-C2CB-44CF-89A3-2A11869705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0"/>
              <a:ext cx="3159" cy="2552"/>
              <a:chOff x="624" y="0"/>
              <a:chExt cx="3159" cy="2552"/>
            </a:xfrm>
          </p:grpSpPr>
          <p:grpSp>
            <p:nvGrpSpPr>
              <p:cNvPr id="3080" name="Group 6">
                <a:extLst>
                  <a:ext uri="{FF2B5EF4-FFF2-40B4-BE49-F238E27FC236}">
                    <a16:creationId xmlns="" xmlns:a16="http://schemas.microsoft.com/office/drawing/2014/main" id="{B20AEAFE-5A65-4C70-8BB1-85E1D8DD94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" y="0"/>
                <a:ext cx="3159" cy="2552"/>
                <a:chOff x="1300" y="884"/>
                <a:chExt cx="3159" cy="2552"/>
              </a:xfrm>
            </p:grpSpPr>
            <p:sp>
              <p:nvSpPr>
                <p:cNvPr id="3082" name="Freeform 7">
                  <a:extLst>
                    <a:ext uri="{FF2B5EF4-FFF2-40B4-BE49-F238E27FC236}">
                      <a16:creationId xmlns="" xmlns:a16="http://schemas.microsoft.com/office/drawing/2014/main" id="{9D1BB824-5D75-4DD3-B6EB-B45C0B6588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00" y="1828"/>
                  <a:ext cx="3159" cy="1608"/>
                </a:xfrm>
                <a:custGeom>
                  <a:avLst/>
                  <a:gdLst>
                    <a:gd name="T0" fmla="*/ 22107649 w 1613"/>
                    <a:gd name="T1" fmla="*/ 0 h 821"/>
                    <a:gd name="T2" fmla="*/ 545484444 w 1613"/>
                    <a:gd name="T3" fmla="*/ 0 h 821"/>
                    <a:gd name="T4" fmla="*/ 567600708 w 1613"/>
                    <a:gd name="T5" fmla="*/ 24994887 h 821"/>
                    <a:gd name="T6" fmla="*/ 567600708 w 1613"/>
                    <a:gd name="T7" fmla="*/ 264594367 h 821"/>
                    <a:gd name="T8" fmla="*/ 545484444 w 1613"/>
                    <a:gd name="T9" fmla="*/ 289236184 h 821"/>
                    <a:gd name="T10" fmla="*/ 22107649 w 1613"/>
                    <a:gd name="T11" fmla="*/ 289236184 h 821"/>
                    <a:gd name="T12" fmla="*/ 0 w 1613"/>
                    <a:gd name="T13" fmla="*/ 264594367 h 821"/>
                    <a:gd name="T14" fmla="*/ 0 w 1613"/>
                    <a:gd name="T15" fmla="*/ 24994887 h 821"/>
                    <a:gd name="T16" fmla="*/ 22107649 w 1613"/>
                    <a:gd name="T17" fmla="*/ 0 h 821"/>
                    <a:gd name="T18" fmla="*/ 25659482 w 1613"/>
                    <a:gd name="T19" fmla="*/ 12761693 h 821"/>
                    <a:gd name="T20" fmla="*/ 541916744 w 1613"/>
                    <a:gd name="T21" fmla="*/ 12761693 h 821"/>
                    <a:gd name="T22" fmla="*/ 555546687 w 1613"/>
                    <a:gd name="T23" fmla="*/ 27892182 h 821"/>
                    <a:gd name="T24" fmla="*/ 555546687 w 1613"/>
                    <a:gd name="T25" fmla="*/ 262136988 h 821"/>
                    <a:gd name="T26" fmla="*/ 541916744 w 1613"/>
                    <a:gd name="T27" fmla="*/ 277172407 h 821"/>
                    <a:gd name="T28" fmla="*/ 25659482 w 1613"/>
                    <a:gd name="T29" fmla="*/ 277172407 h 821"/>
                    <a:gd name="T30" fmla="*/ 12029511 w 1613"/>
                    <a:gd name="T31" fmla="*/ 262136988 h 821"/>
                    <a:gd name="T32" fmla="*/ 12029511 w 1613"/>
                    <a:gd name="T33" fmla="*/ 27892182 h 821"/>
                    <a:gd name="T34" fmla="*/ 25659482 w 1613"/>
                    <a:gd name="T35" fmla="*/ 12761693 h 82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13"/>
                    <a:gd name="T55" fmla="*/ 0 h 821"/>
                    <a:gd name="T56" fmla="*/ 1613 w 1613"/>
                    <a:gd name="T57" fmla="*/ 821 h 82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13" h="821">
                      <a:moveTo>
                        <a:pt x="63" y="0"/>
                      </a:moveTo>
                      <a:lnTo>
                        <a:pt x="1550" y="0"/>
                      </a:lnTo>
                      <a:cubicBezTo>
                        <a:pt x="1585" y="0"/>
                        <a:pt x="1613" y="32"/>
                        <a:pt x="1613" y="71"/>
                      </a:cubicBezTo>
                      <a:lnTo>
                        <a:pt x="1613" y="751"/>
                      </a:lnTo>
                      <a:cubicBezTo>
                        <a:pt x="1613" y="790"/>
                        <a:pt x="1585" y="821"/>
                        <a:pt x="1550" y="821"/>
                      </a:cubicBezTo>
                      <a:lnTo>
                        <a:pt x="63" y="821"/>
                      </a:lnTo>
                      <a:cubicBezTo>
                        <a:pt x="28" y="821"/>
                        <a:pt x="0" y="790"/>
                        <a:pt x="0" y="751"/>
                      </a:cubicBezTo>
                      <a:lnTo>
                        <a:pt x="0" y="71"/>
                      </a:lnTo>
                      <a:cubicBezTo>
                        <a:pt x="0" y="32"/>
                        <a:pt x="28" y="0"/>
                        <a:pt x="63" y="0"/>
                      </a:cubicBezTo>
                      <a:close/>
                      <a:moveTo>
                        <a:pt x="73" y="36"/>
                      </a:moveTo>
                      <a:lnTo>
                        <a:pt x="1540" y="36"/>
                      </a:lnTo>
                      <a:cubicBezTo>
                        <a:pt x="1561" y="36"/>
                        <a:pt x="1579" y="55"/>
                        <a:pt x="1579" y="79"/>
                      </a:cubicBezTo>
                      <a:lnTo>
                        <a:pt x="1579" y="744"/>
                      </a:lnTo>
                      <a:cubicBezTo>
                        <a:pt x="1579" y="768"/>
                        <a:pt x="1561" y="787"/>
                        <a:pt x="1540" y="787"/>
                      </a:cubicBezTo>
                      <a:lnTo>
                        <a:pt x="73" y="787"/>
                      </a:lnTo>
                      <a:cubicBezTo>
                        <a:pt x="52" y="787"/>
                        <a:pt x="34" y="768"/>
                        <a:pt x="34" y="744"/>
                      </a:cubicBezTo>
                      <a:lnTo>
                        <a:pt x="34" y="79"/>
                      </a:lnTo>
                      <a:cubicBezTo>
                        <a:pt x="34" y="55"/>
                        <a:pt x="52" y="36"/>
                        <a:pt x="73" y="36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3" name="Freeform 8">
                  <a:extLst>
                    <a:ext uri="{FF2B5EF4-FFF2-40B4-BE49-F238E27FC236}">
                      <a16:creationId xmlns="" xmlns:a16="http://schemas.microsoft.com/office/drawing/2014/main" id="{0BDC0535-0441-42C0-992E-4C93E12C3E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65" y="1897"/>
                  <a:ext cx="3027" cy="1474"/>
                </a:xfrm>
                <a:custGeom>
                  <a:avLst/>
                  <a:gdLst>
                    <a:gd name="T0" fmla="*/ 13982439 w 1546"/>
                    <a:gd name="T1" fmla="*/ 0 h 753"/>
                    <a:gd name="T2" fmla="*/ 527375521 w 1546"/>
                    <a:gd name="T3" fmla="*/ 0 h 753"/>
                    <a:gd name="T4" fmla="*/ 541372471 w 1546"/>
                    <a:gd name="T5" fmla="*/ 14909259 h 753"/>
                    <a:gd name="T6" fmla="*/ 541372471 w 1546"/>
                    <a:gd name="T7" fmla="*/ 247547947 h 753"/>
                    <a:gd name="T8" fmla="*/ 527375521 w 1546"/>
                    <a:gd name="T9" fmla="*/ 262451428 h 753"/>
                    <a:gd name="T10" fmla="*/ 13982439 w 1546"/>
                    <a:gd name="T11" fmla="*/ 262451428 h 753"/>
                    <a:gd name="T12" fmla="*/ 0 w 1546"/>
                    <a:gd name="T13" fmla="*/ 247547947 h 753"/>
                    <a:gd name="T14" fmla="*/ 0 w 1546"/>
                    <a:gd name="T15" fmla="*/ 14909259 h 753"/>
                    <a:gd name="T16" fmla="*/ 13982439 w 1546"/>
                    <a:gd name="T17" fmla="*/ 0 h 753"/>
                    <a:gd name="T18" fmla="*/ 13982439 w 1546"/>
                    <a:gd name="T19" fmla="*/ 376894 h 753"/>
                    <a:gd name="T20" fmla="*/ 527743014 w 1546"/>
                    <a:gd name="T21" fmla="*/ 376894 h 753"/>
                    <a:gd name="T22" fmla="*/ 541372471 w 1546"/>
                    <a:gd name="T23" fmla="*/ 15292396 h 753"/>
                    <a:gd name="T24" fmla="*/ 541372471 w 1546"/>
                    <a:gd name="T25" fmla="*/ 247218031 h 753"/>
                    <a:gd name="T26" fmla="*/ 527743014 w 1546"/>
                    <a:gd name="T27" fmla="*/ 262127152 h 753"/>
                    <a:gd name="T28" fmla="*/ 13982439 w 1546"/>
                    <a:gd name="T29" fmla="*/ 262127152 h 753"/>
                    <a:gd name="T30" fmla="*/ 377582 w 1546"/>
                    <a:gd name="T31" fmla="*/ 247218031 h 753"/>
                    <a:gd name="T32" fmla="*/ 377582 w 1546"/>
                    <a:gd name="T33" fmla="*/ 15292396 h 753"/>
                    <a:gd name="T34" fmla="*/ 13982439 w 1546"/>
                    <a:gd name="T35" fmla="*/ 376894 h 75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46"/>
                    <a:gd name="T55" fmla="*/ 0 h 753"/>
                    <a:gd name="T56" fmla="*/ 1546 w 1546"/>
                    <a:gd name="T57" fmla="*/ 753 h 75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46" h="753">
                      <a:moveTo>
                        <a:pt x="40" y="0"/>
                      </a:moveTo>
                      <a:lnTo>
                        <a:pt x="1506" y="0"/>
                      </a:lnTo>
                      <a:cubicBezTo>
                        <a:pt x="1528" y="0"/>
                        <a:pt x="1546" y="19"/>
                        <a:pt x="1546" y="43"/>
                      </a:cubicBezTo>
                      <a:lnTo>
                        <a:pt x="1546" y="710"/>
                      </a:lnTo>
                      <a:cubicBezTo>
                        <a:pt x="1546" y="734"/>
                        <a:pt x="1528" y="753"/>
                        <a:pt x="1506" y="753"/>
                      </a:cubicBezTo>
                      <a:lnTo>
                        <a:pt x="40" y="753"/>
                      </a:lnTo>
                      <a:cubicBezTo>
                        <a:pt x="18" y="753"/>
                        <a:pt x="0" y="734"/>
                        <a:pt x="0" y="710"/>
                      </a:cubicBezTo>
                      <a:lnTo>
                        <a:pt x="0" y="43"/>
                      </a:lnTo>
                      <a:cubicBezTo>
                        <a:pt x="0" y="19"/>
                        <a:pt x="18" y="0"/>
                        <a:pt x="40" y="0"/>
                      </a:cubicBezTo>
                      <a:close/>
                      <a:moveTo>
                        <a:pt x="40" y="1"/>
                      </a:moveTo>
                      <a:lnTo>
                        <a:pt x="1507" y="1"/>
                      </a:lnTo>
                      <a:cubicBezTo>
                        <a:pt x="1528" y="1"/>
                        <a:pt x="1546" y="20"/>
                        <a:pt x="1546" y="44"/>
                      </a:cubicBezTo>
                      <a:lnTo>
                        <a:pt x="1546" y="709"/>
                      </a:lnTo>
                      <a:cubicBezTo>
                        <a:pt x="1546" y="733"/>
                        <a:pt x="1528" y="752"/>
                        <a:pt x="1507" y="752"/>
                      </a:cubicBezTo>
                      <a:lnTo>
                        <a:pt x="40" y="752"/>
                      </a:lnTo>
                      <a:cubicBezTo>
                        <a:pt x="19" y="752"/>
                        <a:pt x="1" y="733"/>
                        <a:pt x="1" y="709"/>
                      </a:cubicBezTo>
                      <a:lnTo>
                        <a:pt x="1" y="44"/>
                      </a:lnTo>
                      <a:cubicBezTo>
                        <a:pt x="1" y="20"/>
                        <a:pt x="19" y="1"/>
                        <a:pt x="40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4" name="Freeform 9">
                  <a:extLst>
                    <a:ext uri="{FF2B5EF4-FFF2-40B4-BE49-F238E27FC236}">
                      <a16:creationId xmlns="" xmlns:a16="http://schemas.microsoft.com/office/drawing/2014/main" id="{A762F7D4-2876-49CA-AE59-BF5AE46B96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9" y="1855"/>
                  <a:ext cx="3120" cy="1558"/>
                </a:xfrm>
                <a:custGeom>
                  <a:avLst/>
                  <a:gdLst>
                    <a:gd name="T0" fmla="*/ 19750677 w 1593"/>
                    <a:gd name="T1" fmla="*/ 0 h 795"/>
                    <a:gd name="T2" fmla="*/ 541326003 w 1593"/>
                    <a:gd name="T3" fmla="*/ 0 h 795"/>
                    <a:gd name="T4" fmla="*/ 561148918 w 1593"/>
                    <a:gd name="T5" fmla="*/ 22731093 h 795"/>
                    <a:gd name="T6" fmla="*/ 561148918 w 1593"/>
                    <a:gd name="T7" fmla="*/ 260484787 h 795"/>
                    <a:gd name="T8" fmla="*/ 541326003 w 1593"/>
                    <a:gd name="T9" fmla="*/ 283213779 h 795"/>
                    <a:gd name="T10" fmla="*/ 19750677 w 1593"/>
                    <a:gd name="T11" fmla="*/ 283213779 h 795"/>
                    <a:gd name="T12" fmla="*/ 0 w 1593"/>
                    <a:gd name="T13" fmla="*/ 260484787 h 795"/>
                    <a:gd name="T14" fmla="*/ 0 w 1593"/>
                    <a:gd name="T15" fmla="*/ 22731093 h 795"/>
                    <a:gd name="T16" fmla="*/ 19750677 w 1593"/>
                    <a:gd name="T17" fmla="*/ 0 h 795"/>
                    <a:gd name="T18" fmla="*/ 22121403 w 1593"/>
                    <a:gd name="T19" fmla="*/ 7804496 h 795"/>
                    <a:gd name="T20" fmla="*/ 539029536 w 1593"/>
                    <a:gd name="T21" fmla="*/ 7804496 h 795"/>
                    <a:gd name="T22" fmla="*/ 552713627 w 1593"/>
                    <a:gd name="T23" fmla="*/ 23099414 h 795"/>
                    <a:gd name="T24" fmla="*/ 552713627 w 1593"/>
                    <a:gd name="T25" fmla="*/ 260124952 h 795"/>
                    <a:gd name="T26" fmla="*/ 539029536 w 1593"/>
                    <a:gd name="T27" fmla="*/ 275414498 h 795"/>
                    <a:gd name="T28" fmla="*/ 22121403 w 1593"/>
                    <a:gd name="T29" fmla="*/ 275414498 h 795"/>
                    <a:gd name="T30" fmla="*/ 8442975 w 1593"/>
                    <a:gd name="T31" fmla="*/ 260124952 h 795"/>
                    <a:gd name="T32" fmla="*/ 8442975 w 1593"/>
                    <a:gd name="T33" fmla="*/ 23099414 h 795"/>
                    <a:gd name="T34" fmla="*/ 22121403 w 1593"/>
                    <a:gd name="T35" fmla="*/ 7804496 h 79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93"/>
                    <a:gd name="T55" fmla="*/ 0 h 795"/>
                    <a:gd name="T56" fmla="*/ 1593 w 1593"/>
                    <a:gd name="T57" fmla="*/ 795 h 79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93" h="795">
                      <a:moveTo>
                        <a:pt x="56" y="0"/>
                      </a:moveTo>
                      <a:lnTo>
                        <a:pt x="1537" y="0"/>
                      </a:lnTo>
                      <a:cubicBezTo>
                        <a:pt x="1568" y="0"/>
                        <a:pt x="1593" y="29"/>
                        <a:pt x="1593" y="64"/>
                      </a:cubicBezTo>
                      <a:lnTo>
                        <a:pt x="1593" y="731"/>
                      </a:lnTo>
                      <a:cubicBezTo>
                        <a:pt x="1593" y="766"/>
                        <a:pt x="1568" y="795"/>
                        <a:pt x="1537" y="795"/>
                      </a:cubicBezTo>
                      <a:lnTo>
                        <a:pt x="56" y="795"/>
                      </a:lnTo>
                      <a:cubicBezTo>
                        <a:pt x="25" y="795"/>
                        <a:pt x="0" y="766"/>
                        <a:pt x="0" y="731"/>
                      </a:cubicBezTo>
                      <a:lnTo>
                        <a:pt x="0" y="64"/>
                      </a:lnTo>
                      <a:cubicBezTo>
                        <a:pt x="0" y="29"/>
                        <a:pt x="25" y="0"/>
                        <a:pt x="56" y="0"/>
                      </a:cubicBezTo>
                      <a:close/>
                      <a:moveTo>
                        <a:pt x="63" y="22"/>
                      </a:moveTo>
                      <a:lnTo>
                        <a:pt x="1530" y="22"/>
                      </a:lnTo>
                      <a:cubicBezTo>
                        <a:pt x="1551" y="22"/>
                        <a:pt x="1569" y="41"/>
                        <a:pt x="1569" y="65"/>
                      </a:cubicBezTo>
                      <a:lnTo>
                        <a:pt x="1569" y="730"/>
                      </a:lnTo>
                      <a:cubicBezTo>
                        <a:pt x="1569" y="754"/>
                        <a:pt x="1551" y="773"/>
                        <a:pt x="1530" y="773"/>
                      </a:cubicBezTo>
                      <a:lnTo>
                        <a:pt x="63" y="773"/>
                      </a:lnTo>
                      <a:cubicBezTo>
                        <a:pt x="42" y="773"/>
                        <a:pt x="24" y="754"/>
                        <a:pt x="24" y="730"/>
                      </a:cubicBezTo>
                      <a:lnTo>
                        <a:pt x="24" y="65"/>
                      </a:lnTo>
                      <a:cubicBezTo>
                        <a:pt x="24" y="41"/>
                        <a:pt x="42" y="22"/>
                        <a:pt x="63" y="22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5" name="Rectangle 10">
                  <a:extLst>
                    <a:ext uri="{FF2B5EF4-FFF2-40B4-BE49-F238E27FC236}">
                      <a16:creationId xmlns="" xmlns:a16="http://schemas.microsoft.com/office/drawing/2014/main" id="{DCBD2FCA-C20A-423D-8EB4-0529694866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9" y="1967"/>
                  <a:ext cx="22" cy="134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6" name="Rectangle 11">
                  <a:extLst>
                    <a:ext uri="{FF2B5EF4-FFF2-40B4-BE49-F238E27FC236}">
                      <a16:creationId xmlns="" xmlns:a16="http://schemas.microsoft.com/office/drawing/2014/main" id="{DF822755-3D45-4923-B04E-A2E893B13A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9" y="3387"/>
                  <a:ext cx="2883" cy="2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7" name="Rectangle 12">
                  <a:extLst>
                    <a:ext uri="{FF2B5EF4-FFF2-40B4-BE49-F238E27FC236}">
                      <a16:creationId xmlns="" xmlns:a16="http://schemas.microsoft.com/office/drawing/2014/main" id="{ED7ED1F9-9576-46F3-9DE5-D0B66ED27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7" y="1855"/>
                  <a:ext cx="2924" cy="22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8" name="Rectangle 13">
                  <a:extLst>
                    <a:ext uri="{FF2B5EF4-FFF2-40B4-BE49-F238E27FC236}">
                      <a16:creationId xmlns="" xmlns:a16="http://schemas.microsoft.com/office/drawing/2014/main" id="{40D43A1B-D4EF-42A4-B8B4-DBC0F7BA7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8" y="1977"/>
                  <a:ext cx="23" cy="1320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9" name="Freeform 14">
                  <a:extLst>
                    <a:ext uri="{FF2B5EF4-FFF2-40B4-BE49-F238E27FC236}">
                      <a16:creationId xmlns="" xmlns:a16="http://schemas.microsoft.com/office/drawing/2014/main" id="{98519BE2-69D0-4D87-ACAC-765CA52C2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9" y="1855"/>
                  <a:ext cx="145" cy="114"/>
                </a:xfrm>
                <a:custGeom>
                  <a:avLst/>
                  <a:gdLst>
                    <a:gd name="T0" fmla="*/ 18129321 w 74"/>
                    <a:gd name="T1" fmla="*/ 0 h 58"/>
                    <a:gd name="T2" fmla="*/ 0 w 74"/>
                    <a:gd name="T3" fmla="*/ 21433305 h 58"/>
                    <a:gd name="T4" fmla="*/ 3972553 w 74"/>
                    <a:gd name="T5" fmla="*/ 21832456 h 58"/>
                    <a:gd name="T6" fmla="*/ 18129321 w 74"/>
                    <a:gd name="T7" fmla="*/ 4214918 h 58"/>
                    <a:gd name="T8" fmla="*/ 18129321 w 74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58"/>
                    <a:gd name="T17" fmla="*/ 74 w 74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58">
                      <a:moveTo>
                        <a:pt x="51" y="0"/>
                      </a:moveTo>
                      <a:cubicBezTo>
                        <a:pt x="20" y="4"/>
                        <a:pt x="2" y="29"/>
                        <a:pt x="0" y="57"/>
                      </a:cubicBezTo>
                      <a:lnTo>
                        <a:pt x="11" y="58"/>
                      </a:lnTo>
                      <a:cubicBezTo>
                        <a:pt x="12" y="35"/>
                        <a:pt x="27" y="15"/>
                        <a:pt x="51" y="11"/>
                      </a:cubicBezTo>
                      <a:cubicBezTo>
                        <a:pt x="74" y="8"/>
                        <a:pt x="51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0" name="Freeform 15">
                  <a:extLst>
                    <a:ext uri="{FF2B5EF4-FFF2-40B4-BE49-F238E27FC236}">
                      <a16:creationId xmlns="" xmlns:a16="http://schemas.microsoft.com/office/drawing/2014/main" id="{1764BE9D-D172-42D0-86D8-53C3307EE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9" y="1855"/>
                  <a:ext cx="120" cy="147"/>
                </a:xfrm>
                <a:custGeom>
                  <a:avLst/>
                  <a:gdLst>
                    <a:gd name="T0" fmla="*/ 0 w 61"/>
                    <a:gd name="T1" fmla="*/ 0 h 75"/>
                    <a:gd name="T2" fmla="*/ 21786456 w 61"/>
                    <a:gd name="T3" fmla="*/ 24299617 h 75"/>
                    <a:gd name="T4" fmla="*/ 16896266 w 61"/>
                    <a:gd name="T5" fmla="*/ 24608645 h 75"/>
                    <a:gd name="T6" fmla="*/ 0 w 61"/>
                    <a:gd name="T7" fmla="*/ 3988306 h 75"/>
                    <a:gd name="T8" fmla="*/ 0 w 61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75"/>
                    <a:gd name="T17" fmla="*/ 61 w 61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75">
                      <a:moveTo>
                        <a:pt x="0" y="0"/>
                      </a:moveTo>
                      <a:cubicBezTo>
                        <a:pt x="41" y="0"/>
                        <a:pt x="61" y="44"/>
                        <a:pt x="57" y="68"/>
                      </a:cubicBezTo>
                      <a:lnTo>
                        <a:pt x="44" y="69"/>
                      </a:lnTo>
                      <a:cubicBezTo>
                        <a:pt x="49" y="75"/>
                        <a:pt x="44" y="17"/>
                        <a:pt x="0" y="1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1" name="Freeform 16">
                  <a:extLst>
                    <a:ext uri="{FF2B5EF4-FFF2-40B4-BE49-F238E27FC236}">
                      <a16:creationId xmlns="" xmlns:a16="http://schemas.microsoft.com/office/drawing/2014/main" id="{F6ADC3EB-BBC7-4083-940C-82B6D77763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2" y="3293"/>
                  <a:ext cx="141" cy="127"/>
                </a:xfrm>
                <a:custGeom>
                  <a:avLst/>
                  <a:gdLst>
                    <a:gd name="T0" fmla="*/ 20816012 w 72"/>
                    <a:gd name="T1" fmla="*/ 0 h 65"/>
                    <a:gd name="T2" fmla="*/ 0 w 72"/>
                    <a:gd name="T3" fmla="*/ 16237620 h 65"/>
                    <a:gd name="T4" fmla="*/ 740890 w 72"/>
                    <a:gd name="T5" fmla="*/ 20796504 h 65"/>
                    <a:gd name="T6" fmla="*/ 25310323 w 72"/>
                    <a:gd name="T7" fmla="*/ 0 h 65"/>
                    <a:gd name="T8" fmla="*/ 20816012 w 72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65"/>
                    <a:gd name="T17" fmla="*/ 72 w 72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65">
                      <a:moveTo>
                        <a:pt x="59" y="0"/>
                      </a:moveTo>
                      <a:cubicBezTo>
                        <a:pt x="52" y="33"/>
                        <a:pt x="26" y="50"/>
                        <a:pt x="0" y="48"/>
                      </a:cubicBezTo>
                      <a:lnTo>
                        <a:pt x="2" y="62"/>
                      </a:lnTo>
                      <a:cubicBezTo>
                        <a:pt x="37" y="65"/>
                        <a:pt x="70" y="42"/>
                        <a:pt x="72" y="0"/>
                      </a:cubicBez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2" name="Freeform 17">
                  <a:extLst>
                    <a:ext uri="{FF2B5EF4-FFF2-40B4-BE49-F238E27FC236}">
                      <a16:creationId xmlns="" xmlns:a16="http://schemas.microsoft.com/office/drawing/2014/main" id="{734082BC-3F6F-472C-B65C-A707C57BBD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1" y="3305"/>
                  <a:ext cx="110" cy="109"/>
                </a:xfrm>
                <a:custGeom>
                  <a:avLst/>
                  <a:gdLst>
                    <a:gd name="T0" fmla="*/ 0 w 56"/>
                    <a:gd name="T1" fmla="*/ 346566 h 56"/>
                    <a:gd name="T2" fmla="*/ 20830771 w 56"/>
                    <a:gd name="T3" fmla="*/ 17532212 h 56"/>
                    <a:gd name="T4" fmla="*/ 20830771 w 56"/>
                    <a:gd name="T5" fmla="*/ 13197769 h 56"/>
                    <a:gd name="T6" fmla="*/ 3777944 w 56"/>
                    <a:gd name="T7" fmla="*/ 0 h 56"/>
                    <a:gd name="T8" fmla="*/ 0 w 56"/>
                    <a:gd name="T9" fmla="*/ 34656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1"/>
                      </a:moveTo>
                      <a:cubicBezTo>
                        <a:pt x="1" y="33"/>
                        <a:pt x="25" y="53"/>
                        <a:pt x="56" y="56"/>
                      </a:cubicBezTo>
                      <a:lnTo>
                        <a:pt x="56" y="42"/>
                      </a:lnTo>
                      <a:cubicBezTo>
                        <a:pt x="36" y="42"/>
                        <a:pt x="17" y="32"/>
                        <a:pt x="1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3" name="Rectangle 18">
                  <a:extLst>
                    <a:ext uri="{FF2B5EF4-FFF2-40B4-BE49-F238E27FC236}">
                      <a16:creationId xmlns="" xmlns:a16="http://schemas.microsoft.com/office/drawing/2014/main" id="{D4859179-EA50-4901-94A2-2C082C6E53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4" y="1748"/>
                  <a:ext cx="2274" cy="37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4" name="Oval 19">
                  <a:extLst>
                    <a:ext uri="{FF2B5EF4-FFF2-40B4-BE49-F238E27FC236}">
                      <a16:creationId xmlns="" xmlns:a16="http://schemas.microsoft.com/office/drawing/2014/main" id="{DE746417-5B40-4233-B101-69BDE883B2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2" y="1748"/>
                  <a:ext cx="4" cy="37"/>
                </a:xfrm>
                <a:prstGeom prst="ellipse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5" name="Rectangle 20">
                  <a:extLst>
                    <a:ext uri="{FF2B5EF4-FFF2-40B4-BE49-F238E27FC236}">
                      <a16:creationId xmlns="" xmlns:a16="http://schemas.microsoft.com/office/drawing/2014/main" id="{8EF7C679-8E67-41A8-9A5F-DFA97644A2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0" y="1756"/>
                  <a:ext cx="2242" cy="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6" name="Rectangle 21">
                  <a:extLst>
                    <a:ext uri="{FF2B5EF4-FFF2-40B4-BE49-F238E27FC236}">
                      <a16:creationId xmlns="" xmlns:a16="http://schemas.microsoft.com/office/drawing/2014/main" id="{14E21135-24C4-42B0-A17B-64C342A7F6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7" y="884"/>
                  <a:ext cx="47" cy="862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7" name="Rectangle 22">
                  <a:extLst>
                    <a:ext uri="{FF2B5EF4-FFF2-40B4-BE49-F238E27FC236}">
                      <a16:creationId xmlns="" xmlns:a16="http://schemas.microsoft.com/office/drawing/2014/main" id="{E445A8E9-98A2-4A2E-957E-23C47BA75A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5" y="904"/>
                  <a:ext cx="14" cy="82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8" name="Freeform 23">
                  <a:extLst>
                    <a:ext uri="{FF2B5EF4-FFF2-40B4-BE49-F238E27FC236}">
                      <a16:creationId xmlns="" xmlns:a16="http://schemas.microsoft.com/office/drawing/2014/main" id="{0B6B762E-2D1C-4D06-B59F-3AC8B8BCA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90" cy="49"/>
                </a:xfrm>
                <a:custGeom>
                  <a:avLst/>
                  <a:gdLst>
                    <a:gd name="T0" fmla="*/ 374717 w 46"/>
                    <a:gd name="T1" fmla="*/ 0 h 25"/>
                    <a:gd name="T2" fmla="*/ 15864590 w 46"/>
                    <a:gd name="T3" fmla="*/ 0 h 25"/>
                    <a:gd name="T4" fmla="*/ 15864590 w 46"/>
                    <a:gd name="T5" fmla="*/ 8899943 h 25"/>
                    <a:gd name="T6" fmla="*/ 374717 w 46"/>
                    <a:gd name="T7" fmla="*/ 8899943 h 25"/>
                    <a:gd name="T8" fmla="*/ 374717 w 46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25"/>
                    <a:gd name="T17" fmla="*/ 46 w 46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25">
                      <a:moveTo>
                        <a:pt x="1" y="0"/>
                      </a:moveTo>
                      <a:lnTo>
                        <a:pt x="46" y="0"/>
                      </a:lnTo>
                      <a:lnTo>
                        <a:pt x="46" y="25"/>
                      </a:lnTo>
                      <a:lnTo>
                        <a:pt x="1" y="25"/>
                      </a:lnTo>
                      <a:cubicBezTo>
                        <a:pt x="0" y="17"/>
                        <a:pt x="1" y="9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9" name="Freeform 24">
                  <a:extLst>
                    <a:ext uri="{FF2B5EF4-FFF2-40B4-BE49-F238E27FC236}">
                      <a16:creationId xmlns="" xmlns:a16="http://schemas.microsoft.com/office/drawing/2014/main" id="{2154BB35-5C62-43E8-92E1-133C8008A4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0" y="1748"/>
                  <a:ext cx="25" cy="19"/>
                </a:xfrm>
                <a:custGeom>
                  <a:avLst/>
                  <a:gdLst>
                    <a:gd name="T0" fmla="*/ 1673446 w 13"/>
                    <a:gd name="T1" fmla="*/ 0 h 10"/>
                    <a:gd name="T2" fmla="*/ 1673446 w 13"/>
                    <a:gd name="T3" fmla="*/ 807456 h 10"/>
                    <a:gd name="T4" fmla="*/ 3218165 w 13"/>
                    <a:gd name="T5" fmla="*/ 1028652 h 10"/>
                    <a:gd name="T6" fmla="*/ 1673446 w 13"/>
                    <a:gd name="T7" fmla="*/ 1028652 h 10"/>
                    <a:gd name="T8" fmla="*/ 1673446 w 13"/>
                    <a:gd name="T9" fmla="*/ 1954439 h 10"/>
                    <a:gd name="T10" fmla="*/ 1540781 w 13"/>
                    <a:gd name="T11" fmla="*/ 1028652 h 10"/>
                    <a:gd name="T12" fmla="*/ 0 w 13"/>
                    <a:gd name="T13" fmla="*/ 1028652 h 10"/>
                    <a:gd name="T14" fmla="*/ 1540781 w 13"/>
                    <a:gd name="T15" fmla="*/ 807456 h 10"/>
                    <a:gd name="T16" fmla="*/ 1673446 w 13"/>
                    <a:gd name="T17" fmla="*/ 0 h 10"/>
                    <a:gd name="T18" fmla="*/ 1540781 w 13"/>
                    <a:gd name="T19" fmla="*/ 42497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0"/>
                    <a:gd name="T32" fmla="*/ 13 w 13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0">
                      <a:moveTo>
                        <a:pt x="7" y="0"/>
                      </a:moveTo>
                      <a:lnTo>
                        <a:pt x="7" y="4"/>
                      </a:lnTo>
                      <a:lnTo>
                        <a:pt x="13" y="5"/>
                      </a:lnTo>
                      <a:lnTo>
                        <a:pt x="7" y="5"/>
                      </a:lnTo>
                      <a:lnTo>
                        <a:pt x="7" y="10"/>
                      </a:ln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6" y="4"/>
                      </a:lnTo>
                      <a:lnTo>
                        <a:pt x="7" y="0"/>
                      </a:lnTo>
                      <a:close/>
                      <a:moveTo>
                        <a:pt x="6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0" name="Freeform 25">
                  <a:extLst>
                    <a:ext uri="{FF2B5EF4-FFF2-40B4-BE49-F238E27FC236}">
                      <a16:creationId xmlns="" xmlns:a16="http://schemas.microsoft.com/office/drawing/2014/main" id="{D4F5C13B-1E04-4913-A87F-9E01A892DD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8" y="1744"/>
                  <a:ext cx="21" cy="17"/>
                </a:xfrm>
                <a:custGeom>
                  <a:avLst/>
                  <a:gdLst>
                    <a:gd name="T0" fmla="*/ 1239855 w 11"/>
                    <a:gd name="T1" fmla="*/ 0 h 9"/>
                    <a:gd name="T2" fmla="*/ 1239855 w 11"/>
                    <a:gd name="T3" fmla="*/ 736194 h 9"/>
                    <a:gd name="T4" fmla="*/ 2366996 w 11"/>
                    <a:gd name="T5" fmla="*/ 829177 h 9"/>
                    <a:gd name="T6" fmla="*/ 1239855 w 11"/>
                    <a:gd name="T7" fmla="*/ 829177 h 9"/>
                    <a:gd name="T8" fmla="*/ 1239855 w 11"/>
                    <a:gd name="T9" fmla="*/ 1566223 h 9"/>
                    <a:gd name="T10" fmla="*/ 1127492 w 11"/>
                    <a:gd name="T11" fmla="*/ 829177 h 9"/>
                    <a:gd name="T12" fmla="*/ 0 w 11"/>
                    <a:gd name="T13" fmla="*/ 829177 h 9"/>
                    <a:gd name="T14" fmla="*/ 1127492 w 11"/>
                    <a:gd name="T15" fmla="*/ 736194 h 9"/>
                    <a:gd name="T16" fmla="*/ 1239855 w 11"/>
                    <a:gd name="T17" fmla="*/ 0 h 9"/>
                    <a:gd name="T18" fmla="*/ 1127492 w 11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9"/>
                    <a:gd name="T32" fmla="*/ 11 w 11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9">
                      <a:moveTo>
                        <a:pt x="6" y="0"/>
                      </a:moveTo>
                      <a:lnTo>
                        <a:pt x="6" y="4"/>
                      </a:lnTo>
                      <a:lnTo>
                        <a:pt x="11" y="5"/>
                      </a:lnTo>
                      <a:lnTo>
                        <a:pt x="6" y="5"/>
                      </a:lnTo>
                      <a:lnTo>
                        <a:pt x="6" y="9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5" y="4"/>
                      </a:lnTo>
                      <a:lnTo>
                        <a:pt x="6" y="0"/>
                      </a:lnTo>
                      <a:close/>
                      <a:moveTo>
                        <a:pt x="5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1" name="Freeform 26">
                  <a:extLst>
                    <a:ext uri="{FF2B5EF4-FFF2-40B4-BE49-F238E27FC236}">
                      <a16:creationId xmlns="" xmlns:a16="http://schemas.microsoft.com/office/drawing/2014/main" id="{38384859-FC27-4512-A70B-65ADE6EDA9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6" y="1742"/>
                  <a:ext cx="10" cy="49"/>
                </a:xfrm>
                <a:custGeom>
                  <a:avLst/>
                  <a:gdLst>
                    <a:gd name="T0" fmla="*/ 1572864 w 5"/>
                    <a:gd name="T1" fmla="*/ 0 h 25"/>
                    <a:gd name="T2" fmla="*/ 1572864 w 5"/>
                    <a:gd name="T3" fmla="*/ 8899943 h 25"/>
                    <a:gd name="T4" fmla="*/ 2621440 w 5"/>
                    <a:gd name="T5" fmla="*/ 8899943 h 25"/>
                    <a:gd name="T6" fmla="*/ 2097152 w 5"/>
                    <a:gd name="T7" fmla="*/ 0 h 25"/>
                    <a:gd name="T8" fmla="*/ 1572864 w 5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25"/>
                    <a:gd name="T17" fmla="*/ 5 w 5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5" y="25"/>
                      </a:lnTo>
                      <a:cubicBezTo>
                        <a:pt x="2" y="24"/>
                        <a:pt x="2" y="2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2" name="Freeform 27">
                  <a:extLst>
                    <a:ext uri="{FF2B5EF4-FFF2-40B4-BE49-F238E27FC236}">
                      <a16:creationId xmlns="" xmlns:a16="http://schemas.microsoft.com/office/drawing/2014/main" id="{A39FB5BE-C3AB-4D86-A5B5-EE1608D90F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2" y="1742"/>
                  <a:ext cx="4" cy="49"/>
                </a:xfrm>
                <a:custGeom>
                  <a:avLst/>
                  <a:gdLst>
                    <a:gd name="T0" fmla="*/ 524288 w 2"/>
                    <a:gd name="T1" fmla="*/ 385920 h 25"/>
                    <a:gd name="T2" fmla="*/ 1048576 w 2"/>
                    <a:gd name="T3" fmla="*/ 1134777 h 25"/>
                    <a:gd name="T4" fmla="*/ 524288 w 2"/>
                    <a:gd name="T5" fmla="*/ 1482550 h 25"/>
                    <a:gd name="T6" fmla="*/ 1048576 w 2"/>
                    <a:gd name="T7" fmla="*/ 7817080 h 25"/>
                    <a:gd name="T8" fmla="*/ 1048576 w 2"/>
                    <a:gd name="T9" fmla="*/ 8163639 h 25"/>
                    <a:gd name="T10" fmla="*/ 524288 w 2"/>
                    <a:gd name="T11" fmla="*/ 8544344 h 25"/>
                    <a:gd name="T12" fmla="*/ 0 w 2"/>
                    <a:gd name="T13" fmla="*/ 4540787 h 25"/>
                    <a:gd name="T14" fmla="*/ 524288 w 2"/>
                    <a:gd name="T15" fmla="*/ 3859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5"/>
                    <a:gd name="T26" fmla="*/ 2 w 2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5">
                      <a:moveTo>
                        <a:pt x="1" y="1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2" y="22"/>
                      </a:cubicBezTo>
                      <a:lnTo>
                        <a:pt x="2" y="23"/>
                      </a:lnTo>
                      <a:cubicBezTo>
                        <a:pt x="2" y="24"/>
                        <a:pt x="2" y="24"/>
                        <a:pt x="1" y="24"/>
                      </a:cubicBezTo>
                      <a:cubicBezTo>
                        <a:pt x="1" y="25"/>
                        <a:pt x="0" y="20"/>
                        <a:pt x="0" y="13"/>
                      </a:cubicBezTo>
                      <a:cubicBezTo>
                        <a:pt x="0" y="6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3" name="Freeform 28">
                  <a:extLst>
                    <a:ext uri="{FF2B5EF4-FFF2-40B4-BE49-F238E27FC236}">
                      <a16:creationId xmlns="" xmlns:a16="http://schemas.microsoft.com/office/drawing/2014/main" id="{FA57C365-A45B-4655-8DBD-E8E9492469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12" y="1744"/>
                  <a:ext cx="4" cy="45"/>
                </a:xfrm>
                <a:custGeom>
                  <a:avLst/>
                  <a:gdLst>
                    <a:gd name="T0" fmla="*/ 1048576 w 2"/>
                    <a:gd name="T1" fmla="*/ 7239796 h 23"/>
                    <a:gd name="T2" fmla="*/ 1048576 w 2"/>
                    <a:gd name="T3" fmla="*/ 7239796 h 23"/>
                    <a:gd name="T4" fmla="*/ 1048576 w 2"/>
                    <a:gd name="T5" fmla="*/ 7239796 h 23"/>
                    <a:gd name="T6" fmla="*/ 524288 w 2"/>
                    <a:gd name="T7" fmla="*/ 7934183 h 23"/>
                    <a:gd name="T8" fmla="*/ 0 w 2"/>
                    <a:gd name="T9" fmla="*/ 3867169 h 23"/>
                    <a:gd name="T10" fmla="*/ 524288 w 2"/>
                    <a:gd name="T11" fmla="*/ 0 h 23"/>
                    <a:gd name="T12" fmla="*/ 1048576 w 2"/>
                    <a:gd name="T13" fmla="*/ 733142 h 23"/>
                    <a:gd name="T14" fmla="*/ 524288 w 2"/>
                    <a:gd name="T15" fmla="*/ 0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3"/>
                    <a:gd name="T26" fmla="*/ 2 w 2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3">
                      <a:moveTo>
                        <a:pt x="2" y="21"/>
                      </a:moveTo>
                      <a:cubicBezTo>
                        <a:pt x="2" y="21"/>
                        <a:pt x="2" y="21"/>
                        <a:pt x="2" y="21"/>
                      </a:cubicBezTo>
                      <a:moveTo>
                        <a:pt x="2" y="21"/>
                      </a:moveTo>
                      <a:cubicBezTo>
                        <a:pt x="2" y="23"/>
                        <a:pt x="2" y="23"/>
                        <a:pt x="1" y="23"/>
                      </a:cubicBezTo>
                      <a:cubicBezTo>
                        <a:pt x="0" y="23"/>
                        <a:pt x="0" y="18"/>
                        <a:pt x="0" y="11"/>
                      </a:cubicBezTo>
                      <a:cubicBezTo>
                        <a:pt x="0" y="5"/>
                        <a:pt x="0" y="0"/>
                        <a:pt x="1" y="0"/>
                      </a:cubicBezTo>
                      <a:cubicBezTo>
                        <a:pt x="2" y="0"/>
                        <a:pt x="2" y="0"/>
                        <a:pt x="2" y="2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4" name="Freeform 29">
                  <a:extLst>
                    <a:ext uri="{FF2B5EF4-FFF2-40B4-BE49-F238E27FC236}">
                      <a16:creationId xmlns="" xmlns:a16="http://schemas.microsoft.com/office/drawing/2014/main" id="{DA9FD8A8-24EF-4AE7-A44C-28D86D9F15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4" y="1748"/>
                  <a:ext cx="2" cy="39"/>
                </a:xfrm>
                <a:custGeom>
                  <a:avLst/>
                  <a:gdLst>
                    <a:gd name="T0" fmla="*/ 524288 w 1"/>
                    <a:gd name="T1" fmla="*/ 6112542 h 20"/>
                    <a:gd name="T2" fmla="*/ 524288 w 1"/>
                    <a:gd name="T3" fmla="*/ 6484503 h 20"/>
                    <a:gd name="T4" fmla="*/ 0 w 1"/>
                    <a:gd name="T5" fmla="*/ 3325386 h 20"/>
                    <a:gd name="T6" fmla="*/ 524288 w 1"/>
                    <a:gd name="T7" fmla="*/ 0 h 20"/>
                    <a:gd name="T8" fmla="*/ 524288 w 1"/>
                    <a:gd name="T9" fmla="*/ 35390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20"/>
                    <a:gd name="T17" fmla="*/ 1 w 1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20">
                      <a:moveTo>
                        <a:pt x="1" y="19"/>
                      </a:move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0" y="20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5" name="Freeform 30">
                  <a:extLst>
                    <a:ext uri="{FF2B5EF4-FFF2-40B4-BE49-F238E27FC236}">
                      <a16:creationId xmlns="" xmlns:a16="http://schemas.microsoft.com/office/drawing/2014/main" id="{A43C54F0-5D6A-49CF-A21B-A7A0EA3FE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2" y="1742"/>
                  <a:ext cx="8" cy="49"/>
                </a:xfrm>
                <a:custGeom>
                  <a:avLst/>
                  <a:gdLst>
                    <a:gd name="T0" fmla="*/ 1048576 w 4"/>
                    <a:gd name="T1" fmla="*/ 0 h 25"/>
                    <a:gd name="T2" fmla="*/ 1048576 w 4"/>
                    <a:gd name="T3" fmla="*/ 8899943 h 25"/>
                    <a:gd name="T4" fmla="*/ 2097152 w 4"/>
                    <a:gd name="T5" fmla="*/ 8899943 h 25"/>
                    <a:gd name="T6" fmla="*/ 2097152 w 4"/>
                    <a:gd name="T7" fmla="*/ 0 h 25"/>
                    <a:gd name="T8" fmla="*/ 1048576 w 4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5"/>
                    <a:gd name="T17" fmla="*/ 4 w 4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5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5"/>
                      </a:cubicBezTo>
                      <a:lnTo>
                        <a:pt x="4" y="25"/>
                      </a:lnTo>
                      <a:cubicBezTo>
                        <a:pt x="1" y="24"/>
                        <a:pt x="2" y="2"/>
                        <a:pt x="4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6" name="Freeform 31">
                  <a:extLst>
                    <a:ext uri="{FF2B5EF4-FFF2-40B4-BE49-F238E27FC236}">
                      <a16:creationId xmlns="" xmlns:a16="http://schemas.microsoft.com/office/drawing/2014/main" id="{B6044F75-E601-44FF-95A5-4542E10380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6" cy="49"/>
                </a:xfrm>
                <a:custGeom>
                  <a:avLst/>
                  <a:gdLst>
                    <a:gd name="T0" fmla="*/ 1572864 w 3"/>
                    <a:gd name="T1" fmla="*/ 0 h 25"/>
                    <a:gd name="T2" fmla="*/ 1572864 w 3"/>
                    <a:gd name="T3" fmla="*/ 8899943 h 25"/>
                    <a:gd name="T4" fmla="*/ 1572864 w 3"/>
                    <a:gd name="T5" fmla="*/ 8544344 h 25"/>
                    <a:gd name="T6" fmla="*/ 1572864 w 3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25"/>
                    <a:gd name="T14" fmla="*/ 3 w 3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3" y="24"/>
                      </a:lnTo>
                      <a:cubicBezTo>
                        <a:pt x="0" y="24"/>
                        <a:pt x="1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7" name="Freeform 32">
                  <a:extLst>
                    <a:ext uri="{FF2B5EF4-FFF2-40B4-BE49-F238E27FC236}">
                      <a16:creationId xmlns="" xmlns:a16="http://schemas.microsoft.com/office/drawing/2014/main" id="{CC53EF1C-C104-46D6-A8A6-77743122BE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6960000 w 21"/>
                    <a:gd name="T3" fmla="*/ 0 h 24"/>
                    <a:gd name="T4" fmla="*/ 6960000 w 21"/>
                    <a:gd name="T5" fmla="*/ 8432317 h 24"/>
                    <a:gd name="T6" fmla="*/ 0 w 21"/>
                    <a:gd name="T7" fmla="*/ 843231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8" name="Freeform 33">
                  <a:extLst>
                    <a:ext uri="{FF2B5EF4-FFF2-40B4-BE49-F238E27FC236}">
                      <a16:creationId xmlns="" xmlns:a16="http://schemas.microsoft.com/office/drawing/2014/main" id="{A21DAAE4-03A1-477F-B326-85D50F1D88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" y="1746"/>
                  <a:ext cx="11" cy="19"/>
                </a:xfrm>
                <a:custGeom>
                  <a:avLst/>
                  <a:gdLst>
                    <a:gd name="T0" fmla="*/ 330471 w 6"/>
                    <a:gd name="T1" fmla="*/ 0 h 10"/>
                    <a:gd name="T2" fmla="*/ 330471 w 6"/>
                    <a:gd name="T3" fmla="*/ 1028652 h 10"/>
                    <a:gd name="T4" fmla="*/ 605864 w 6"/>
                    <a:gd name="T5" fmla="*/ 1028652 h 10"/>
                    <a:gd name="T6" fmla="*/ 330471 w 6"/>
                    <a:gd name="T7" fmla="*/ 1153370 h 10"/>
                    <a:gd name="T8" fmla="*/ 330471 w 6"/>
                    <a:gd name="T9" fmla="*/ 1954439 h 10"/>
                    <a:gd name="T10" fmla="*/ 330471 w 6"/>
                    <a:gd name="T11" fmla="*/ 1153370 h 10"/>
                    <a:gd name="T12" fmla="*/ 0 w 6"/>
                    <a:gd name="T13" fmla="*/ 1028652 h 10"/>
                    <a:gd name="T14" fmla="*/ 330471 w 6"/>
                    <a:gd name="T15" fmla="*/ 1028652 h 10"/>
                    <a:gd name="T16" fmla="*/ 330471 w 6"/>
                    <a:gd name="T17" fmla="*/ 0 h 10"/>
                    <a:gd name="T18" fmla="*/ 330471 w 6"/>
                    <a:gd name="T19" fmla="*/ 60703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9" name="Freeform 34">
                  <a:extLst>
                    <a:ext uri="{FF2B5EF4-FFF2-40B4-BE49-F238E27FC236}">
                      <a16:creationId xmlns="" xmlns:a16="http://schemas.microsoft.com/office/drawing/2014/main" id="{A342BEC7-EE11-413D-ABD5-DD9BAF57DC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5" y="1744"/>
                  <a:ext cx="9" cy="17"/>
                </a:xfrm>
                <a:custGeom>
                  <a:avLst/>
                  <a:gdLst>
                    <a:gd name="T0" fmla="*/ 195359 w 5"/>
                    <a:gd name="T1" fmla="*/ 0 h 9"/>
                    <a:gd name="T2" fmla="*/ 195359 w 5"/>
                    <a:gd name="T3" fmla="*/ 736194 h 9"/>
                    <a:gd name="T4" fmla="*/ 351646 w 5"/>
                    <a:gd name="T5" fmla="*/ 736194 h 9"/>
                    <a:gd name="T6" fmla="*/ 195359 w 5"/>
                    <a:gd name="T7" fmla="*/ 829177 h 9"/>
                    <a:gd name="T8" fmla="*/ 195359 w 5"/>
                    <a:gd name="T9" fmla="*/ 1566223 h 9"/>
                    <a:gd name="T10" fmla="*/ 153486 w 5"/>
                    <a:gd name="T11" fmla="*/ 829177 h 9"/>
                    <a:gd name="T12" fmla="*/ 0 w 5"/>
                    <a:gd name="T13" fmla="*/ 736194 h 9"/>
                    <a:gd name="T14" fmla="*/ 153486 w 5"/>
                    <a:gd name="T15" fmla="*/ 736194 h 9"/>
                    <a:gd name="T16" fmla="*/ 195359 w 5"/>
                    <a:gd name="T17" fmla="*/ 0 h 9"/>
                    <a:gd name="T18" fmla="*/ 153486 w 5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3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3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0" name="Freeform 35">
                  <a:extLst>
                    <a:ext uri="{FF2B5EF4-FFF2-40B4-BE49-F238E27FC236}">
                      <a16:creationId xmlns="" xmlns:a16="http://schemas.microsoft.com/office/drawing/2014/main" id="{87340322-44EB-4C61-ABD0-117BEB5C4C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1" name="Freeform 36">
                  <a:extLst>
                    <a:ext uri="{FF2B5EF4-FFF2-40B4-BE49-F238E27FC236}">
                      <a16:creationId xmlns="" xmlns:a16="http://schemas.microsoft.com/office/drawing/2014/main" id="{F414B039-2E6D-40BE-A191-D77C839C3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0 w 1"/>
                    <a:gd name="T1" fmla="*/ 0 h 24"/>
                    <a:gd name="T2" fmla="*/ 524288 w 1"/>
                    <a:gd name="T3" fmla="*/ 1122760 h 24"/>
                    <a:gd name="T4" fmla="*/ 0 w 1"/>
                    <a:gd name="T5" fmla="*/ 1450910 h 24"/>
                    <a:gd name="T6" fmla="*/ 0 w 1"/>
                    <a:gd name="T7" fmla="*/ 7725145 h 24"/>
                    <a:gd name="T8" fmla="*/ 524288 w 1"/>
                    <a:gd name="T9" fmla="*/ 7725145 h 24"/>
                    <a:gd name="T10" fmla="*/ 0 w 1"/>
                    <a:gd name="T11" fmla="*/ 8432317 h 24"/>
                    <a:gd name="T12" fmla="*/ 0 w 1"/>
                    <a:gd name="T13" fmla="*/ 4492133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0" y="0"/>
                      </a:moveTo>
                      <a:cubicBezTo>
                        <a:pt x="1" y="0"/>
                        <a:pt x="1" y="1"/>
                        <a:pt x="1" y="3"/>
                      </a:cubicBezTo>
                      <a:lnTo>
                        <a:pt x="0" y="4"/>
                      </a:lnTo>
                      <a:cubicBezTo>
                        <a:pt x="0" y="10"/>
                        <a:pt x="0" y="16"/>
                        <a:pt x="0" y="22"/>
                      </a:cubicBezTo>
                      <a:lnTo>
                        <a:pt x="1" y="22"/>
                      </a:ln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3"/>
                      </a:cubicBezTo>
                      <a:cubicBezTo>
                        <a:pt x="0" y="6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2" name="Freeform 37">
                  <a:extLst>
                    <a:ext uri="{FF2B5EF4-FFF2-40B4-BE49-F238E27FC236}">
                      <a16:creationId xmlns="" xmlns:a16="http://schemas.microsoft.com/office/drawing/2014/main" id="{BA26C860-C3F6-4B19-85D3-FB031E3080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524288 w 1"/>
                    <a:gd name="T1" fmla="*/ 7725145 h 24"/>
                    <a:gd name="T2" fmla="*/ 524288 w 1"/>
                    <a:gd name="T3" fmla="*/ 7725145 h 24"/>
                    <a:gd name="T4" fmla="*/ 524288 w 1"/>
                    <a:gd name="T5" fmla="*/ 7725145 h 24"/>
                    <a:gd name="T6" fmla="*/ 0 w 1"/>
                    <a:gd name="T7" fmla="*/ 8432317 h 24"/>
                    <a:gd name="T8" fmla="*/ 0 w 1"/>
                    <a:gd name="T9" fmla="*/ 4305862 h 24"/>
                    <a:gd name="T10" fmla="*/ 0 w 1"/>
                    <a:gd name="T11" fmla="*/ 0 h 24"/>
                    <a:gd name="T12" fmla="*/ 524288 w 1"/>
                    <a:gd name="T13" fmla="*/ 1122760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1" y="22"/>
                      </a:moveTo>
                      <a:cubicBezTo>
                        <a:pt x="1" y="22"/>
                        <a:pt x="1" y="22"/>
                        <a:pt x="1" y="22"/>
                      </a:cubicBezTo>
                      <a:moveTo>
                        <a:pt x="1" y="22"/>
                      </a:move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2"/>
                      </a:cubicBezTo>
                      <a:cubicBezTo>
                        <a:pt x="0" y="6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3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3" name="Freeform 38">
                  <a:extLst>
                    <a:ext uri="{FF2B5EF4-FFF2-40B4-BE49-F238E27FC236}">
                      <a16:creationId xmlns="" xmlns:a16="http://schemas.microsoft.com/office/drawing/2014/main" id="{61F12CCE-76AA-45F9-9B67-4577C5EB0F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8"/>
                  <a:ext cx="2" cy="37"/>
                </a:xfrm>
                <a:custGeom>
                  <a:avLst/>
                  <a:gdLst>
                    <a:gd name="T0" fmla="*/ 524288 w 1"/>
                    <a:gd name="T1" fmla="*/ 5998874 h 19"/>
                    <a:gd name="T2" fmla="*/ 524288 w 1"/>
                    <a:gd name="T3" fmla="*/ 5998874 h 19"/>
                    <a:gd name="T4" fmla="*/ 0 w 1"/>
                    <a:gd name="T5" fmla="*/ 3080503 h 19"/>
                    <a:gd name="T6" fmla="*/ 524288 w 1"/>
                    <a:gd name="T7" fmla="*/ 0 h 19"/>
                    <a:gd name="T8" fmla="*/ 524288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4" name="Freeform 39">
                  <a:extLst>
                    <a:ext uri="{FF2B5EF4-FFF2-40B4-BE49-F238E27FC236}">
                      <a16:creationId xmlns="" xmlns:a16="http://schemas.microsoft.com/office/drawing/2014/main" id="{00C05673-7038-4190-BE16-24666746A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7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524288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524288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5" name="Freeform 40">
                  <a:extLst>
                    <a:ext uri="{FF2B5EF4-FFF2-40B4-BE49-F238E27FC236}">
                      <a16:creationId xmlns="" xmlns:a16="http://schemas.microsoft.com/office/drawing/2014/main" id="{4DDA75EA-BD80-4647-9AD3-5666EC91B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6" name="Freeform 41">
                  <a:extLst>
                    <a:ext uri="{FF2B5EF4-FFF2-40B4-BE49-F238E27FC236}">
                      <a16:creationId xmlns="" xmlns:a16="http://schemas.microsoft.com/office/drawing/2014/main" id="{DA1827A5-1B05-4E15-998C-07C6794B9B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111" cy="88"/>
                </a:xfrm>
                <a:custGeom>
                  <a:avLst/>
                  <a:gdLst>
                    <a:gd name="T0" fmla="*/ 678124 w 57"/>
                    <a:gd name="T1" fmla="*/ 0 h 45"/>
                    <a:gd name="T2" fmla="*/ 18011185 w 57"/>
                    <a:gd name="T3" fmla="*/ 0 h 45"/>
                    <a:gd name="T4" fmla="*/ 18011185 w 57"/>
                    <a:gd name="T5" fmla="*/ 15371083 h 45"/>
                    <a:gd name="T6" fmla="*/ 678124 w 57"/>
                    <a:gd name="T7" fmla="*/ 15371083 h 45"/>
                    <a:gd name="T8" fmla="*/ 678124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1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7" name="Freeform 42">
                  <a:extLst>
                    <a:ext uri="{FF2B5EF4-FFF2-40B4-BE49-F238E27FC236}">
                      <a16:creationId xmlns="" xmlns:a16="http://schemas.microsoft.com/office/drawing/2014/main" id="{7DC37BA9-0A39-468E-A6A8-0C0F0218A2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87" y="1824"/>
                  <a:ext cx="32" cy="37"/>
                </a:xfrm>
                <a:custGeom>
                  <a:avLst/>
                  <a:gdLst>
                    <a:gd name="T0" fmla="*/ 4194304 w 16"/>
                    <a:gd name="T1" fmla="*/ 0 h 19"/>
                    <a:gd name="T2" fmla="*/ 4194304 w 16"/>
                    <a:gd name="T3" fmla="*/ 2897316 h 19"/>
                    <a:gd name="T4" fmla="*/ 8388608 w 16"/>
                    <a:gd name="T5" fmla="*/ 3080503 h 19"/>
                    <a:gd name="T6" fmla="*/ 4194304 w 16"/>
                    <a:gd name="T7" fmla="*/ 3080503 h 19"/>
                    <a:gd name="T8" fmla="*/ 4194304 w 16"/>
                    <a:gd name="T9" fmla="*/ 5998874 h 19"/>
                    <a:gd name="T10" fmla="*/ 4194304 w 16"/>
                    <a:gd name="T11" fmla="*/ 3080503 h 19"/>
                    <a:gd name="T12" fmla="*/ 0 w 16"/>
                    <a:gd name="T13" fmla="*/ 3080503 h 19"/>
                    <a:gd name="T14" fmla="*/ 4194304 w 16"/>
                    <a:gd name="T15" fmla="*/ 2897316 h 19"/>
                    <a:gd name="T16" fmla="*/ 4194304 w 16"/>
                    <a:gd name="T17" fmla="*/ 0 h 19"/>
                    <a:gd name="T18" fmla="*/ 4194304 w 16"/>
                    <a:gd name="T19" fmla="*/ 158188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8" y="10"/>
                      </a:lnTo>
                      <a:lnTo>
                        <a:pt x="0" y="10"/>
                      </a:lnTo>
                      <a:lnTo>
                        <a:pt x="8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8" name="Freeform 43">
                  <a:extLst>
                    <a:ext uri="{FF2B5EF4-FFF2-40B4-BE49-F238E27FC236}">
                      <a16:creationId xmlns="" xmlns:a16="http://schemas.microsoft.com/office/drawing/2014/main" id="{54F8CAC5-8B8E-41D5-8361-1B069E88CE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97" y="1820"/>
                  <a:ext cx="28" cy="31"/>
                </a:xfrm>
                <a:custGeom>
                  <a:avLst/>
                  <a:gdLst>
                    <a:gd name="T0" fmla="*/ 3670016 w 14"/>
                    <a:gd name="T1" fmla="*/ 0 h 16"/>
                    <a:gd name="T2" fmla="*/ 3670016 w 14"/>
                    <a:gd name="T3" fmla="*/ 2364705 h 16"/>
                    <a:gd name="T4" fmla="*/ 7340032 w 14"/>
                    <a:gd name="T5" fmla="*/ 2364705 h 16"/>
                    <a:gd name="T6" fmla="*/ 3670016 w 14"/>
                    <a:gd name="T7" fmla="*/ 2521916 h 16"/>
                    <a:gd name="T8" fmla="*/ 3670016 w 14"/>
                    <a:gd name="T9" fmla="*/ 4581616 h 16"/>
                    <a:gd name="T10" fmla="*/ 3145728 w 14"/>
                    <a:gd name="T11" fmla="*/ 2521916 h 16"/>
                    <a:gd name="T12" fmla="*/ 0 w 14"/>
                    <a:gd name="T13" fmla="*/ 2364705 h 16"/>
                    <a:gd name="T14" fmla="*/ 3145728 w 14"/>
                    <a:gd name="T15" fmla="*/ 2364705 h 16"/>
                    <a:gd name="T16" fmla="*/ 3670016 w 14"/>
                    <a:gd name="T17" fmla="*/ 0 h 16"/>
                    <a:gd name="T18" fmla="*/ 3145728 w 14"/>
                    <a:gd name="T19" fmla="*/ 1220493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9" name="Freeform 44">
                  <a:extLst>
                    <a:ext uri="{FF2B5EF4-FFF2-40B4-BE49-F238E27FC236}">
                      <a16:creationId xmlns="" xmlns:a16="http://schemas.microsoft.com/office/drawing/2014/main" id="{822D4F49-4B5C-4E99-9EDE-03F43FE1E8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3" y="1816"/>
                  <a:ext cx="10" cy="88"/>
                </a:xfrm>
                <a:custGeom>
                  <a:avLst/>
                  <a:gdLst>
                    <a:gd name="T0" fmla="*/ 1572864 w 5"/>
                    <a:gd name="T1" fmla="*/ 0 h 45"/>
                    <a:gd name="T2" fmla="*/ 1572864 w 5"/>
                    <a:gd name="T3" fmla="*/ 15371083 h 45"/>
                    <a:gd name="T4" fmla="*/ 2621440 w 5"/>
                    <a:gd name="T5" fmla="*/ 15371083 h 45"/>
                    <a:gd name="T6" fmla="*/ 2621440 w 5"/>
                    <a:gd name="T7" fmla="*/ 0 h 45"/>
                    <a:gd name="T8" fmla="*/ 1572864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0" name="Freeform 45">
                  <a:extLst>
                    <a:ext uri="{FF2B5EF4-FFF2-40B4-BE49-F238E27FC236}">
                      <a16:creationId xmlns="" xmlns:a16="http://schemas.microsoft.com/office/drawing/2014/main" id="{7BBD315A-34F6-4B39-87A5-5A0C5381C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9" y="1816"/>
                  <a:ext cx="6" cy="88"/>
                </a:xfrm>
                <a:custGeom>
                  <a:avLst/>
                  <a:gdLst>
                    <a:gd name="T0" fmla="*/ 1048576 w 3"/>
                    <a:gd name="T1" fmla="*/ 372928 h 45"/>
                    <a:gd name="T2" fmla="*/ 1572864 w 3"/>
                    <a:gd name="T3" fmla="*/ 1780484 h 45"/>
                    <a:gd name="T4" fmla="*/ 1048576 w 3"/>
                    <a:gd name="T5" fmla="*/ 2428278 h 45"/>
                    <a:gd name="T6" fmla="*/ 1048576 w 3"/>
                    <a:gd name="T7" fmla="*/ 13946844 h 45"/>
                    <a:gd name="T8" fmla="*/ 1572864 w 3"/>
                    <a:gd name="T9" fmla="*/ 13946844 h 45"/>
                    <a:gd name="T10" fmla="*/ 1048576 w 3"/>
                    <a:gd name="T11" fmla="*/ 15371083 h 45"/>
                    <a:gd name="T12" fmla="*/ 0 w 3"/>
                    <a:gd name="T13" fmla="*/ 7860213 h 45"/>
                    <a:gd name="T14" fmla="*/ 1048576 w 3"/>
                    <a:gd name="T15" fmla="*/ 37292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3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1" name="Freeform 46">
                  <a:extLst>
                    <a:ext uri="{FF2B5EF4-FFF2-40B4-BE49-F238E27FC236}">
                      <a16:creationId xmlns="" xmlns:a16="http://schemas.microsoft.com/office/drawing/2014/main" id="{BC5453FB-EBF9-4925-826F-DC9C240A24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89" y="1818"/>
                  <a:ext cx="6" cy="86"/>
                </a:xfrm>
                <a:custGeom>
                  <a:avLst/>
                  <a:gdLst>
                    <a:gd name="T0" fmla="*/ 1572864 w 3"/>
                    <a:gd name="T1" fmla="*/ 13488631 h 44"/>
                    <a:gd name="T2" fmla="*/ 1572864 w 3"/>
                    <a:gd name="T3" fmla="*/ 13488631 h 44"/>
                    <a:gd name="T4" fmla="*/ 1572864 w 3"/>
                    <a:gd name="T5" fmla="*/ 13488631 h 44"/>
                    <a:gd name="T6" fmla="*/ 1048576 w 3"/>
                    <a:gd name="T7" fmla="*/ 14879972 h 44"/>
                    <a:gd name="T8" fmla="*/ 0 w 3"/>
                    <a:gd name="T9" fmla="*/ 7447760 h 44"/>
                    <a:gd name="T10" fmla="*/ 1048576 w 3"/>
                    <a:gd name="T11" fmla="*/ 0 h 44"/>
                    <a:gd name="T12" fmla="*/ 1572864 w 3"/>
                    <a:gd name="T13" fmla="*/ 1768084 h 44"/>
                    <a:gd name="T14" fmla="*/ 104857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2" name="Freeform 47">
                  <a:extLst>
                    <a:ext uri="{FF2B5EF4-FFF2-40B4-BE49-F238E27FC236}">
                      <a16:creationId xmlns="" xmlns:a16="http://schemas.microsoft.com/office/drawing/2014/main" id="{092FEC02-0822-41DA-96EB-B5223C8B95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1826"/>
                  <a:ext cx="4" cy="71"/>
                </a:xfrm>
                <a:custGeom>
                  <a:avLst/>
                  <a:gdLst>
                    <a:gd name="T0" fmla="*/ 1048576 w 2"/>
                    <a:gd name="T1" fmla="*/ 14451123 h 36"/>
                    <a:gd name="T2" fmla="*/ 1048576 w 2"/>
                    <a:gd name="T3" fmla="*/ 14451123 h 36"/>
                    <a:gd name="T4" fmla="*/ 0 w 2"/>
                    <a:gd name="T5" fmla="*/ 7327330 h 36"/>
                    <a:gd name="T6" fmla="*/ 1048576 w 2"/>
                    <a:gd name="T7" fmla="*/ 0 h 36"/>
                    <a:gd name="T8" fmla="*/ 1048576 w 2"/>
                    <a:gd name="T9" fmla="*/ 43036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3" name="Freeform 48">
                  <a:extLst>
                    <a:ext uri="{FF2B5EF4-FFF2-40B4-BE49-F238E27FC236}">
                      <a16:creationId xmlns="" xmlns:a16="http://schemas.microsoft.com/office/drawing/2014/main" id="{F962523A-714B-4BEC-9E6F-6320296E98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8" y="1816"/>
                  <a:ext cx="9" cy="88"/>
                </a:xfrm>
                <a:custGeom>
                  <a:avLst/>
                  <a:gdLst>
                    <a:gd name="T0" fmla="*/ 195359 w 5"/>
                    <a:gd name="T1" fmla="*/ 0 h 45"/>
                    <a:gd name="T2" fmla="*/ 195359 w 5"/>
                    <a:gd name="T3" fmla="*/ 15371083 h 45"/>
                    <a:gd name="T4" fmla="*/ 351646 w 5"/>
                    <a:gd name="T5" fmla="*/ 15371083 h 45"/>
                    <a:gd name="T6" fmla="*/ 276275 w 5"/>
                    <a:gd name="T7" fmla="*/ 0 h 45"/>
                    <a:gd name="T8" fmla="*/ 195359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4" name="Freeform 49">
                  <a:extLst>
                    <a:ext uri="{FF2B5EF4-FFF2-40B4-BE49-F238E27FC236}">
                      <a16:creationId xmlns="" xmlns:a16="http://schemas.microsoft.com/office/drawing/2014/main" id="{961A6622-133A-45DA-A00C-738E2DE226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7" cy="88"/>
                </a:xfrm>
                <a:custGeom>
                  <a:avLst/>
                  <a:gdLst>
                    <a:gd name="T0" fmla="*/ 123316 w 4"/>
                    <a:gd name="T1" fmla="*/ 0 h 45"/>
                    <a:gd name="T2" fmla="*/ 123316 w 4"/>
                    <a:gd name="T3" fmla="*/ 15371083 h 45"/>
                    <a:gd name="T4" fmla="*/ 164068 w 4"/>
                    <a:gd name="T5" fmla="*/ 15371083 h 45"/>
                    <a:gd name="T6" fmla="*/ 164068 w 4"/>
                    <a:gd name="T7" fmla="*/ 0 h 45"/>
                    <a:gd name="T8" fmla="*/ 123316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5" name="Freeform 50">
                  <a:extLst>
                    <a:ext uri="{FF2B5EF4-FFF2-40B4-BE49-F238E27FC236}">
                      <a16:creationId xmlns="" xmlns:a16="http://schemas.microsoft.com/office/drawing/2014/main" id="{1B3A7622-B5BF-44BE-B240-3F80DA0EA0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" y="1789"/>
                  <a:ext cx="25" cy="29"/>
                </a:xfrm>
                <a:custGeom>
                  <a:avLst/>
                  <a:gdLst>
                    <a:gd name="T0" fmla="*/ 0 w 13"/>
                    <a:gd name="T1" fmla="*/ 0 h 15"/>
                    <a:gd name="T2" fmla="*/ 1673446 w 13"/>
                    <a:gd name="T3" fmla="*/ 0 h 15"/>
                    <a:gd name="T4" fmla="*/ 3218165 w 13"/>
                    <a:gd name="T5" fmla="*/ 0 h 15"/>
                    <a:gd name="T6" fmla="*/ 3218165 w 13"/>
                    <a:gd name="T7" fmla="*/ 1987194 h 15"/>
                    <a:gd name="T8" fmla="*/ 3218165 w 13"/>
                    <a:gd name="T9" fmla="*/ 4117111 h 15"/>
                    <a:gd name="T10" fmla="*/ 1673446 w 13"/>
                    <a:gd name="T11" fmla="*/ 4117111 h 15"/>
                    <a:gd name="T12" fmla="*/ 0 w 13"/>
                    <a:gd name="T13" fmla="*/ 4117111 h 15"/>
                    <a:gd name="T14" fmla="*/ 0 w 13"/>
                    <a:gd name="T15" fmla="*/ 1987194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3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3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6" name="Freeform 51">
                  <a:extLst>
                    <a:ext uri="{FF2B5EF4-FFF2-40B4-BE49-F238E27FC236}">
                      <a16:creationId xmlns="" xmlns:a16="http://schemas.microsoft.com/office/drawing/2014/main" id="{36CC0470-FA99-45CA-9C89-ACD17BB0D5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6960000 w 21"/>
                    <a:gd name="T3" fmla="*/ 0 h 24"/>
                    <a:gd name="T4" fmla="*/ 6960000 w 21"/>
                    <a:gd name="T5" fmla="*/ 8432317 h 24"/>
                    <a:gd name="T6" fmla="*/ 0 w 21"/>
                    <a:gd name="T7" fmla="*/ 843231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7" name="Freeform 52">
                  <a:extLst>
                    <a:ext uri="{FF2B5EF4-FFF2-40B4-BE49-F238E27FC236}">
                      <a16:creationId xmlns="" xmlns:a16="http://schemas.microsoft.com/office/drawing/2014/main" id="{F5E6E715-F6DE-4729-9650-03478D3AF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5" y="1746"/>
                  <a:ext cx="12" cy="19"/>
                </a:xfrm>
                <a:custGeom>
                  <a:avLst/>
                  <a:gdLst>
                    <a:gd name="T0" fmla="*/ 1572864 w 6"/>
                    <a:gd name="T1" fmla="*/ 0 h 10"/>
                    <a:gd name="T2" fmla="*/ 1572864 w 6"/>
                    <a:gd name="T3" fmla="*/ 1028652 h 10"/>
                    <a:gd name="T4" fmla="*/ 3145728 w 6"/>
                    <a:gd name="T5" fmla="*/ 1028652 h 10"/>
                    <a:gd name="T6" fmla="*/ 1572864 w 6"/>
                    <a:gd name="T7" fmla="*/ 1153370 h 10"/>
                    <a:gd name="T8" fmla="*/ 1572864 w 6"/>
                    <a:gd name="T9" fmla="*/ 1954439 h 10"/>
                    <a:gd name="T10" fmla="*/ 1572864 w 6"/>
                    <a:gd name="T11" fmla="*/ 1153370 h 10"/>
                    <a:gd name="T12" fmla="*/ 0 w 6"/>
                    <a:gd name="T13" fmla="*/ 1028652 h 10"/>
                    <a:gd name="T14" fmla="*/ 1572864 w 6"/>
                    <a:gd name="T15" fmla="*/ 1028652 h 10"/>
                    <a:gd name="T16" fmla="*/ 1572864 w 6"/>
                    <a:gd name="T17" fmla="*/ 0 h 10"/>
                    <a:gd name="T18" fmla="*/ 1572864 w 6"/>
                    <a:gd name="T19" fmla="*/ 60703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8" name="Freeform 53">
                  <a:extLst>
                    <a:ext uri="{FF2B5EF4-FFF2-40B4-BE49-F238E27FC236}">
                      <a16:creationId xmlns="" xmlns:a16="http://schemas.microsoft.com/office/drawing/2014/main" id="{D39047E5-F55A-4EA5-B920-5B49CE758E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9" y="1744"/>
                  <a:ext cx="10" cy="17"/>
                </a:xfrm>
                <a:custGeom>
                  <a:avLst/>
                  <a:gdLst>
                    <a:gd name="T0" fmla="*/ 1048576 w 5"/>
                    <a:gd name="T1" fmla="*/ 0 h 9"/>
                    <a:gd name="T2" fmla="*/ 1572864 w 5"/>
                    <a:gd name="T3" fmla="*/ 736194 h 9"/>
                    <a:gd name="T4" fmla="*/ 2621440 w 5"/>
                    <a:gd name="T5" fmla="*/ 736194 h 9"/>
                    <a:gd name="T6" fmla="*/ 1572864 w 5"/>
                    <a:gd name="T7" fmla="*/ 829177 h 9"/>
                    <a:gd name="T8" fmla="*/ 1048576 w 5"/>
                    <a:gd name="T9" fmla="*/ 1566223 h 9"/>
                    <a:gd name="T10" fmla="*/ 1048576 w 5"/>
                    <a:gd name="T11" fmla="*/ 829177 h 9"/>
                    <a:gd name="T12" fmla="*/ 0 w 5"/>
                    <a:gd name="T13" fmla="*/ 736194 h 9"/>
                    <a:gd name="T14" fmla="*/ 1048576 w 5"/>
                    <a:gd name="T15" fmla="*/ 736194 h 9"/>
                    <a:gd name="T16" fmla="*/ 1048576 w 5"/>
                    <a:gd name="T17" fmla="*/ 0 h 9"/>
                    <a:gd name="T18" fmla="*/ 1048576 w 5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2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2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9" name="Freeform 54">
                  <a:extLst>
                    <a:ext uri="{FF2B5EF4-FFF2-40B4-BE49-F238E27FC236}">
                      <a16:creationId xmlns="" xmlns:a16="http://schemas.microsoft.com/office/drawing/2014/main" id="{0CD6BC78-7823-4E86-81AF-B58A21E525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0" y="1742"/>
                  <a:ext cx="4" cy="47"/>
                </a:xfrm>
                <a:custGeom>
                  <a:avLst/>
                  <a:gdLst>
                    <a:gd name="T0" fmla="*/ 1048576 w 2"/>
                    <a:gd name="T1" fmla="*/ 0 h 24"/>
                    <a:gd name="T2" fmla="*/ 1048576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4"/>
                    <a:gd name="T14" fmla="*/ 2 w 2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4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4"/>
                      </a:cubicBezTo>
                      <a:cubicBezTo>
                        <a:pt x="1" y="23"/>
                        <a:pt x="1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0" name="Freeform 55">
                  <a:extLst>
                    <a:ext uri="{FF2B5EF4-FFF2-40B4-BE49-F238E27FC236}">
                      <a16:creationId xmlns="" xmlns:a16="http://schemas.microsoft.com/office/drawing/2014/main" id="{655055C3-2AC7-4DE2-9483-E9D36698F5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1048576 w 2"/>
                    <a:gd name="T3" fmla="*/ 1122760 h 24"/>
                    <a:gd name="T4" fmla="*/ 524288 w 2"/>
                    <a:gd name="T5" fmla="*/ 1450910 h 24"/>
                    <a:gd name="T6" fmla="*/ 524288 w 2"/>
                    <a:gd name="T7" fmla="*/ 7725145 h 24"/>
                    <a:gd name="T8" fmla="*/ 1048576 w 2"/>
                    <a:gd name="T9" fmla="*/ 7725145 h 24"/>
                    <a:gd name="T10" fmla="*/ 524288 w 2"/>
                    <a:gd name="T11" fmla="*/ 8432317 h 24"/>
                    <a:gd name="T12" fmla="*/ 0 w 2"/>
                    <a:gd name="T13" fmla="*/ 4492133 h 24"/>
                    <a:gd name="T14" fmla="*/ 524288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1" y="0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1" y="22"/>
                      </a:cubicBezTo>
                      <a:lnTo>
                        <a:pt x="2" y="22"/>
                      </a:ln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3"/>
                      </a:cubicBezTo>
                      <a:cubicBezTo>
                        <a:pt x="1" y="6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1" name="Freeform 56">
                  <a:extLst>
                    <a:ext uri="{FF2B5EF4-FFF2-40B4-BE49-F238E27FC236}">
                      <a16:creationId xmlns="" xmlns:a16="http://schemas.microsoft.com/office/drawing/2014/main" id="{1D8F931C-7D4F-44C0-907C-6A43072C30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1048576 w 2"/>
                    <a:gd name="T1" fmla="*/ 7725145 h 24"/>
                    <a:gd name="T2" fmla="*/ 1048576 w 2"/>
                    <a:gd name="T3" fmla="*/ 7725145 h 24"/>
                    <a:gd name="T4" fmla="*/ 1048576 w 2"/>
                    <a:gd name="T5" fmla="*/ 7725145 h 24"/>
                    <a:gd name="T6" fmla="*/ 524288 w 2"/>
                    <a:gd name="T7" fmla="*/ 8432317 h 24"/>
                    <a:gd name="T8" fmla="*/ 0 w 2"/>
                    <a:gd name="T9" fmla="*/ 4305862 h 24"/>
                    <a:gd name="T10" fmla="*/ 524288 w 2"/>
                    <a:gd name="T11" fmla="*/ 0 h 24"/>
                    <a:gd name="T12" fmla="*/ 1048576 w 2"/>
                    <a:gd name="T13" fmla="*/ 1122760 h 24"/>
                    <a:gd name="T14" fmla="*/ 524288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2" y="22"/>
                      </a:moveTo>
                      <a:cubicBezTo>
                        <a:pt x="2" y="22"/>
                        <a:pt x="2" y="22"/>
                        <a:pt x="2" y="22"/>
                      </a:cubicBezTo>
                      <a:moveTo>
                        <a:pt x="2" y="22"/>
                      </a:move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2"/>
                      </a:cubicBezTo>
                      <a:cubicBezTo>
                        <a:pt x="0" y="6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3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2" name="Freeform 57">
                  <a:extLst>
                    <a:ext uri="{FF2B5EF4-FFF2-40B4-BE49-F238E27FC236}">
                      <a16:creationId xmlns="" xmlns:a16="http://schemas.microsoft.com/office/drawing/2014/main" id="{1E72163F-AF46-4E24-83F2-05A63FECDB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4" y="1748"/>
                  <a:ext cx="2" cy="37"/>
                </a:xfrm>
                <a:custGeom>
                  <a:avLst/>
                  <a:gdLst>
                    <a:gd name="T0" fmla="*/ 524288 w 1"/>
                    <a:gd name="T1" fmla="*/ 5998874 h 19"/>
                    <a:gd name="T2" fmla="*/ 524288 w 1"/>
                    <a:gd name="T3" fmla="*/ 5998874 h 19"/>
                    <a:gd name="T4" fmla="*/ 0 w 1"/>
                    <a:gd name="T5" fmla="*/ 3080503 h 19"/>
                    <a:gd name="T6" fmla="*/ 524288 w 1"/>
                    <a:gd name="T7" fmla="*/ 0 h 19"/>
                    <a:gd name="T8" fmla="*/ 524288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3" name="Freeform 58">
                  <a:extLst>
                    <a:ext uri="{FF2B5EF4-FFF2-40B4-BE49-F238E27FC236}">
                      <a16:creationId xmlns="" xmlns:a16="http://schemas.microsoft.com/office/drawing/2014/main" id="{DE128997-4040-41D8-858C-B733B30C4F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1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524288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524288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4" name="Freeform 59">
                  <a:extLst>
                    <a:ext uri="{FF2B5EF4-FFF2-40B4-BE49-F238E27FC236}">
                      <a16:creationId xmlns="" xmlns:a16="http://schemas.microsoft.com/office/drawing/2014/main" id="{75F9C131-F316-400C-A5FB-DCB931215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5" name="Freeform 60">
                  <a:extLst>
                    <a:ext uri="{FF2B5EF4-FFF2-40B4-BE49-F238E27FC236}">
                      <a16:creationId xmlns="" xmlns:a16="http://schemas.microsoft.com/office/drawing/2014/main" id="{EE3C856A-2867-4855-8BA4-40878152EB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112" cy="88"/>
                </a:xfrm>
                <a:custGeom>
                  <a:avLst/>
                  <a:gdLst>
                    <a:gd name="T0" fmla="*/ 782306 w 57"/>
                    <a:gd name="T1" fmla="*/ 0 h 45"/>
                    <a:gd name="T2" fmla="*/ 21327252 w 57"/>
                    <a:gd name="T3" fmla="*/ 0 h 45"/>
                    <a:gd name="T4" fmla="*/ 21327252 w 57"/>
                    <a:gd name="T5" fmla="*/ 15371083 h 45"/>
                    <a:gd name="T6" fmla="*/ 782306 w 57"/>
                    <a:gd name="T7" fmla="*/ 15371083 h 45"/>
                    <a:gd name="T8" fmla="*/ 782306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0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6" name="Freeform 61">
                  <a:extLst>
                    <a:ext uri="{FF2B5EF4-FFF2-40B4-BE49-F238E27FC236}">
                      <a16:creationId xmlns="" xmlns:a16="http://schemas.microsoft.com/office/drawing/2014/main" id="{B4ED7891-44B1-47C1-9C6C-8BC3F81EF0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2" y="1824"/>
                  <a:ext cx="31" cy="37"/>
                </a:xfrm>
                <a:custGeom>
                  <a:avLst/>
                  <a:gdLst>
                    <a:gd name="T0" fmla="*/ 2364705 w 16"/>
                    <a:gd name="T1" fmla="*/ 0 h 19"/>
                    <a:gd name="T2" fmla="*/ 2364705 w 16"/>
                    <a:gd name="T3" fmla="*/ 2897316 h 19"/>
                    <a:gd name="T4" fmla="*/ 4581616 w 16"/>
                    <a:gd name="T5" fmla="*/ 3080503 h 19"/>
                    <a:gd name="T6" fmla="*/ 2364705 w 16"/>
                    <a:gd name="T7" fmla="*/ 3080503 h 19"/>
                    <a:gd name="T8" fmla="*/ 2364705 w 16"/>
                    <a:gd name="T9" fmla="*/ 5998874 h 19"/>
                    <a:gd name="T10" fmla="*/ 2059491 w 16"/>
                    <a:gd name="T11" fmla="*/ 3080503 h 19"/>
                    <a:gd name="T12" fmla="*/ 0 w 16"/>
                    <a:gd name="T13" fmla="*/ 3080503 h 19"/>
                    <a:gd name="T14" fmla="*/ 2059491 w 16"/>
                    <a:gd name="T15" fmla="*/ 2897316 h 19"/>
                    <a:gd name="T16" fmla="*/ 2364705 w 16"/>
                    <a:gd name="T17" fmla="*/ 0 h 19"/>
                    <a:gd name="T18" fmla="*/ 2364705 w 16"/>
                    <a:gd name="T19" fmla="*/ 158188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7" y="10"/>
                      </a:lnTo>
                      <a:lnTo>
                        <a:pt x="0" y="10"/>
                      </a:lnTo>
                      <a:lnTo>
                        <a:pt x="7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7" name="Freeform 62">
                  <a:extLst>
                    <a:ext uri="{FF2B5EF4-FFF2-40B4-BE49-F238E27FC236}">
                      <a16:creationId xmlns="" xmlns:a16="http://schemas.microsoft.com/office/drawing/2014/main" id="{DDAF8A08-73BB-4A51-8610-B5D6E98A75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52" y="1820"/>
                  <a:ext cx="27" cy="31"/>
                </a:xfrm>
                <a:custGeom>
                  <a:avLst/>
                  <a:gdLst>
                    <a:gd name="T0" fmla="*/ 1898569 w 14"/>
                    <a:gd name="T1" fmla="*/ 0 h 16"/>
                    <a:gd name="T2" fmla="*/ 1898569 w 14"/>
                    <a:gd name="T3" fmla="*/ 2364705 h 16"/>
                    <a:gd name="T4" fmla="*/ 3661526 w 14"/>
                    <a:gd name="T5" fmla="*/ 2364705 h 16"/>
                    <a:gd name="T6" fmla="*/ 1898569 w 14"/>
                    <a:gd name="T7" fmla="*/ 2521916 h 16"/>
                    <a:gd name="T8" fmla="*/ 1898569 w 14"/>
                    <a:gd name="T9" fmla="*/ 4581616 h 16"/>
                    <a:gd name="T10" fmla="*/ 1612916 w 14"/>
                    <a:gd name="T11" fmla="*/ 2521916 h 16"/>
                    <a:gd name="T12" fmla="*/ 0 w 14"/>
                    <a:gd name="T13" fmla="*/ 2364705 h 16"/>
                    <a:gd name="T14" fmla="*/ 1612916 w 14"/>
                    <a:gd name="T15" fmla="*/ 2364705 h 16"/>
                    <a:gd name="T16" fmla="*/ 1898569 w 14"/>
                    <a:gd name="T17" fmla="*/ 0 h 16"/>
                    <a:gd name="T18" fmla="*/ 1612916 w 14"/>
                    <a:gd name="T19" fmla="*/ 1220493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8" name="Freeform 63">
                  <a:extLst>
                    <a:ext uri="{FF2B5EF4-FFF2-40B4-BE49-F238E27FC236}">
                      <a16:creationId xmlns="" xmlns:a16="http://schemas.microsoft.com/office/drawing/2014/main" id="{51E0DF3E-492C-44DD-9D0B-8F58BA209E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8" y="1816"/>
                  <a:ext cx="10" cy="88"/>
                </a:xfrm>
                <a:custGeom>
                  <a:avLst/>
                  <a:gdLst>
                    <a:gd name="T0" fmla="*/ 1572864 w 5"/>
                    <a:gd name="T1" fmla="*/ 0 h 45"/>
                    <a:gd name="T2" fmla="*/ 1572864 w 5"/>
                    <a:gd name="T3" fmla="*/ 15371083 h 45"/>
                    <a:gd name="T4" fmla="*/ 2621440 w 5"/>
                    <a:gd name="T5" fmla="*/ 15371083 h 45"/>
                    <a:gd name="T6" fmla="*/ 2621440 w 5"/>
                    <a:gd name="T7" fmla="*/ 0 h 45"/>
                    <a:gd name="T8" fmla="*/ 1572864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9" name="Freeform 64">
                  <a:extLst>
                    <a:ext uri="{FF2B5EF4-FFF2-40B4-BE49-F238E27FC236}">
                      <a16:creationId xmlns="" xmlns:a16="http://schemas.microsoft.com/office/drawing/2014/main" id="{1E223873-D3E7-4352-AA33-EADD92E2B4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" y="1816"/>
                  <a:ext cx="6" cy="88"/>
                </a:xfrm>
                <a:custGeom>
                  <a:avLst/>
                  <a:gdLst>
                    <a:gd name="T0" fmla="*/ 1048576 w 3"/>
                    <a:gd name="T1" fmla="*/ 372928 h 45"/>
                    <a:gd name="T2" fmla="*/ 1572864 w 3"/>
                    <a:gd name="T3" fmla="*/ 1780484 h 45"/>
                    <a:gd name="T4" fmla="*/ 1048576 w 3"/>
                    <a:gd name="T5" fmla="*/ 2428278 h 45"/>
                    <a:gd name="T6" fmla="*/ 1048576 w 3"/>
                    <a:gd name="T7" fmla="*/ 13946844 h 45"/>
                    <a:gd name="T8" fmla="*/ 1572864 w 3"/>
                    <a:gd name="T9" fmla="*/ 13946844 h 45"/>
                    <a:gd name="T10" fmla="*/ 1048576 w 3"/>
                    <a:gd name="T11" fmla="*/ 15371083 h 45"/>
                    <a:gd name="T12" fmla="*/ 0 w 3"/>
                    <a:gd name="T13" fmla="*/ 7860213 h 45"/>
                    <a:gd name="T14" fmla="*/ 1048576 w 3"/>
                    <a:gd name="T15" fmla="*/ 37292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2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0" name="Freeform 65">
                  <a:extLst>
                    <a:ext uri="{FF2B5EF4-FFF2-40B4-BE49-F238E27FC236}">
                      <a16:creationId xmlns="" xmlns:a16="http://schemas.microsoft.com/office/drawing/2014/main" id="{7B541621-127F-4AEB-8024-0115540F2C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44" y="1818"/>
                  <a:ext cx="6" cy="86"/>
                </a:xfrm>
                <a:custGeom>
                  <a:avLst/>
                  <a:gdLst>
                    <a:gd name="T0" fmla="*/ 1572864 w 3"/>
                    <a:gd name="T1" fmla="*/ 13488631 h 44"/>
                    <a:gd name="T2" fmla="*/ 1572864 w 3"/>
                    <a:gd name="T3" fmla="*/ 13488631 h 44"/>
                    <a:gd name="T4" fmla="*/ 1572864 w 3"/>
                    <a:gd name="T5" fmla="*/ 13488631 h 44"/>
                    <a:gd name="T6" fmla="*/ 1048576 w 3"/>
                    <a:gd name="T7" fmla="*/ 14879972 h 44"/>
                    <a:gd name="T8" fmla="*/ 0 w 3"/>
                    <a:gd name="T9" fmla="*/ 7447760 h 44"/>
                    <a:gd name="T10" fmla="*/ 1048576 w 3"/>
                    <a:gd name="T11" fmla="*/ 0 h 44"/>
                    <a:gd name="T12" fmla="*/ 1572864 w 3"/>
                    <a:gd name="T13" fmla="*/ 1768084 h 44"/>
                    <a:gd name="T14" fmla="*/ 104857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1" name="Freeform 66">
                  <a:extLst>
                    <a:ext uri="{FF2B5EF4-FFF2-40B4-BE49-F238E27FC236}">
                      <a16:creationId xmlns="" xmlns:a16="http://schemas.microsoft.com/office/drawing/2014/main" id="{5EC006B8-D662-41D1-BDB9-AA1E3A7A2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6" y="1826"/>
                  <a:ext cx="4" cy="71"/>
                </a:xfrm>
                <a:custGeom>
                  <a:avLst/>
                  <a:gdLst>
                    <a:gd name="T0" fmla="*/ 1048576 w 2"/>
                    <a:gd name="T1" fmla="*/ 14451123 h 36"/>
                    <a:gd name="T2" fmla="*/ 1048576 w 2"/>
                    <a:gd name="T3" fmla="*/ 14451123 h 36"/>
                    <a:gd name="T4" fmla="*/ 0 w 2"/>
                    <a:gd name="T5" fmla="*/ 7327330 h 36"/>
                    <a:gd name="T6" fmla="*/ 1048576 w 2"/>
                    <a:gd name="T7" fmla="*/ 0 h 36"/>
                    <a:gd name="T8" fmla="*/ 1048576 w 2"/>
                    <a:gd name="T9" fmla="*/ 43036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2" name="Freeform 67">
                  <a:extLst>
                    <a:ext uri="{FF2B5EF4-FFF2-40B4-BE49-F238E27FC236}">
                      <a16:creationId xmlns="" xmlns:a16="http://schemas.microsoft.com/office/drawing/2014/main" id="{2650E4B3-B459-43A7-A1EB-CBD83060F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0" y="1816"/>
                  <a:ext cx="12" cy="88"/>
                </a:xfrm>
                <a:custGeom>
                  <a:avLst/>
                  <a:gdLst>
                    <a:gd name="T0" fmla="*/ 1572864 w 6"/>
                    <a:gd name="T1" fmla="*/ 0 h 45"/>
                    <a:gd name="T2" fmla="*/ 2097152 w 6"/>
                    <a:gd name="T3" fmla="*/ 15371083 h 45"/>
                    <a:gd name="T4" fmla="*/ 3145728 w 6"/>
                    <a:gd name="T5" fmla="*/ 15371083 h 45"/>
                    <a:gd name="T6" fmla="*/ 2621440 w 6"/>
                    <a:gd name="T7" fmla="*/ 0 h 45"/>
                    <a:gd name="T8" fmla="*/ 1572864 w 6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45"/>
                    <a:gd name="T17" fmla="*/ 6 w 6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4" y="45"/>
                      </a:cubicBezTo>
                      <a:lnTo>
                        <a:pt x="6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3" name="Freeform 68">
                  <a:extLst>
                    <a:ext uri="{FF2B5EF4-FFF2-40B4-BE49-F238E27FC236}">
                      <a16:creationId xmlns="" xmlns:a16="http://schemas.microsoft.com/office/drawing/2014/main" id="{489D6218-B4CC-4409-9BAE-329B43C8A0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8" cy="88"/>
                </a:xfrm>
                <a:custGeom>
                  <a:avLst/>
                  <a:gdLst>
                    <a:gd name="T0" fmla="*/ 1572864 w 4"/>
                    <a:gd name="T1" fmla="*/ 0 h 45"/>
                    <a:gd name="T2" fmla="*/ 1572864 w 4"/>
                    <a:gd name="T3" fmla="*/ 15371083 h 45"/>
                    <a:gd name="T4" fmla="*/ 2097152 w 4"/>
                    <a:gd name="T5" fmla="*/ 15371083 h 45"/>
                    <a:gd name="T6" fmla="*/ 2097152 w 4"/>
                    <a:gd name="T7" fmla="*/ 0 h 45"/>
                    <a:gd name="T8" fmla="*/ 1572864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4" name="Freeform 69">
                  <a:extLst>
                    <a:ext uri="{FF2B5EF4-FFF2-40B4-BE49-F238E27FC236}">
                      <a16:creationId xmlns="" xmlns:a16="http://schemas.microsoft.com/office/drawing/2014/main" id="{E295BE24-975B-42CD-A7E9-FEBE630485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789"/>
                  <a:ext cx="26" cy="29"/>
                </a:xfrm>
                <a:custGeom>
                  <a:avLst/>
                  <a:gdLst>
                    <a:gd name="T0" fmla="*/ 0 w 13"/>
                    <a:gd name="T1" fmla="*/ 0 h 15"/>
                    <a:gd name="T2" fmla="*/ 3670016 w 13"/>
                    <a:gd name="T3" fmla="*/ 0 h 15"/>
                    <a:gd name="T4" fmla="*/ 6815744 w 13"/>
                    <a:gd name="T5" fmla="*/ 0 h 15"/>
                    <a:gd name="T6" fmla="*/ 6815744 w 13"/>
                    <a:gd name="T7" fmla="*/ 1987194 h 15"/>
                    <a:gd name="T8" fmla="*/ 6815744 w 13"/>
                    <a:gd name="T9" fmla="*/ 4117111 h 15"/>
                    <a:gd name="T10" fmla="*/ 3670016 w 13"/>
                    <a:gd name="T11" fmla="*/ 4117111 h 15"/>
                    <a:gd name="T12" fmla="*/ 0 w 13"/>
                    <a:gd name="T13" fmla="*/ 4117111 h 15"/>
                    <a:gd name="T14" fmla="*/ 0 w 13"/>
                    <a:gd name="T15" fmla="*/ 1987194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2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2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81" name="AutoShape 70">
                <a:extLst>
                  <a:ext uri="{FF2B5EF4-FFF2-40B4-BE49-F238E27FC236}">
                    <a16:creationId xmlns="" xmlns:a16="http://schemas.microsoft.com/office/drawing/2014/main" id="{E386A3A4-D969-4193-BD82-B41F2A02C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" y="1008"/>
                <a:ext cx="3024" cy="1488"/>
              </a:xfrm>
              <a:prstGeom prst="roundRect">
                <a:avLst>
                  <a:gd name="adj" fmla="val 5981"/>
                </a:avLst>
              </a:prstGeom>
              <a:solidFill>
                <a:srgbClr val="FF9999">
                  <a:alpha val="38039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en-US" sz="2000">
                  <a:solidFill>
                    <a:srgbClr val="FFFFFF"/>
                  </a:solidFill>
                  <a:latin typeface=".VnTime" panose="020B7200000000000000" pitchFamily="34" charset="0"/>
                </a:endParaRPr>
              </a:p>
            </p:txBody>
          </p:sp>
        </p:grpSp>
        <p:graphicFrame>
          <p:nvGraphicFramePr>
            <p:cNvPr id="3079" name="Object 2">
              <a:extLst>
                <a:ext uri="{FF2B5EF4-FFF2-40B4-BE49-F238E27FC236}">
                  <a16:creationId xmlns="" xmlns:a16="http://schemas.microsoft.com/office/drawing/2014/main" id="{AAE9635D-5C4A-48A1-A7F1-0A44BA2F2AE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34" y="-370"/>
            <a:ext cx="116" cy="1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CorelDRAW" r:id="rId5" imgW="655320" imgH="5279136" progId="CorelDRAW.Graphic.11">
                    <p:embed/>
                  </p:oleObj>
                </mc:Choice>
                <mc:Fallback>
                  <p:oleObj name="CorelDRAW" r:id="rId5" imgW="655320" imgH="5279136" progId="CorelDRAW.Graphic.11">
                    <p:embed/>
                    <p:pic>
                      <p:nvPicPr>
                        <p:cNvPr id="3079" name="Object 2">
                          <a:extLst>
                            <a:ext uri="{FF2B5EF4-FFF2-40B4-BE49-F238E27FC236}">
                              <a16:creationId xmlns="" xmlns:a16="http://schemas.microsoft.com/office/drawing/2014/main" id="{AAE9635D-5C4A-48A1-A7F1-0A44BA2F2AE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4" y="-370"/>
                          <a:ext cx="116" cy="1064"/>
                        </a:xfrm>
                        <a:prstGeom prst="rect">
                          <a:avLst/>
                        </a:prstGeom>
                        <a:solidFill>
                          <a:srgbClr val="FF9999"/>
                        </a:solidFill>
                        <a:ln w="9525">
                          <a:solidFill>
                            <a:srgbClr val="FF66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0" name="Rounded Rectangle 109">
            <a:extLst>
              <a:ext uri="{FF2B5EF4-FFF2-40B4-BE49-F238E27FC236}">
                <a16:creationId xmlns="" xmlns:a16="http://schemas.microsoft.com/office/drawing/2014/main" id="{E8837AB6-66A1-4A3D-B641-B716AE7D8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983163"/>
            <a:ext cx="6858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0468" name="Rectangle 116">
            <a:extLst>
              <a:ext uri="{FF2B5EF4-FFF2-40B4-BE49-F238E27FC236}">
                <a16:creationId xmlns="" xmlns:a16="http://schemas.microsoft.com/office/drawing/2014/main" id="{D0E87359-33EA-4B21-BF32-D7A7B4189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1686935"/>
            <a:ext cx="8178965" cy="454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“Rung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50%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7" name="AutoShape 109">
            <a:extLst>
              <a:ext uri="{FF2B5EF4-FFF2-40B4-BE49-F238E27FC236}">
                <a16:creationId xmlns="" xmlns:a16="http://schemas.microsoft.com/office/drawing/2014/main" id="{61944F46-D695-471C-9393-EEA57715D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04800"/>
            <a:ext cx="14478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Thể lệ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ssile-C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 nodePh="1">
                                  <p:stCondLst>
                                    <p:cond delay="19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cho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00468" grpId="0"/>
      <p:bldP spid="10046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=""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1" y="1164432"/>
            <a:ext cx="9708242" cy="128485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171" name="Group 51">
            <a:extLst>
              <a:ext uri="{FF2B5EF4-FFF2-40B4-BE49-F238E27FC236}">
                <a16:creationId xmlns=""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=""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=""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=""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=""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=""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=""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=""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=""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=""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=""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=""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=""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=""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=""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=""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=""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=""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=""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-24368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=""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=""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=""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=""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=""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=""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=""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=""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=""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=""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=""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=""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=""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=""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=""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=""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=""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=""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=""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=""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1530" y="54992"/>
            <a:ext cx="2079621" cy="6930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49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864"/>
            <a:ext cx="12192000" cy="68901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-30404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KHỞI ĐỘNG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0BD1D7A-A089-4174-8833-3A1C83BDE44C}"/>
              </a:ext>
            </a:extLst>
          </p:cNvPr>
          <p:cNvSpPr/>
          <p:nvPr/>
        </p:nvSpPr>
        <p:spPr>
          <a:xfrm>
            <a:off x="1383535" y="2423359"/>
            <a:ext cx="9885803" cy="217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9FD9FF-0695-4BED-97B0-EE0F1AE2E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58" y="906798"/>
            <a:ext cx="197527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=""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1" y="1164432"/>
            <a:ext cx="9708242" cy="128485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48 g Fe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HCl.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171" name="Group 51">
            <a:extLst>
              <a:ext uri="{FF2B5EF4-FFF2-40B4-BE49-F238E27FC236}">
                <a16:creationId xmlns=""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=""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=""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162,5g.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=""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=""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=""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=""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48,75g.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=""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=""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=""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=""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97,5g.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=""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=""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=""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=""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16,25g.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=""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=""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=""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=""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-24368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=""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=""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=""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=""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=""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=""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=""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=""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=""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=""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=""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=""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=""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=""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=""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=""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=""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=""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=""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=""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1975" y="86799"/>
            <a:ext cx="1652588" cy="5842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9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=""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4" y="76200"/>
            <a:ext cx="9953585" cy="2357437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agnessium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chloride: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Mg + 2HCl → MgCl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gam Mg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2291" name="Group 51">
            <a:extLst>
              <a:ext uri="{FF2B5EF4-FFF2-40B4-BE49-F238E27FC236}">
                <a16:creationId xmlns=""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=""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=""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6" y="2603500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6,1975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=""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=""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=""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=""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5814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12,395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=""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=""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=""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="" xmlns:a16="http://schemas.microsoft.com/office/drawing/2014/main" id="{37B9524E-A1F3-44B6-B270-8EC097AAC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5720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24,79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=""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=""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=""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=""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5626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37,185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=""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=""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=""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=""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=""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=""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=""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=""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=""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=""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=""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=""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=""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=""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=""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=""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=""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=""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=""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=""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2667000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=""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=""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2331" name="Right Arrow 5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 b="1">
              <a:solidFill>
                <a:srgbClr val="000000"/>
              </a:solidFill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=""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29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3" grpId="1" animBg="1"/>
      <p:bldP spid="1043" grpId="0" animBg="1"/>
      <p:bldP spid="7" grpId="0" animBg="1"/>
      <p:bldP spid="13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=""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7" y="826735"/>
            <a:ext cx="10022792" cy="1760229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gam Al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19,2 gam 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1" name="Group 51">
            <a:extLst>
              <a:ext uri="{FF2B5EF4-FFF2-40B4-BE49-F238E27FC236}">
                <a16:creationId xmlns=""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=""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=""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43,2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=""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=""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=""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=""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21,6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=""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=""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=""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=""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15,4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=""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=""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=""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=""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10,8 gam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=""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=""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=""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=""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241301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=""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=""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=""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=""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=""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=""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=""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=""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=""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=""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=""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=""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=""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=""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=""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=""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=""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=""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=""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=""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70101" y="-22836"/>
            <a:ext cx="2079621" cy="6930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9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=""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1172936"/>
            <a:ext cx="9824129" cy="1447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Ba + 2HCl → BaCl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4,16 g BaCl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HCl?</a:t>
            </a:r>
          </a:p>
        </p:txBody>
      </p:sp>
      <p:grpSp>
        <p:nvGrpSpPr>
          <p:cNvPr id="4099" name="Group 51">
            <a:extLst>
              <a:ext uri="{FF2B5EF4-FFF2-40B4-BE49-F238E27FC236}">
                <a16:creationId xmlns=""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=""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="" xmlns:a16="http://schemas.microsoft.com/office/drawing/2014/main" id="{2CEBFDC0-C958-411D-BCE3-C80CF9C3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6" y="2819400"/>
            <a:ext cx="607218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mol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="" xmlns:a16="http://schemas.microsoft.com/office/drawing/2014/main" id="{4EA3BDD8-6ED3-463F-A24C-2BC1B8ED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3154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="" xmlns:a16="http://schemas.microsoft.com/office/drawing/2014/main" id="{86C383BF-4E4F-4B78-95F7-3B006CE8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9321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BE022DE6-A5A9-4671-8506-4188B11B7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6" y="30051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="" xmlns:a16="http://schemas.microsoft.com/office/drawing/2014/main" id="{865CF421-2838-4326-895A-1AA30217CF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8851" y="3117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="" xmlns:a16="http://schemas.microsoft.com/office/drawing/2014/main" id="{7BBA901D-1E82-4643-A34C-ACBF9BEE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886200"/>
            <a:ext cx="60769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 mol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="" xmlns:a16="http://schemas.microsoft.com/office/drawing/2014/main" id="{2E36C4EF-0ECB-4DD0-8628-38F0C1FC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37671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="" xmlns:a16="http://schemas.microsoft.com/office/drawing/2014/main" id="{74163886-18AE-4068-9319-D9B7981F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922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51C28368-0C71-49C2-96DE-AEF24CF78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39957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="" xmlns:a16="http://schemas.microsoft.com/office/drawing/2014/main" id="{CDC7CFE8-31A1-446F-9B9F-4769383664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4108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="" xmlns:a16="http://schemas.microsoft.com/office/drawing/2014/main" id="{B1E74879-0625-4BC0-8125-FAD34D03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48768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 mol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="" xmlns:a16="http://schemas.microsoft.com/office/drawing/2014/main" id="{5A3B7FDC-A440-4E15-8528-1A9282DF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47577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="" xmlns:a16="http://schemas.microsoft.com/office/drawing/2014/main" id="{57289288-AA1C-49A7-8809-4314D331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9133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86AE694C-31E7-4EAC-81E5-FD516143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49863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="" xmlns:a16="http://schemas.microsoft.com/office/drawing/2014/main" id="{763EBDB6-61F1-4F99-A87F-242E60DBC1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5099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="" xmlns:a16="http://schemas.microsoft.com/office/drawing/2014/main" id="{818BF80B-F79D-42AA-89A1-2A5AD8EFC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58674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 mol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="" xmlns:a16="http://schemas.microsoft.com/office/drawing/2014/main" id="{C6C58539-0522-4E24-8314-45AB23AE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57483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="" xmlns:a16="http://schemas.microsoft.com/office/drawing/2014/main" id="{A5F24968-C5EA-481B-A09B-BC3AF5F9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9039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A7E7D84B-122F-4FC4-8443-292FC3A89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59769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="" xmlns:a16="http://schemas.microsoft.com/office/drawing/2014/main" id="{589354FC-6F63-4533-9A18-CEF25C15CA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6089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2492" name="WordArt 28">
            <a:extLst>
              <a:ext uri="{FF2B5EF4-FFF2-40B4-BE49-F238E27FC236}">
                <a16:creationId xmlns=""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150" y="119740"/>
            <a:ext cx="2308225" cy="885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=""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12553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-1905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=""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=""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=""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=""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=""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=""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=""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=""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=""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=""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=""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=""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=""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=""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=""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=""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=""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2486025"/>
            <a:ext cx="1752600" cy="1752600"/>
            <a:chOff x="4320" y="292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=""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=""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4140" name="Right Arrow 5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 b="1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6" grpId="2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=""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806" y="43542"/>
            <a:ext cx="10269536" cy="25812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6,75 gam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hydrochloric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hydrochloric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Al + HCl → AlCl</a:t>
            </a:r>
            <a:r>
              <a:rPr lang="en-US" sz="29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sz="29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291" name="Group 51">
            <a:extLst>
              <a:ext uri="{FF2B5EF4-FFF2-40B4-BE49-F238E27FC236}">
                <a16:creationId xmlns=""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=""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=""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2722357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29,2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=""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=""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=""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=""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=""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011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34,0625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=""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=""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=""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=""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=""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=""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=""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=""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=""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823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28,94 gam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=""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=""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=""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=""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=""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=""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=""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=""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=""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=""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=""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=""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=""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=""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=""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=""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=""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=""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=""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=""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=""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9340850" y="2645908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=""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=""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31" name="Right Arrow 5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=""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6</a:t>
            </a:r>
          </a:p>
        </p:txBody>
      </p:sp>
      <p:sp>
        <p:nvSpPr>
          <p:cNvPr id="49" name="AutoShape 51">
            <a:extLst>
              <a:ext uri="{FF2B5EF4-FFF2-40B4-BE49-F238E27FC236}">
                <a16:creationId xmlns="" xmlns:a16="http://schemas.microsoft.com/office/drawing/2014/main" id="{B01300FF-CC72-44D7-8F5E-47520A4F2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4681772"/>
            <a:ext cx="5721350" cy="8595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27,375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09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7" grpId="0" animBg="1"/>
      <p:bldP spid="13" grpId="0" animBg="1"/>
      <p:bldP spid="19" grpId="0" animBg="1"/>
      <p:bldP spid="49" grpId="0" animBg="1"/>
      <p:bldP spid="4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=""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650988"/>
            <a:ext cx="9824129" cy="197632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Trộn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10,8 gam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bột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aluminium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với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bột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Sulfur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dư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. Cho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hỗn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</a:p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hợp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vào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ống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nghiệm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và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đun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nóng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để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phản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ứng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xảy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ra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thu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</a:p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được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25,5 gam Al</a:t>
            </a:r>
            <a:r>
              <a:rPr lang="en-US" sz="3000" b="1" baseline="-25000" dirty="0">
                <a:solidFill>
                  <a:schemeClr val="bg1"/>
                </a:solidFill>
                <a:latin typeface="Times New Roman Regular"/>
                <a:ea typeface="Open Sans"/>
              </a:rPr>
              <a:t>2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S</a:t>
            </a:r>
            <a:r>
              <a:rPr lang="en-US" sz="3000" b="1" baseline="-25000" dirty="0">
                <a:solidFill>
                  <a:schemeClr val="bg1"/>
                </a:solidFill>
                <a:latin typeface="Times New Roman Regular"/>
                <a:ea typeface="Open Sans"/>
              </a:rPr>
              <a:t>3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.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Tính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hiệu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suất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phản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ứng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Group 51">
            <a:extLst>
              <a:ext uri="{FF2B5EF4-FFF2-40B4-BE49-F238E27FC236}">
                <a16:creationId xmlns=""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=""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="" xmlns:a16="http://schemas.microsoft.com/office/drawing/2014/main" id="{2CEBFDC0-C958-411D-BCE3-C80CF9C3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6" y="2819400"/>
            <a:ext cx="607218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="" xmlns:a16="http://schemas.microsoft.com/office/drawing/2014/main" id="{4EA3BDD8-6ED3-463F-A24C-2BC1B8ED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3154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="" xmlns:a16="http://schemas.microsoft.com/office/drawing/2014/main" id="{86C383BF-4E4F-4B78-95F7-3B006CE8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9321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BE022DE6-A5A9-4671-8506-4188B11B7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6" y="30051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="" xmlns:a16="http://schemas.microsoft.com/office/drawing/2014/main" id="{865CF421-2838-4326-895A-1AA30217CF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8851" y="3117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="" xmlns:a16="http://schemas.microsoft.com/office/drawing/2014/main" id="{7BBA901D-1E82-4643-A34C-ACBF9BEE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886200"/>
            <a:ext cx="60769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="" xmlns:a16="http://schemas.microsoft.com/office/drawing/2014/main" id="{2E36C4EF-0ECB-4DD0-8628-38F0C1FC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37671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="" xmlns:a16="http://schemas.microsoft.com/office/drawing/2014/main" id="{74163886-18AE-4068-9319-D9B7981F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922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51C28368-0C71-49C2-96DE-AEF24CF78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39957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="" xmlns:a16="http://schemas.microsoft.com/office/drawing/2014/main" id="{CDC7CFE8-31A1-446F-9B9F-4769383664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4108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="" xmlns:a16="http://schemas.microsoft.com/office/drawing/2014/main" id="{B1E74879-0625-4BC0-8125-FAD34D03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48768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92%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="" xmlns:a16="http://schemas.microsoft.com/office/drawing/2014/main" id="{5A3B7FDC-A440-4E15-8528-1A9282DF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47577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="" xmlns:a16="http://schemas.microsoft.com/office/drawing/2014/main" id="{57289288-AA1C-49A7-8809-4314D331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9133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86AE694C-31E7-4EAC-81E5-FD516143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49863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="" xmlns:a16="http://schemas.microsoft.com/office/drawing/2014/main" id="{763EBDB6-61F1-4F99-A87F-242E60DBC1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5099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="" xmlns:a16="http://schemas.microsoft.com/office/drawing/2014/main" id="{818BF80B-F79D-42AA-89A1-2A5AD8EFC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58674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85%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="" xmlns:a16="http://schemas.microsoft.com/office/drawing/2014/main" id="{C6C58539-0522-4E24-8314-45AB23AE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57483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="" xmlns:a16="http://schemas.microsoft.com/office/drawing/2014/main" id="{A5F24968-C5EA-481B-A09B-BC3AF5F9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9039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="" xmlns:a16="http://schemas.microsoft.com/office/drawing/2014/main" id="{A7E7D84B-122F-4FC4-8443-292FC3A89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59769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="" xmlns:a16="http://schemas.microsoft.com/office/drawing/2014/main" id="{589354FC-6F63-4533-9A18-CEF25C15CA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6089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2492" name="WordArt 28">
            <a:extLst>
              <a:ext uri="{FF2B5EF4-FFF2-40B4-BE49-F238E27FC236}">
                <a16:creationId xmlns=""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53" y="1527174"/>
            <a:ext cx="1513564" cy="6944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7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=""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1" y="451305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-15784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=""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=""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=""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=""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=""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=""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=""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=""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=""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=""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=""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=""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=""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=""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=""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=""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=""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9791700" y="2733675"/>
            <a:ext cx="1752600" cy="1752600"/>
            <a:chOff x="4872" y="3084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=""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3084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=""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95" y="3303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40" name="Right Arrow 5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9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6" grpId="2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=""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806" y="43542"/>
            <a:ext cx="10269536" cy="25812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Nhiệt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2,45g KClO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. Cho Zn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ứng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291" name="Group 51">
            <a:extLst>
              <a:ext uri="{FF2B5EF4-FFF2-40B4-BE49-F238E27FC236}">
                <a16:creationId xmlns=""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=""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=""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2722357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2,45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=""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=""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=""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=""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=""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011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5,4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=""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=""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=""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=""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=""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=""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=""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=""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=""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823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4,86 gam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=""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=""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=""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=""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=""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=""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=""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=""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=""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=""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=""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=""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=""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=""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=""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=""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=""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=""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=""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=""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=""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9340850" y="2645908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=""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=""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31" name="Right Arrow 5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=""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8</a:t>
            </a:r>
          </a:p>
        </p:txBody>
      </p:sp>
      <p:sp>
        <p:nvSpPr>
          <p:cNvPr id="49" name="AutoShape 51">
            <a:extLst>
              <a:ext uri="{FF2B5EF4-FFF2-40B4-BE49-F238E27FC236}">
                <a16:creationId xmlns="" xmlns:a16="http://schemas.microsoft.com/office/drawing/2014/main" id="{B01300FF-CC72-44D7-8F5E-47520A4F2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4681772"/>
            <a:ext cx="5721350" cy="8595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6,35 gam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810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7" grpId="0" animBg="1"/>
      <p:bldP spid="13" grpId="0" animBg="1"/>
      <p:bldP spid="19" grpId="0" animBg="1"/>
      <p:bldP spid="49" grpId="0" animBg="1"/>
      <p:bldP spid="4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=""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1172936"/>
            <a:ext cx="9824129" cy="1447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150kg CaCO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67,2kg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099" name="Group 51">
            <a:extLst>
              <a:ext uri="{FF2B5EF4-FFF2-40B4-BE49-F238E27FC236}">
                <a16:creationId xmlns=""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=""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62492" name="WordArt 28">
            <a:extLst>
              <a:ext uri="{FF2B5EF4-FFF2-40B4-BE49-F238E27FC236}">
                <a16:creationId xmlns=""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150" y="119740"/>
            <a:ext cx="2308225" cy="885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9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=""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12553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-1905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=""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=""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=""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=""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=""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=""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=""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=""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=""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=""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=""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=""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=""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=""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=""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=""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=""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2486025"/>
            <a:ext cx="1752600" cy="1752600"/>
            <a:chOff x="4320" y="292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=""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=""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4140" name="Right Arrow 50">
            <a:hlinkClick r:id="rId7" action="ppaction://hlinksldjump"/>
            <a:extLst>
              <a:ext uri="{FF2B5EF4-FFF2-40B4-BE49-F238E27FC236}">
                <a16:creationId xmlns=""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1F4D3E5F-F2C7-42B7-8501-0833F37F8956}"/>
                  </a:ext>
                </a:extLst>
              </p:cNvPr>
              <p:cNvSpPr/>
              <p:nvPr/>
            </p:nvSpPr>
            <p:spPr>
              <a:xfrm>
                <a:off x="2022475" y="2798088"/>
                <a:ext cx="6794499" cy="3566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CaCO</a:t>
                </a:r>
                <a:r>
                  <a:rPr lang="en-US" sz="3200" b="1" baseline="-25000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3 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→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+ CO</a:t>
                </a:r>
                <a:r>
                  <a:rPr lang="en-US" sz="3200" b="1" baseline="-25000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2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Khối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lượng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của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Oxide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thu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được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theo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lý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thuyết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là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: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katex_main"/>
                    <a:cs typeface="Times New Roman" panose="02020603050405020304" pitchFamily="18" charset="0"/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 Regular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𝟏𝟓𝟎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𝟓𝟔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Calibri" panose="020F0502020204030204" pitchFamily="34" charset="0"/>
                    <a:cs typeface="Times New Roman" panose="02020603050405020304" pitchFamily="18" charset="0"/>
                  </a:rPr>
                  <a:t> = 84kg.</a:t>
                </a:r>
                <a:endPara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fontAlgn="base"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Hiệu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suất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của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phản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ứng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là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: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katex_main"/>
                    <a:cs typeface="Times New Roman" panose="02020603050405020304" pitchFamily="18" charset="0"/>
                  </a:rPr>
                  <a:t>H%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 Regular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𝟔𝟕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𝟖𝟒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Calibri" panose="020F0502020204030204" pitchFamily="34" charset="0"/>
                    <a:cs typeface="Times New Roman" panose="02020603050405020304" pitchFamily="18" charset="0"/>
                  </a:rPr>
                  <a:t>.100 = 80%</a:t>
                </a:r>
                <a:endPara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F4D3E5F-F2C7-42B7-8501-0833F37F89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475" y="2798088"/>
                <a:ext cx="6794499" cy="3566874"/>
              </a:xfrm>
              <a:prstGeom prst="rect">
                <a:avLst/>
              </a:prstGeom>
              <a:blipFill>
                <a:blip r:embed="rId8"/>
                <a:stretch>
                  <a:fillRect l="-2334" t="-2393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5273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=""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41" y="680358"/>
            <a:ext cx="10367892" cy="4942736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Hòa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tan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lá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dịch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hydrochloric acid (HCl)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muối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Zinc chloride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4,958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Hydrogen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a,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phương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hydrochloric acid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dùng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chloride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ra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suất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 = 80%.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hydrochloric acid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ban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đầu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099" name="Group 51">
            <a:extLst>
              <a:ext uri="{FF2B5EF4-FFF2-40B4-BE49-F238E27FC236}">
                <a16:creationId xmlns=""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=""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62492" name="WordArt 28">
            <a:extLst>
              <a:ext uri="{FF2B5EF4-FFF2-40B4-BE49-F238E27FC236}">
                <a16:creationId xmlns=""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6830" y="1698172"/>
            <a:ext cx="1206046" cy="5225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10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=""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44" y="-4336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-15784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=""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1355" y="29782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=""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7832" y="30010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=""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2480" y="297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=""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156" y="30219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=""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0478" y="304477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=""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1426" y="304477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=""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6613" y="3034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=""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7980" y="307759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=""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9422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=""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4190" y="30099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=""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6926" y="30575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=""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8055" y="299289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=""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4190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=""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632" y="30146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=""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6768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=""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1612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=""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-92981" y="4210050"/>
            <a:ext cx="1752600" cy="1752600"/>
            <a:chOff x="-1363" y="414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=""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3" y="414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=""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163" y="4379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40" name="Right Arrow 50">
            <a:hlinkClick r:id="rId7" action="ppaction://hlinksldjump"/>
            <a:extLst>
              <a:ext uri="{FF2B5EF4-FFF2-40B4-BE49-F238E27FC236}">
                <a16:creationId xmlns=""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1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51">
            <a:extLst>
              <a:ext uri="{FF2B5EF4-FFF2-40B4-BE49-F238E27FC236}">
                <a16:creationId xmlns=""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=""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=""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374" y="613314"/>
            <a:ext cx="7407957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 + 2 HCl → ZnCl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=""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=""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04" y="95478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=""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103" y="1060833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=""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5480" y="114051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=""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374" y="1649887"/>
            <a:ext cx="7416803" cy="160009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4,958 : 24,79 = 0,2 mol</a:t>
            </a:r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 n H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. 2 = 0,4 mol</a:t>
            </a:r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0,4 . 36,5 = 7, 7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=""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=""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7" y="2597949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=""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758" y="2670974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=""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4133" y="278368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=""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129" y="3358507"/>
            <a:ext cx="7414839" cy="106492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n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ZnCl2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n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mol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m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. 136 = 27,2 gam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=""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=""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7" y="390366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=""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758" y="397668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=""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4133" y="408939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=""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8153" y="4529339"/>
            <a:ext cx="9103847" cy="238125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 = 80%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(1)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n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Zn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 n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H2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 = 0,2 mol   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H% =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/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 . 100% (2)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0,2 mol Zn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Zn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: 0,2 . 65 = 13 gam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Zn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dùng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(2) 80% = 13 :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mZn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= 16,1975 gam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=""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=""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=""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=""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=""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20" y="276863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241301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WordArt 28">
            <a:extLst>
              <a:ext uri="{FF2B5EF4-FFF2-40B4-BE49-F238E27FC236}">
                <a16:creationId xmlns=""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495" y="1366096"/>
            <a:ext cx="1380734" cy="7233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9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7" grpId="0" animBg="1"/>
      <p:bldP spid="13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2DBD4F5-2989-424D-96D2-07E03A816C0B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1265497" y="728707"/>
            <a:ext cx="9661005" cy="221983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cho Fe tác dụng với dung dịch HCl thì xảy ra phản ứng hoá học sau: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 + 2HC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FeCl</a:t>
            </a:r>
            <a:r>
              <a:rPr lang="vi-VN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 để thu được 1,5 mol H</a:t>
            </a:r>
            <a:r>
              <a:rPr lang="en-US" sz="32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1265497" y="3267837"/>
            <a:ext cx="10036628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 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chia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 + 2HC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FeCl</a:t>
            </a:r>
            <a:r>
              <a:rPr lang="vi-VN" sz="28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28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914400"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             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1,5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mol Fe 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dùng 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ể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ược 1,5 mol là 1,5 mol.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9781B47D-9931-47BE-B9BD-2AC88378021E}"/>
              </a:ext>
            </a:extLst>
          </p:cNvPr>
          <p:cNvSpPr/>
          <p:nvPr/>
        </p:nvSpPr>
        <p:spPr>
          <a:xfrm>
            <a:off x="531123" y="3626591"/>
            <a:ext cx="408330" cy="188621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6EB999A-313F-41F9-8FFA-4D34C673C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489" y="3184436"/>
            <a:ext cx="2463845" cy="3462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808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="" xmlns:a16="http://schemas.microsoft.com/office/drawing/2014/main" id="{C23D6AEE-3D4F-457B-A758-5918C37CD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sp>
        <p:nvSpPr>
          <p:cNvPr id="110595" name="WordArt 3">
            <a:extLst>
              <a:ext uri="{FF2B5EF4-FFF2-40B4-BE49-F238E27FC236}">
                <a16:creationId xmlns="" xmlns:a16="http://schemas.microsoft.com/office/drawing/2014/main" id="{04983813-01B7-43B4-80D3-B2223A07EB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381000"/>
            <a:ext cx="60198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Binh ...Boong...</a:t>
            </a:r>
          </a:p>
        </p:txBody>
      </p:sp>
      <p:pic>
        <p:nvPicPr>
          <p:cNvPr id="110596" name="Rung chuong vang - Buc Tuong.mp3">
            <a:hlinkClick r:id="" action="ppaction://media"/>
            <a:extLst>
              <a:ext uri="{FF2B5EF4-FFF2-40B4-BE49-F238E27FC236}">
                <a16:creationId xmlns="" xmlns:a16="http://schemas.microsoft.com/office/drawing/2014/main" id="{6C995F0C-8220-4D0A-83F0-E55FA8D579E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13">
            <a:extLst>
              <a:ext uri="{FF2B5EF4-FFF2-40B4-BE49-F238E27FC236}">
                <a16:creationId xmlns="" xmlns:a16="http://schemas.microsoft.com/office/drawing/2014/main" id="{9259D10C-0CA5-4353-85BF-FD965AFD26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63849">
            <a:off x="7315200" y="3505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13">
            <a:extLst>
              <a:ext uri="{FF2B5EF4-FFF2-40B4-BE49-F238E27FC236}">
                <a16:creationId xmlns="" xmlns:a16="http://schemas.microsoft.com/office/drawing/2014/main" id="{A0067300-0B4C-4E51-BB9D-BEDB4BC7E5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5416">
            <a:off x="1905000" y="37338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13">
            <a:extLst>
              <a:ext uri="{FF2B5EF4-FFF2-40B4-BE49-F238E27FC236}">
                <a16:creationId xmlns="" xmlns:a16="http://schemas.microsoft.com/office/drawing/2014/main" id="{D50B5B2E-7B23-4FF9-BD10-D728C51D93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739140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13">
            <a:extLst>
              <a:ext uri="{FF2B5EF4-FFF2-40B4-BE49-F238E27FC236}">
                <a16:creationId xmlns="" xmlns:a16="http://schemas.microsoft.com/office/drawing/2014/main" id="{665D2CF7-7BEB-4BBB-91AF-24AD76E08F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98120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an30">
            <a:extLst>
              <a:ext uri="{FF2B5EF4-FFF2-40B4-BE49-F238E27FC236}">
                <a16:creationId xmlns="" xmlns:a16="http://schemas.microsoft.com/office/drawing/2014/main" id="{60A72224-259A-4886-A0A0-EAB8D3DC92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47244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PULSTARS">
            <a:extLst>
              <a:ext uri="{FF2B5EF4-FFF2-40B4-BE49-F238E27FC236}">
                <a16:creationId xmlns="" xmlns:a16="http://schemas.microsoft.com/office/drawing/2014/main" id="{87A0A1AB-E8D6-4054-BC6D-925EF684AE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PULSTARS">
            <a:extLst>
              <a:ext uri="{FF2B5EF4-FFF2-40B4-BE49-F238E27FC236}">
                <a16:creationId xmlns="" xmlns:a16="http://schemas.microsoft.com/office/drawing/2014/main" id="{9D876EF4-A837-49D4-B60B-7E79EE3894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PULSTARS">
            <a:extLst>
              <a:ext uri="{FF2B5EF4-FFF2-40B4-BE49-F238E27FC236}">
                <a16:creationId xmlns="" xmlns:a16="http://schemas.microsoft.com/office/drawing/2014/main" id="{56FF606D-61D8-4631-9F3F-1504E1DB46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8956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Picture1">
            <a:extLst>
              <a:ext uri="{FF2B5EF4-FFF2-40B4-BE49-F238E27FC236}">
                <a16:creationId xmlns="" xmlns:a16="http://schemas.microsoft.com/office/drawing/2014/main" id="{C63E872A-F711-41BF-9109-19BCFC8155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Picture1">
            <a:extLst>
              <a:ext uri="{FF2B5EF4-FFF2-40B4-BE49-F238E27FC236}">
                <a16:creationId xmlns="" xmlns:a16="http://schemas.microsoft.com/office/drawing/2014/main" id="{3285E472-2467-4DE4-8A7C-75C24C549A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 descr="Picture1">
            <a:extLst>
              <a:ext uri="{FF2B5EF4-FFF2-40B4-BE49-F238E27FC236}">
                <a16:creationId xmlns="" xmlns:a16="http://schemas.microsoft.com/office/drawing/2014/main" id="{B2FDDE2B-696E-472D-AABB-5F3BD336F3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0292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 descr="Picture1">
            <a:extLst>
              <a:ext uri="{FF2B5EF4-FFF2-40B4-BE49-F238E27FC236}">
                <a16:creationId xmlns="" xmlns:a16="http://schemas.microsoft.com/office/drawing/2014/main" id="{C55BF636-45FA-4EA7-BCC3-41A0A169C8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864" y="1371601"/>
            <a:ext cx="7191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9" name="Rung chuong vang - Buc Tuong [NCT 0445427527].mp3">
            <a:hlinkClick r:id="" action="ppaction://media"/>
            <a:extLst>
              <a:ext uri="{FF2B5EF4-FFF2-40B4-BE49-F238E27FC236}">
                <a16:creationId xmlns="" xmlns:a16="http://schemas.microsoft.com/office/drawing/2014/main" id="{EAFED8AE-4BD7-4753-A575-3F3E0E61695A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22211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10" name="WordArt 18">
            <a:extLst>
              <a:ext uri="{FF2B5EF4-FFF2-40B4-BE49-F238E27FC236}">
                <a16:creationId xmlns="" xmlns:a16="http://schemas.microsoft.com/office/drawing/2014/main" id="{B0E52700-8BB9-432E-9C72-8B6878781C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4648200"/>
            <a:ext cx="6477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chiến thắng!</a:t>
            </a:r>
          </a:p>
        </p:txBody>
      </p:sp>
      <p:sp>
        <p:nvSpPr>
          <p:cNvPr id="19475" name="AutoShape 19">
            <a:hlinkClick r:id="rId9" action="ppaction://hlinksldjump"/>
            <a:extLst>
              <a:ext uri="{FF2B5EF4-FFF2-40B4-BE49-F238E27FC236}">
                <a16:creationId xmlns="" xmlns:a16="http://schemas.microsoft.com/office/drawing/2014/main" id="{8AB0A256-E2FE-4D5F-9411-9C6BE67AB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201" y="6069718"/>
            <a:ext cx="685800" cy="4572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3164" fill="hold"/>
                                        <p:tgtEl>
                                          <p:spTgt spid="1106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0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3062" fill="hold"/>
                                        <p:tgtEl>
                                          <p:spTgt spid="1105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596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609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655357" y="1880110"/>
            <a:ext cx="4397467" cy="4218412"/>
            <a:chOff x="1672" y="-2"/>
            <a:chExt cx="3733" cy="3581"/>
          </a:xfrm>
        </p:grpSpPr>
        <p:sp>
          <p:nvSpPr>
            <p:cNvPr id="8" name="Freeform 5"/>
            <p:cNvSpPr/>
            <p:nvPr/>
          </p:nvSpPr>
          <p:spPr bwMode="auto">
            <a:xfrm>
              <a:off x="3155" y="3311"/>
              <a:ext cx="811" cy="268"/>
            </a:xfrm>
            <a:custGeom>
              <a:avLst/>
              <a:gdLst>
                <a:gd name="T0" fmla="*/ 466 w 466"/>
                <a:gd name="T1" fmla="*/ 0 h 154"/>
                <a:gd name="T2" fmla="*/ 233 w 466"/>
                <a:gd name="T3" fmla="*/ 154 h 154"/>
                <a:gd name="T4" fmla="*/ 0 w 466"/>
                <a:gd name="T5" fmla="*/ 0 h 154"/>
                <a:gd name="T6" fmla="*/ 466 w 466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154">
                  <a:moveTo>
                    <a:pt x="466" y="0"/>
                  </a:moveTo>
                  <a:cubicBezTo>
                    <a:pt x="466" y="85"/>
                    <a:pt x="362" y="154"/>
                    <a:pt x="233" y="154"/>
                  </a:cubicBezTo>
                  <a:cubicBezTo>
                    <a:pt x="104" y="154"/>
                    <a:pt x="0" y="85"/>
                    <a:pt x="0" y="0"/>
                  </a:cubicBezTo>
                  <a:cubicBezTo>
                    <a:pt x="230" y="0"/>
                    <a:pt x="227" y="0"/>
                    <a:pt x="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4555" y="2365"/>
              <a:ext cx="599" cy="443"/>
            </a:xfrm>
            <a:custGeom>
              <a:avLst/>
              <a:gdLst>
                <a:gd name="T0" fmla="*/ 283 w 344"/>
                <a:gd name="T1" fmla="*/ 254 h 254"/>
                <a:gd name="T2" fmla="*/ 255 w 344"/>
                <a:gd name="T3" fmla="*/ 246 h 254"/>
                <a:gd name="T4" fmla="*/ 33 w 344"/>
                <a:gd name="T5" fmla="*/ 106 h 254"/>
                <a:gd name="T6" fmla="*/ 16 w 344"/>
                <a:gd name="T7" fmla="*/ 32 h 254"/>
                <a:gd name="T8" fmla="*/ 89 w 344"/>
                <a:gd name="T9" fmla="*/ 16 h 254"/>
                <a:gd name="T10" fmla="*/ 312 w 344"/>
                <a:gd name="T11" fmla="*/ 156 h 254"/>
                <a:gd name="T12" fmla="*/ 328 w 344"/>
                <a:gd name="T13" fmla="*/ 229 h 254"/>
                <a:gd name="T14" fmla="*/ 283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283" y="254"/>
                  </a:moveTo>
                  <a:cubicBezTo>
                    <a:pt x="274" y="254"/>
                    <a:pt x="264" y="251"/>
                    <a:pt x="255" y="24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8" y="90"/>
                    <a:pt x="0" y="57"/>
                    <a:pt x="16" y="32"/>
                  </a:cubicBezTo>
                  <a:cubicBezTo>
                    <a:pt x="31" y="8"/>
                    <a:pt x="64" y="0"/>
                    <a:pt x="89" y="16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37" y="171"/>
                    <a:pt x="344" y="204"/>
                    <a:pt x="328" y="229"/>
                  </a:cubicBezTo>
                  <a:cubicBezTo>
                    <a:pt x="318" y="245"/>
                    <a:pt x="301" y="254"/>
                    <a:pt x="283" y="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4753" y="1426"/>
              <a:ext cx="652" cy="286"/>
            </a:xfrm>
            <a:custGeom>
              <a:avLst/>
              <a:gdLst>
                <a:gd name="T0" fmla="*/ 58 w 374"/>
                <a:gd name="T1" fmla="*/ 164 h 164"/>
                <a:gd name="T2" fmla="*/ 6 w 374"/>
                <a:gd name="T3" fmla="*/ 121 h 164"/>
                <a:gd name="T4" fmla="*/ 48 w 374"/>
                <a:gd name="T5" fmla="*/ 58 h 164"/>
                <a:gd name="T6" fmla="*/ 305 w 374"/>
                <a:gd name="T7" fmla="*/ 6 h 164"/>
                <a:gd name="T8" fmla="*/ 368 w 374"/>
                <a:gd name="T9" fmla="*/ 48 h 164"/>
                <a:gd name="T10" fmla="*/ 326 w 374"/>
                <a:gd name="T11" fmla="*/ 110 h 164"/>
                <a:gd name="T12" fmla="*/ 69 w 374"/>
                <a:gd name="T13" fmla="*/ 163 h 164"/>
                <a:gd name="T14" fmla="*/ 58 w 374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4">
                  <a:moveTo>
                    <a:pt x="58" y="164"/>
                  </a:moveTo>
                  <a:cubicBezTo>
                    <a:pt x="33" y="164"/>
                    <a:pt x="11" y="146"/>
                    <a:pt x="6" y="121"/>
                  </a:cubicBezTo>
                  <a:cubicBezTo>
                    <a:pt x="0" y="92"/>
                    <a:pt x="19" y="64"/>
                    <a:pt x="48" y="58"/>
                  </a:cubicBezTo>
                  <a:cubicBezTo>
                    <a:pt x="305" y="6"/>
                    <a:pt x="305" y="6"/>
                    <a:pt x="305" y="6"/>
                  </a:cubicBezTo>
                  <a:cubicBezTo>
                    <a:pt x="334" y="0"/>
                    <a:pt x="362" y="19"/>
                    <a:pt x="368" y="48"/>
                  </a:cubicBezTo>
                  <a:cubicBezTo>
                    <a:pt x="374" y="76"/>
                    <a:pt x="355" y="104"/>
                    <a:pt x="326" y="110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65" y="163"/>
                    <a:pt x="62" y="164"/>
                    <a:pt x="58" y="1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4294" y="333"/>
              <a:ext cx="463" cy="578"/>
            </a:xfrm>
            <a:custGeom>
              <a:avLst/>
              <a:gdLst>
                <a:gd name="T0" fmla="*/ 60 w 266"/>
                <a:gd name="T1" fmla="*/ 332 h 332"/>
                <a:gd name="T2" fmla="*/ 31 w 266"/>
                <a:gd name="T3" fmla="*/ 324 h 332"/>
                <a:gd name="T4" fmla="*/ 16 w 266"/>
                <a:gd name="T5" fmla="*/ 250 h 332"/>
                <a:gd name="T6" fmla="*/ 161 w 266"/>
                <a:gd name="T7" fmla="*/ 31 h 332"/>
                <a:gd name="T8" fmla="*/ 235 w 266"/>
                <a:gd name="T9" fmla="*/ 16 h 332"/>
                <a:gd name="T10" fmla="*/ 250 w 266"/>
                <a:gd name="T11" fmla="*/ 90 h 332"/>
                <a:gd name="T12" fmla="*/ 105 w 266"/>
                <a:gd name="T13" fmla="*/ 309 h 332"/>
                <a:gd name="T14" fmla="*/ 60 w 266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2">
                  <a:moveTo>
                    <a:pt x="60" y="332"/>
                  </a:moveTo>
                  <a:cubicBezTo>
                    <a:pt x="50" y="332"/>
                    <a:pt x="40" y="330"/>
                    <a:pt x="31" y="324"/>
                  </a:cubicBezTo>
                  <a:cubicBezTo>
                    <a:pt x="6" y="307"/>
                    <a:pt x="0" y="274"/>
                    <a:pt x="16" y="25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78" y="6"/>
                    <a:pt x="211" y="0"/>
                    <a:pt x="235" y="16"/>
                  </a:cubicBezTo>
                  <a:cubicBezTo>
                    <a:pt x="260" y="32"/>
                    <a:pt x="266" y="65"/>
                    <a:pt x="250" y="90"/>
                  </a:cubicBezTo>
                  <a:cubicBezTo>
                    <a:pt x="105" y="309"/>
                    <a:pt x="105" y="309"/>
                    <a:pt x="105" y="309"/>
                  </a:cubicBezTo>
                  <a:cubicBezTo>
                    <a:pt x="94" y="324"/>
                    <a:pt x="77" y="332"/>
                    <a:pt x="60" y="3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465" y="-2"/>
              <a:ext cx="189" cy="645"/>
            </a:xfrm>
            <a:custGeom>
              <a:avLst/>
              <a:gdLst>
                <a:gd name="T0" fmla="*/ 56 w 109"/>
                <a:gd name="T1" fmla="*/ 370 h 370"/>
                <a:gd name="T2" fmla="*/ 2 w 109"/>
                <a:gd name="T3" fmla="*/ 317 h 370"/>
                <a:gd name="T4" fmla="*/ 0 w 109"/>
                <a:gd name="T5" fmla="*/ 54 h 370"/>
                <a:gd name="T6" fmla="*/ 53 w 109"/>
                <a:gd name="T7" fmla="*/ 0 h 370"/>
                <a:gd name="T8" fmla="*/ 106 w 109"/>
                <a:gd name="T9" fmla="*/ 53 h 370"/>
                <a:gd name="T10" fmla="*/ 109 w 109"/>
                <a:gd name="T11" fmla="*/ 316 h 370"/>
                <a:gd name="T12" fmla="*/ 56 w 109"/>
                <a:gd name="T13" fmla="*/ 370 h 370"/>
                <a:gd name="T14" fmla="*/ 56 w 109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370">
                  <a:moveTo>
                    <a:pt x="56" y="370"/>
                  </a:moveTo>
                  <a:cubicBezTo>
                    <a:pt x="26" y="370"/>
                    <a:pt x="3" y="346"/>
                    <a:pt x="2" y="3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5"/>
                    <a:pt x="23" y="1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9" y="316"/>
                    <a:pt x="109" y="316"/>
                    <a:pt x="109" y="316"/>
                  </a:cubicBezTo>
                  <a:cubicBezTo>
                    <a:pt x="109" y="345"/>
                    <a:pt x="86" y="369"/>
                    <a:pt x="56" y="370"/>
                  </a:cubicBezTo>
                  <a:cubicBezTo>
                    <a:pt x="56" y="370"/>
                    <a:pt x="56" y="370"/>
                    <a:pt x="56" y="3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1923" y="2362"/>
              <a:ext cx="599" cy="442"/>
            </a:xfrm>
            <a:custGeom>
              <a:avLst/>
              <a:gdLst>
                <a:gd name="T0" fmla="*/ 61 w 344"/>
                <a:gd name="T1" fmla="*/ 254 h 254"/>
                <a:gd name="T2" fmla="*/ 16 w 344"/>
                <a:gd name="T3" fmla="*/ 229 h 254"/>
                <a:gd name="T4" fmla="*/ 32 w 344"/>
                <a:gd name="T5" fmla="*/ 156 h 254"/>
                <a:gd name="T6" fmla="*/ 255 w 344"/>
                <a:gd name="T7" fmla="*/ 16 h 254"/>
                <a:gd name="T8" fmla="*/ 328 w 344"/>
                <a:gd name="T9" fmla="*/ 33 h 254"/>
                <a:gd name="T10" fmla="*/ 311 w 344"/>
                <a:gd name="T11" fmla="*/ 106 h 254"/>
                <a:gd name="T12" fmla="*/ 89 w 344"/>
                <a:gd name="T13" fmla="*/ 246 h 254"/>
                <a:gd name="T14" fmla="*/ 61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61" y="254"/>
                  </a:moveTo>
                  <a:cubicBezTo>
                    <a:pt x="43" y="254"/>
                    <a:pt x="26" y="245"/>
                    <a:pt x="16" y="229"/>
                  </a:cubicBezTo>
                  <a:cubicBezTo>
                    <a:pt x="0" y="204"/>
                    <a:pt x="7" y="172"/>
                    <a:pt x="32" y="15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80" y="0"/>
                    <a:pt x="312" y="8"/>
                    <a:pt x="328" y="33"/>
                  </a:cubicBezTo>
                  <a:cubicBezTo>
                    <a:pt x="344" y="58"/>
                    <a:pt x="336" y="90"/>
                    <a:pt x="311" y="106"/>
                  </a:cubicBezTo>
                  <a:cubicBezTo>
                    <a:pt x="89" y="246"/>
                    <a:pt x="89" y="246"/>
                    <a:pt x="89" y="246"/>
                  </a:cubicBezTo>
                  <a:cubicBezTo>
                    <a:pt x="80" y="252"/>
                    <a:pt x="70" y="254"/>
                    <a:pt x="61" y="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1672" y="1425"/>
              <a:ext cx="652" cy="284"/>
            </a:xfrm>
            <a:custGeom>
              <a:avLst/>
              <a:gdLst>
                <a:gd name="T0" fmla="*/ 316 w 374"/>
                <a:gd name="T1" fmla="*/ 163 h 163"/>
                <a:gd name="T2" fmla="*/ 305 w 374"/>
                <a:gd name="T3" fmla="*/ 162 h 163"/>
                <a:gd name="T4" fmla="*/ 48 w 374"/>
                <a:gd name="T5" fmla="*/ 110 h 163"/>
                <a:gd name="T6" fmla="*/ 6 w 374"/>
                <a:gd name="T7" fmla="*/ 47 h 163"/>
                <a:gd name="T8" fmla="*/ 69 w 374"/>
                <a:gd name="T9" fmla="*/ 5 h 163"/>
                <a:gd name="T10" fmla="*/ 326 w 374"/>
                <a:gd name="T11" fmla="*/ 58 h 163"/>
                <a:gd name="T12" fmla="*/ 368 w 374"/>
                <a:gd name="T13" fmla="*/ 120 h 163"/>
                <a:gd name="T14" fmla="*/ 316 w 374"/>
                <a:gd name="T1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3">
                  <a:moveTo>
                    <a:pt x="316" y="163"/>
                  </a:moveTo>
                  <a:cubicBezTo>
                    <a:pt x="312" y="163"/>
                    <a:pt x="309" y="163"/>
                    <a:pt x="305" y="162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04"/>
                    <a:pt x="0" y="76"/>
                    <a:pt x="6" y="47"/>
                  </a:cubicBezTo>
                  <a:cubicBezTo>
                    <a:pt x="12" y="18"/>
                    <a:pt x="40" y="0"/>
                    <a:pt x="69" y="5"/>
                  </a:cubicBezTo>
                  <a:cubicBezTo>
                    <a:pt x="326" y="58"/>
                    <a:pt x="326" y="58"/>
                    <a:pt x="326" y="58"/>
                  </a:cubicBezTo>
                  <a:cubicBezTo>
                    <a:pt x="355" y="63"/>
                    <a:pt x="374" y="92"/>
                    <a:pt x="368" y="120"/>
                  </a:cubicBezTo>
                  <a:cubicBezTo>
                    <a:pt x="363" y="146"/>
                    <a:pt x="341" y="163"/>
                    <a:pt x="316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2320" y="329"/>
              <a:ext cx="464" cy="580"/>
            </a:xfrm>
            <a:custGeom>
              <a:avLst/>
              <a:gdLst>
                <a:gd name="T0" fmla="*/ 206 w 266"/>
                <a:gd name="T1" fmla="*/ 333 h 333"/>
                <a:gd name="T2" fmla="*/ 161 w 266"/>
                <a:gd name="T3" fmla="*/ 309 h 333"/>
                <a:gd name="T4" fmla="*/ 16 w 266"/>
                <a:gd name="T5" fmla="*/ 90 h 333"/>
                <a:gd name="T6" fmla="*/ 31 w 266"/>
                <a:gd name="T7" fmla="*/ 16 h 333"/>
                <a:gd name="T8" fmla="*/ 105 w 266"/>
                <a:gd name="T9" fmla="*/ 31 h 333"/>
                <a:gd name="T10" fmla="*/ 250 w 266"/>
                <a:gd name="T11" fmla="*/ 250 h 333"/>
                <a:gd name="T12" fmla="*/ 235 w 266"/>
                <a:gd name="T13" fmla="*/ 324 h 333"/>
                <a:gd name="T14" fmla="*/ 206 w 266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3">
                  <a:moveTo>
                    <a:pt x="206" y="333"/>
                  </a:moveTo>
                  <a:cubicBezTo>
                    <a:pt x="189" y="333"/>
                    <a:pt x="172" y="324"/>
                    <a:pt x="161" y="309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0" y="66"/>
                    <a:pt x="6" y="33"/>
                    <a:pt x="31" y="16"/>
                  </a:cubicBezTo>
                  <a:cubicBezTo>
                    <a:pt x="55" y="0"/>
                    <a:pt x="88" y="7"/>
                    <a:pt x="105" y="31"/>
                  </a:cubicBezTo>
                  <a:cubicBezTo>
                    <a:pt x="250" y="250"/>
                    <a:pt x="250" y="250"/>
                    <a:pt x="250" y="250"/>
                  </a:cubicBezTo>
                  <a:cubicBezTo>
                    <a:pt x="266" y="275"/>
                    <a:pt x="260" y="308"/>
                    <a:pt x="235" y="324"/>
                  </a:cubicBezTo>
                  <a:cubicBezTo>
                    <a:pt x="226" y="330"/>
                    <a:pt x="216" y="333"/>
                    <a:pt x="206" y="3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2498" y="817"/>
              <a:ext cx="2100" cy="2567"/>
            </a:xfrm>
            <a:custGeom>
              <a:avLst/>
              <a:gdLst>
                <a:gd name="T0" fmla="*/ 603 w 1206"/>
                <a:gd name="T1" fmla="*/ 0 h 1474"/>
                <a:gd name="T2" fmla="*/ 0 w 1206"/>
                <a:gd name="T3" fmla="*/ 603 h 1474"/>
                <a:gd name="T4" fmla="*/ 95 w 1206"/>
                <a:gd name="T5" fmla="*/ 928 h 1474"/>
                <a:gd name="T6" fmla="*/ 308 w 1206"/>
                <a:gd name="T7" fmla="*/ 1129 h 1474"/>
                <a:gd name="T8" fmla="*/ 308 w 1206"/>
                <a:gd name="T9" fmla="*/ 1329 h 1474"/>
                <a:gd name="T10" fmla="*/ 453 w 1206"/>
                <a:gd name="T11" fmla="*/ 1474 h 1474"/>
                <a:gd name="T12" fmla="*/ 769 w 1206"/>
                <a:gd name="T13" fmla="*/ 1474 h 1474"/>
                <a:gd name="T14" fmla="*/ 914 w 1206"/>
                <a:gd name="T15" fmla="*/ 1329 h 1474"/>
                <a:gd name="T16" fmla="*/ 914 w 1206"/>
                <a:gd name="T17" fmla="*/ 1120 h 1474"/>
                <a:gd name="T18" fmla="*/ 1206 w 1206"/>
                <a:gd name="T19" fmla="*/ 603 h 1474"/>
                <a:gd name="T20" fmla="*/ 603 w 1206"/>
                <a:gd name="T21" fmla="*/ 0 h 1474"/>
                <a:gd name="T22" fmla="*/ 827 w 1206"/>
                <a:gd name="T23" fmla="*/ 1032 h 1474"/>
                <a:gd name="T24" fmla="*/ 795 w 1206"/>
                <a:gd name="T25" fmla="*/ 1085 h 1474"/>
                <a:gd name="T26" fmla="*/ 795 w 1206"/>
                <a:gd name="T27" fmla="*/ 1133 h 1474"/>
                <a:gd name="T28" fmla="*/ 427 w 1206"/>
                <a:gd name="T29" fmla="*/ 1133 h 1474"/>
                <a:gd name="T30" fmla="*/ 427 w 1206"/>
                <a:gd name="T31" fmla="*/ 1093 h 1474"/>
                <a:gd name="T32" fmla="*/ 394 w 1206"/>
                <a:gd name="T33" fmla="*/ 1039 h 1474"/>
                <a:gd name="T34" fmla="*/ 119 w 1206"/>
                <a:gd name="T35" fmla="*/ 603 h 1474"/>
                <a:gd name="T36" fmla="*/ 603 w 1206"/>
                <a:gd name="T37" fmla="*/ 119 h 1474"/>
                <a:gd name="T38" fmla="*/ 1087 w 1206"/>
                <a:gd name="T39" fmla="*/ 603 h 1474"/>
                <a:gd name="T40" fmla="*/ 827 w 1206"/>
                <a:gd name="T41" fmla="*/ 1032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6" h="1474">
                  <a:moveTo>
                    <a:pt x="603" y="0"/>
                  </a:moveTo>
                  <a:cubicBezTo>
                    <a:pt x="271" y="0"/>
                    <a:pt x="0" y="271"/>
                    <a:pt x="0" y="603"/>
                  </a:cubicBezTo>
                  <a:cubicBezTo>
                    <a:pt x="0" y="719"/>
                    <a:pt x="33" y="831"/>
                    <a:pt x="95" y="928"/>
                  </a:cubicBezTo>
                  <a:cubicBezTo>
                    <a:pt x="149" y="1012"/>
                    <a:pt x="222" y="1081"/>
                    <a:pt x="308" y="1129"/>
                  </a:cubicBezTo>
                  <a:cubicBezTo>
                    <a:pt x="308" y="1329"/>
                    <a:pt x="308" y="1329"/>
                    <a:pt x="308" y="1329"/>
                  </a:cubicBezTo>
                  <a:cubicBezTo>
                    <a:pt x="308" y="1409"/>
                    <a:pt x="373" y="1474"/>
                    <a:pt x="453" y="1474"/>
                  </a:cubicBezTo>
                  <a:cubicBezTo>
                    <a:pt x="769" y="1474"/>
                    <a:pt x="769" y="1474"/>
                    <a:pt x="769" y="1474"/>
                  </a:cubicBezTo>
                  <a:cubicBezTo>
                    <a:pt x="849" y="1474"/>
                    <a:pt x="914" y="1409"/>
                    <a:pt x="914" y="1329"/>
                  </a:cubicBezTo>
                  <a:cubicBezTo>
                    <a:pt x="914" y="1120"/>
                    <a:pt x="914" y="1120"/>
                    <a:pt x="914" y="1120"/>
                  </a:cubicBezTo>
                  <a:cubicBezTo>
                    <a:pt x="1095" y="1011"/>
                    <a:pt x="1206" y="816"/>
                    <a:pt x="1206" y="603"/>
                  </a:cubicBezTo>
                  <a:cubicBezTo>
                    <a:pt x="1206" y="271"/>
                    <a:pt x="936" y="0"/>
                    <a:pt x="603" y="0"/>
                  </a:cubicBezTo>
                  <a:close/>
                  <a:moveTo>
                    <a:pt x="827" y="1032"/>
                  </a:moveTo>
                  <a:cubicBezTo>
                    <a:pt x="807" y="1042"/>
                    <a:pt x="795" y="1063"/>
                    <a:pt x="795" y="1085"/>
                  </a:cubicBezTo>
                  <a:cubicBezTo>
                    <a:pt x="795" y="1133"/>
                    <a:pt x="795" y="1133"/>
                    <a:pt x="795" y="1133"/>
                  </a:cubicBezTo>
                  <a:cubicBezTo>
                    <a:pt x="427" y="1133"/>
                    <a:pt x="427" y="1133"/>
                    <a:pt x="427" y="1133"/>
                  </a:cubicBezTo>
                  <a:cubicBezTo>
                    <a:pt x="427" y="1093"/>
                    <a:pt x="427" y="1093"/>
                    <a:pt x="427" y="1093"/>
                  </a:cubicBezTo>
                  <a:cubicBezTo>
                    <a:pt x="427" y="1070"/>
                    <a:pt x="414" y="1049"/>
                    <a:pt x="394" y="1039"/>
                  </a:cubicBezTo>
                  <a:cubicBezTo>
                    <a:pt x="227" y="959"/>
                    <a:pt x="119" y="788"/>
                    <a:pt x="119" y="603"/>
                  </a:cubicBezTo>
                  <a:cubicBezTo>
                    <a:pt x="119" y="336"/>
                    <a:pt x="336" y="119"/>
                    <a:pt x="603" y="119"/>
                  </a:cubicBezTo>
                  <a:cubicBezTo>
                    <a:pt x="870" y="119"/>
                    <a:pt x="1087" y="336"/>
                    <a:pt x="1087" y="603"/>
                  </a:cubicBezTo>
                  <a:cubicBezTo>
                    <a:pt x="1087" y="784"/>
                    <a:pt x="987" y="948"/>
                    <a:pt x="827" y="10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2907" y="1200"/>
              <a:ext cx="1343" cy="13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040" y="1334"/>
              <a:ext cx="1076" cy="1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3155" y="1449"/>
              <a:ext cx="846" cy="84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3280" y="1573"/>
              <a:ext cx="596" cy="5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3391" y="1684"/>
              <a:ext cx="373" cy="3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3508" y="1803"/>
              <a:ext cx="139" cy="1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  <a:gd name="T20" fmla="*/ 543 w 792"/>
                <a:gd name="T21" fmla="*/ 282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  <a:lnTo>
                    <a:pt x="543" y="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27963" y="2110172"/>
            <a:ext cx="4734941" cy="3579914"/>
            <a:chOff x="6338659" y="3726694"/>
            <a:chExt cx="4734941" cy="1542718"/>
          </a:xfrm>
        </p:grpSpPr>
        <p:grpSp>
          <p:nvGrpSpPr>
            <p:cNvPr id="28" name="Group 344"/>
            <p:cNvGrpSpPr/>
            <p:nvPr/>
          </p:nvGrpSpPr>
          <p:grpSpPr>
            <a:xfrm>
              <a:off x="6338659" y="3726694"/>
              <a:ext cx="4734941" cy="1195444"/>
              <a:chOff x="4442370" y="2728106"/>
              <a:chExt cx="4734941" cy="1195444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264060" y="2840991"/>
                <a:ext cx="3913251" cy="146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1651"/>
                  </a:lnSpc>
                  <a:spcAft>
                    <a:spcPts val="1500"/>
                  </a:spcAft>
                  <a:defRPr/>
                </a:pPr>
                <a:r>
                  <a:rPr lang="vi-V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Học nội dung ghi nhớ sgk</a:t>
                </a:r>
              </a:p>
            </p:txBody>
          </p:sp>
          <p:grpSp>
            <p:nvGrpSpPr>
              <p:cNvPr id="45" name="Group 332"/>
              <p:cNvGrpSpPr/>
              <p:nvPr/>
            </p:nvGrpSpPr>
            <p:grpSpPr>
              <a:xfrm>
                <a:off x="4442370" y="2728106"/>
                <a:ext cx="651998" cy="276609"/>
                <a:chOff x="4442370" y="2728106"/>
                <a:chExt cx="651998" cy="276609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4442370" y="2728106"/>
                  <a:ext cx="651998" cy="27660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2800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Yeseva One" panose="00000500000000000000" charset="0"/>
                    <a:sym typeface="Yeseva One" panose="00000500000000000000" charset="0"/>
                  </a:endParaRPr>
                </a:p>
              </p:txBody>
            </p:sp>
            <p:sp>
              <p:nvSpPr>
                <p:cNvPr id="47" name="Freeform 26"/>
                <p:cNvSpPr/>
                <p:nvPr/>
              </p:nvSpPr>
              <p:spPr bwMode="auto">
                <a:xfrm>
                  <a:off x="4735506" y="2871746"/>
                  <a:ext cx="114518" cy="118766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en-US" sz="28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Yeseva One" panose="00000500000000000000" charset="0"/>
                    <a:sym typeface="Yeseva One" panose="00000500000000000000" charset="0"/>
                  </a:endParaRPr>
                </a:p>
              </p:txBody>
            </p:sp>
          </p:grpSp>
          <p:sp>
            <p:nvSpPr>
              <p:cNvPr id="2" name="Rectangle 43"/>
              <p:cNvSpPr/>
              <p:nvPr/>
            </p:nvSpPr>
            <p:spPr>
              <a:xfrm>
                <a:off x="5211340" y="3234178"/>
                <a:ext cx="3312125" cy="225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vi-VN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Làm bài tập vận dụng</a:t>
                </a:r>
                <a:endParaRPr lang="zh-CN" altLang="en-US" sz="2800" kern="0" dirty="0">
                  <a:solidFill>
                    <a:srgbClr val="002060"/>
                  </a:solidFill>
                  <a:latin typeface="+mj-lt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49" name="Rectangle 43"/>
              <p:cNvSpPr/>
              <p:nvPr/>
            </p:nvSpPr>
            <p:spPr>
              <a:xfrm>
                <a:off x="5143090" y="3698075"/>
                <a:ext cx="3696846" cy="225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vi-VN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Nghiên cứu trước bài </a:t>
                </a:r>
                <a:r>
                  <a:rPr lang="en-US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36</a:t>
                </a:r>
                <a:endParaRPr lang="zh-CN" altLang="en-US" sz="2800" kern="0" dirty="0">
                  <a:solidFill>
                    <a:srgbClr val="002060"/>
                  </a:solidFill>
                  <a:latin typeface="+mj-lt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  <p:grpSp>
          <p:nvGrpSpPr>
            <p:cNvPr id="41" name="Group 342"/>
            <p:cNvGrpSpPr/>
            <p:nvPr/>
          </p:nvGrpSpPr>
          <p:grpSpPr>
            <a:xfrm>
              <a:off x="6359294" y="4668439"/>
              <a:ext cx="604343" cy="600973"/>
              <a:chOff x="4463005" y="3669851"/>
              <a:chExt cx="604343" cy="600973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4463005" y="3669851"/>
                <a:ext cx="604343" cy="2819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43" name="Freeform 105"/>
              <p:cNvSpPr/>
              <p:nvPr/>
            </p:nvSpPr>
            <p:spPr bwMode="auto">
              <a:xfrm>
                <a:off x="4742079" y="4165806"/>
                <a:ext cx="105018" cy="105018"/>
              </a:xfrm>
              <a:custGeom>
                <a:avLst/>
                <a:gdLst/>
                <a:ahLst/>
                <a:cxnLst>
                  <a:cxn ang="0">
                    <a:pos x="255" y="58"/>
                  </a:cxn>
                  <a:cxn ang="0">
                    <a:pos x="257" y="53"/>
                  </a:cxn>
                  <a:cxn ang="0">
                    <a:pos x="262" y="38"/>
                  </a:cxn>
                  <a:cxn ang="0">
                    <a:pos x="257" y="24"/>
                  </a:cxn>
                  <a:cxn ang="0">
                    <a:pos x="244" y="9"/>
                  </a:cxn>
                  <a:cxn ang="0">
                    <a:pos x="241" y="5"/>
                  </a:cxn>
                  <a:cxn ang="0">
                    <a:pos x="224" y="0"/>
                  </a:cxn>
                  <a:cxn ang="0">
                    <a:pos x="210" y="5"/>
                  </a:cxn>
                  <a:cxn ang="0">
                    <a:pos x="132" y="82"/>
                  </a:cxn>
                  <a:cxn ang="0">
                    <a:pos x="58" y="9"/>
                  </a:cxn>
                  <a:cxn ang="0">
                    <a:pos x="49" y="2"/>
                  </a:cxn>
                  <a:cxn ang="0">
                    <a:pos x="27" y="2"/>
                  </a:cxn>
                  <a:cxn ang="0">
                    <a:pos x="18" y="9"/>
                  </a:cxn>
                  <a:cxn ang="0">
                    <a:pos x="9" y="18"/>
                  </a:cxn>
                  <a:cxn ang="0">
                    <a:pos x="3" y="27"/>
                  </a:cxn>
                  <a:cxn ang="0">
                    <a:pos x="3" y="49"/>
                  </a:cxn>
                  <a:cxn ang="0">
                    <a:pos x="9" y="58"/>
                  </a:cxn>
                  <a:cxn ang="0">
                    <a:pos x="9" y="205"/>
                  </a:cxn>
                  <a:cxn ang="0">
                    <a:pos x="5" y="210"/>
                  </a:cxn>
                  <a:cxn ang="0">
                    <a:pos x="0" y="225"/>
                  </a:cxn>
                  <a:cxn ang="0">
                    <a:pos x="5" y="241"/>
                  </a:cxn>
                  <a:cxn ang="0">
                    <a:pos x="18" y="254"/>
                  </a:cxn>
                  <a:cxn ang="0">
                    <a:pos x="23" y="257"/>
                  </a:cxn>
                  <a:cxn ang="0">
                    <a:pos x="38" y="263"/>
                  </a:cxn>
                  <a:cxn ang="0">
                    <a:pos x="54" y="257"/>
                  </a:cxn>
                  <a:cxn ang="0">
                    <a:pos x="132" y="181"/>
                  </a:cxn>
                  <a:cxn ang="0">
                    <a:pos x="204" y="254"/>
                  </a:cxn>
                  <a:cxn ang="0">
                    <a:pos x="214" y="261"/>
                  </a:cxn>
                  <a:cxn ang="0">
                    <a:pos x="235" y="261"/>
                  </a:cxn>
                  <a:cxn ang="0">
                    <a:pos x="244" y="254"/>
                  </a:cxn>
                  <a:cxn ang="0">
                    <a:pos x="255" y="245"/>
                  </a:cxn>
                  <a:cxn ang="0">
                    <a:pos x="261" y="236"/>
                  </a:cxn>
                  <a:cxn ang="0">
                    <a:pos x="261" y="214"/>
                  </a:cxn>
                  <a:cxn ang="0">
                    <a:pos x="255" y="205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  <p:sp>
          <p:nvSpPr>
            <p:cNvPr id="39" name="Freeform 26"/>
            <p:cNvSpPr/>
            <p:nvPr/>
          </p:nvSpPr>
          <p:spPr bwMode="auto">
            <a:xfrm>
              <a:off x="6631795" y="4727590"/>
              <a:ext cx="114518" cy="11876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Yeseva One" panose="00000500000000000000" charset="0"/>
                <a:sym typeface="Yeseva One" panose="00000500000000000000" charset="0"/>
              </a:endParaRPr>
            </a:p>
          </p:txBody>
        </p:sp>
        <p:grpSp>
          <p:nvGrpSpPr>
            <p:cNvPr id="33" name="Group 333"/>
            <p:cNvGrpSpPr/>
            <p:nvPr/>
          </p:nvGrpSpPr>
          <p:grpSpPr>
            <a:xfrm>
              <a:off x="6359294" y="4228241"/>
              <a:ext cx="622418" cy="265752"/>
              <a:chOff x="4463005" y="3229653"/>
              <a:chExt cx="622418" cy="26575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4463005" y="3229653"/>
                <a:ext cx="622418" cy="2657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35" name="Freeform 105"/>
              <p:cNvSpPr/>
              <p:nvPr/>
            </p:nvSpPr>
            <p:spPr bwMode="auto">
              <a:xfrm>
                <a:off x="4739688" y="3310676"/>
                <a:ext cx="105018" cy="105018"/>
              </a:xfrm>
              <a:custGeom>
                <a:avLst/>
                <a:gdLst/>
                <a:ahLst/>
                <a:cxnLst>
                  <a:cxn ang="0">
                    <a:pos x="255" y="58"/>
                  </a:cxn>
                  <a:cxn ang="0">
                    <a:pos x="257" y="53"/>
                  </a:cxn>
                  <a:cxn ang="0">
                    <a:pos x="262" y="38"/>
                  </a:cxn>
                  <a:cxn ang="0">
                    <a:pos x="257" y="24"/>
                  </a:cxn>
                  <a:cxn ang="0">
                    <a:pos x="244" y="9"/>
                  </a:cxn>
                  <a:cxn ang="0">
                    <a:pos x="241" y="5"/>
                  </a:cxn>
                  <a:cxn ang="0">
                    <a:pos x="224" y="0"/>
                  </a:cxn>
                  <a:cxn ang="0">
                    <a:pos x="210" y="5"/>
                  </a:cxn>
                  <a:cxn ang="0">
                    <a:pos x="132" y="82"/>
                  </a:cxn>
                  <a:cxn ang="0">
                    <a:pos x="58" y="9"/>
                  </a:cxn>
                  <a:cxn ang="0">
                    <a:pos x="49" y="2"/>
                  </a:cxn>
                  <a:cxn ang="0">
                    <a:pos x="27" y="2"/>
                  </a:cxn>
                  <a:cxn ang="0">
                    <a:pos x="18" y="9"/>
                  </a:cxn>
                  <a:cxn ang="0">
                    <a:pos x="9" y="18"/>
                  </a:cxn>
                  <a:cxn ang="0">
                    <a:pos x="3" y="27"/>
                  </a:cxn>
                  <a:cxn ang="0">
                    <a:pos x="3" y="49"/>
                  </a:cxn>
                  <a:cxn ang="0">
                    <a:pos x="9" y="58"/>
                  </a:cxn>
                  <a:cxn ang="0">
                    <a:pos x="9" y="205"/>
                  </a:cxn>
                  <a:cxn ang="0">
                    <a:pos x="5" y="210"/>
                  </a:cxn>
                  <a:cxn ang="0">
                    <a:pos x="0" y="225"/>
                  </a:cxn>
                  <a:cxn ang="0">
                    <a:pos x="5" y="241"/>
                  </a:cxn>
                  <a:cxn ang="0">
                    <a:pos x="18" y="254"/>
                  </a:cxn>
                  <a:cxn ang="0">
                    <a:pos x="23" y="257"/>
                  </a:cxn>
                  <a:cxn ang="0">
                    <a:pos x="38" y="263"/>
                  </a:cxn>
                  <a:cxn ang="0">
                    <a:pos x="54" y="257"/>
                  </a:cxn>
                  <a:cxn ang="0">
                    <a:pos x="132" y="181"/>
                  </a:cxn>
                  <a:cxn ang="0">
                    <a:pos x="204" y="254"/>
                  </a:cxn>
                  <a:cxn ang="0">
                    <a:pos x="214" y="261"/>
                  </a:cxn>
                  <a:cxn ang="0">
                    <a:pos x="235" y="261"/>
                  </a:cxn>
                  <a:cxn ang="0">
                    <a:pos x="244" y="254"/>
                  </a:cxn>
                  <a:cxn ang="0">
                    <a:pos x="255" y="245"/>
                  </a:cxn>
                  <a:cxn ang="0">
                    <a:pos x="261" y="236"/>
                  </a:cxn>
                  <a:cxn ang="0">
                    <a:pos x="261" y="214"/>
                  </a:cxn>
                  <a:cxn ang="0">
                    <a:pos x="255" y="205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1" cy="965371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2935706" y="514372"/>
            <a:ext cx="3921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2800" b="1" dirty="0">
                <a:solidFill>
                  <a:schemeClr val="accent1"/>
                </a:solidFill>
                <a:ea typeface="Yeseva One" panose="00000500000000000000" charset="0"/>
                <a:sym typeface="Yeseva One" panose="00000500000000000000" charset="0"/>
              </a:rPr>
              <a:t>HƯỚNG DẪN VỀ NHÀ</a:t>
            </a:r>
            <a:endParaRPr lang="zh-CN" altLang="en-US" sz="2800" b="1" dirty="0">
              <a:solidFill>
                <a:schemeClr val="accent1"/>
              </a:solidFill>
              <a:ea typeface="Yeseva One" panose="00000500000000000000" charset="0"/>
              <a:sym typeface="Yeseva One" panose="0000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2" y="-2255035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63" y="1619573"/>
            <a:ext cx="1122088" cy="8926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9" y="96821"/>
            <a:ext cx="5381399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4"/>
            <a:ext cx="2117968" cy="61328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68" y="4615163"/>
            <a:ext cx="5047209" cy="1918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3844"/>
            <a:ext cx="12192000" cy="397637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156815" y="4004099"/>
            <a:ext cx="1637923" cy="3877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汇报人：通用名</a:t>
            </a:r>
            <a:endParaRPr lang="en-US" altLang="zh-CN" sz="1600" dirty="0">
              <a:solidFill>
                <a:schemeClr val="bg1"/>
              </a:solidFill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80461" y="2436214"/>
            <a:ext cx="68531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9AA4C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THANKS!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2DBD4F5-2989-424D-96D2-07E03A816C0B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440871" y="714988"/>
            <a:ext cx="11310258" cy="202908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Hoà tan hết 0,65 gam Zn trong dung dịch H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 1M, phản 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ứ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ng xảy ra như sau: 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Zn + 2HC</a:t>
            </a:r>
            <a:r>
              <a:rPr lang="en-US" sz="2900" b="1" dirty="0">
                <a:solidFill>
                  <a:srgbClr val="002060"/>
                </a:solidFill>
                <a:latin typeface="+mj-lt"/>
              </a:rPr>
              <a:t>l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→ ZnCl</a:t>
            </a:r>
            <a:r>
              <a:rPr lang="vi-VN" sz="2900" b="1" baseline="-25000" dirty="0">
                <a:solidFill>
                  <a:srgbClr val="002060"/>
                </a:solidFill>
                <a:latin typeface="+mj-lt"/>
              </a:rPr>
              <a:t>2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 + H</a:t>
            </a:r>
            <a:r>
              <a:rPr lang="vi-VN" sz="2900" b="1" baseline="-25000" dirty="0">
                <a:solidFill>
                  <a:srgbClr val="002060"/>
                </a:solidFill>
                <a:latin typeface="+mj-lt"/>
              </a:rPr>
              <a:t>2</a:t>
            </a:r>
            <a:endParaRPr lang="en-US" sz="29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900" dirty="0">
                <a:solidFill>
                  <a:srgbClr val="002060"/>
                </a:solidFill>
                <a:latin typeface="+mj-lt"/>
              </a:rPr>
              <a:t>          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Tính khối lượng muối zinc chloride (ZnCl</a:t>
            </a:r>
            <a:r>
              <a:rPr lang="vi-VN" sz="2900" baseline="-25000" dirty="0">
                <a:solidFill>
                  <a:srgbClr val="002060"/>
                </a:solidFill>
                <a:latin typeface="+mj-lt"/>
              </a:rPr>
              <a:t>2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) tạo thành sau ph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ả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n ứng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896604" y="3086998"/>
            <a:ext cx="89985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công thức chuyển đổi giữa m và n. </a:t>
            </a:r>
          </a:p>
          <a:p>
            <a:r>
              <a:rPr lang="pt-BR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Áp dụng công thức để tìm số mol của kẽm phản ứng.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PTHH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7F9B73E-A31C-4BBF-B2F0-CFD767871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947" y="2744070"/>
            <a:ext cx="2570382" cy="3926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955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2DBD4F5-2989-424D-96D2-07E03A816C0B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C4FC345A-D298-490C-908E-5472DFA0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4428" y="483710"/>
            <a:ext cx="48332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473649F-F474-4D3B-BA0B-711733FC7BF8}"/>
              </a:ext>
            </a:extLst>
          </p:cNvPr>
          <p:cNvSpPr/>
          <p:nvPr/>
        </p:nvSpPr>
        <p:spPr>
          <a:xfrm>
            <a:off x="-310231" y="1130041"/>
            <a:ext cx="6193963" cy="1055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vi-VN" sz="3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thể tích khí hydrogen thu được trong ví dụ trên ở 25 °C, 1 bar.</a:t>
            </a: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D610481-2621-4268-A980-6E3CCA09B4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2524" y="2327601"/>
            <a:ext cx="5410189" cy="28504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41FD39C-860C-44EE-BF0D-43566E3AFBD0}"/>
              </a:ext>
            </a:extLst>
          </p:cNvPr>
          <p:cNvSpPr/>
          <p:nvPr/>
        </p:nvSpPr>
        <p:spPr>
          <a:xfrm>
            <a:off x="5791198" y="1173585"/>
            <a:ext cx="6096000" cy="32967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cho Mg tác dụng với dung dịch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loãng thì xảy ra phản ứng hoá học như sau: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 +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→MgSO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phản ứng thu được 0,02 mol MgSO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Tính thể tích khí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được ở 25 °C, 1 bar.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5D485DCC-1998-4B0C-B593-D520A7DF3A4D}"/>
              </a:ext>
            </a:extLst>
          </p:cNvPr>
          <p:cNvCxnSpPr/>
          <p:nvPr/>
        </p:nvCxnSpPr>
        <p:spPr>
          <a:xfrm>
            <a:off x="6096000" y="1229458"/>
            <a:ext cx="0" cy="50189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95FE6D2-4FF6-4250-B69B-09D83E275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293" y="4437731"/>
            <a:ext cx="5669410" cy="222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9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="" xmlns:a16="http://schemas.microsoft.com/office/drawing/2014/main" id="{B52D5187-50A6-4B7A-8B32-07AC790B124A}"/>
              </a:ext>
            </a:extLst>
          </p:cNvPr>
          <p:cNvSpPr/>
          <p:nvPr/>
        </p:nvSpPr>
        <p:spPr>
          <a:xfrm>
            <a:off x="1189990" y="887920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D6A64919-53A4-4E56-8AE0-7CDBDB47A539}"/>
              </a:ext>
            </a:extLst>
          </p:cNvPr>
          <p:cNvSpPr/>
          <p:nvPr/>
        </p:nvSpPr>
        <p:spPr>
          <a:xfrm>
            <a:off x="1209675" y="9652000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9FAC3303-14C0-422D-98F1-CCBA15D74E8A}"/>
              </a:ext>
            </a:extLst>
          </p:cNvPr>
          <p:cNvSpPr/>
          <p:nvPr/>
        </p:nvSpPr>
        <p:spPr>
          <a:xfrm>
            <a:off x="1201420" y="928179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EC975B7E-4FAE-406D-8A20-41A667A73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15" y="657275"/>
            <a:ext cx="1591280" cy="1591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389" tIns="45695" rIns="91389" bIns="45695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  <a:sym typeface="Yeseva One" panose="0000050000000000000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C42DE29-6142-4C43-8415-2742FAF5A32C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7BD225C-6455-4DC1-916E-E4F645FA5A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445328" y="872773"/>
            <a:ext cx="5301343" cy="391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3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35D1FAE-4379-23D2-CB1F-E9D564CE1801}"/>
              </a:ext>
            </a:extLst>
          </p:cNvPr>
          <p:cNvSpPr txBox="1"/>
          <p:nvPr/>
        </p:nvSpPr>
        <p:spPr>
          <a:xfrm>
            <a:off x="391886" y="243512"/>
            <a:ext cx="114082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1C1C1C"/>
                </a:solidFill>
                <a:effectLst/>
                <a:latin typeface="+mj-lt"/>
              </a:rPr>
              <a:t>Bài 1: Cho 11,2 g </a:t>
            </a:r>
            <a:r>
              <a:rPr lang="en-US" sz="2800" b="0" i="0" dirty="0">
                <a:solidFill>
                  <a:srgbClr val="1C1C1C"/>
                </a:solidFill>
                <a:effectLst/>
                <a:latin typeface="+mj-lt"/>
              </a:rPr>
              <a:t>Fe</a:t>
            </a:r>
            <a:r>
              <a:rPr lang="vi-VN" sz="2800" b="0" i="0" dirty="0">
                <a:solidFill>
                  <a:srgbClr val="1C1C1C"/>
                </a:solidFill>
                <a:effectLst/>
                <a:latin typeface="+mj-lt"/>
              </a:rPr>
              <a:t> tác dụng vừa đủ với HCl. Sau phản ứng thu được V lít khí Hiđro</a:t>
            </a:r>
            <a:r>
              <a:rPr lang="en-US" sz="2800" b="0" i="0" dirty="0">
                <a:solidFill>
                  <a:srgbClr val="1C1C1C"/>
                </a:solidFill>
                <a:effectLst/>
                <a:latin typeface="+mj-lt"/>
              </a:rPr>
              <a:t>gen</a:t>
            </a:r>
            <a:r>
              <a:rPr lang="vi-VN" sz="2800" b="0" i="0" dirty="0">
                <a:solidFill>
                  <a:srgbClr val="1C1C1C"/>
                </a:solidFill>
                <a:effectLst/>
                <a:latin typeface="+mj-lt"/>
              </a:rPr>
              <a:t> ở </a:t>
            </a:r>
            <a:r>
              <a:rPr lang="en-US" sz="2800" dirty="0">
                <a:solidFill>
                  <a:srgbClr val="1C1C1C"/>
                </a:solidFill>
                <a:latin typeface="+mj-lt"/>
              </a:rPr>
              <a:t>( 25</a:t>
            </a:r>
            <a:r>
              <a:rPr lang="en-US" sz="2800" baseline="30000" dirty="0">
                <a:solidFill>
                  <a:srgbClr val="1C1C1C"/>
                </a:solidFill>
                <a:latin typeface="+mj-lt"/>
              </a:rPr>
              <a:t>o</a:t>
            </a:r>
            <a:r>
              <a:rPr lang="en-US" sz="2800" dirty="0">
                <a:solidFill>
                  <a:srgbClr val="1C1C1C"/>
                </a:solidFill>
                <a:latin typeface="+mj-lt"/>
              </a:rPr>
              <a:t>C, 1 bar) </a:t>
            </a:r>
            <a:r>
              <a:rPr lang="en-US" sz="2800" dirty="0" err="1">
                <a:solidFill>
                  <a:srgbClr val="1C1C1C"/>
                </a:solidFill>
                <a:latin typeface="+mj-lt"/>
              </a:rPr>
              <a:t>và</a:t>
            </a:r>
            <a:r>
              <a:rPr lang="en-US" sz="2800" dirty="0">
                <a:solidFill>
                  <a:srgbClr val="1C1C1C"/>
                </a:solidFill>
                <a:latin typeface="+mj-lt"/>
              </a:rPr>
              <a:t> Iron chloride (FeCl</a:t>
            </a:r>
            <a:r>
              <a:rPr lang="en-US" sz="2800" baseline="-25000" dirty="0">
                <a:solidFill>
                  <a:srgbClr val="1C1C1C"/>
                </a:solidFill>
                <a:latin typeface="+mj-lt"/>
              </a:rPr>
              <a:t>2</a:t>
            </a:r>
            <a:r>
              <a:rPr lang="en-US" sz="2800" dirty="0">
                <a:solidFill>
                  <a:srgbClr val="1C1C1C"/>
                </a:solidFill>
                <a:latin typeface="+mj-lt"/>
              </a:rPr>
              <a:t>)</a:t>
            </a:r>
            <a:endParaRPr lang="vi-VN" sz="2800" b="0" i="0" dirty="0">
              <a:solidFill>
                <a:srgbClr val="1C1C1C"/>
              </a:solidFill>
              <a:effectLst/>
              <a:latin typeface="+mj-lt"/>
            </a:endParaRPr>
          </a:p>
          <a:p>
            <a:pPr algn="just">
              <a:buFont typeface="+mj-lt"/>
              <a:buAutoNum type="arabicPeriod"/>
            </a:pPr>
            <a:r>
              <a:rPr lang="vi-VN" sz="2800" b="0" i="0" dirty="0">
                <a:solidFill>
                  <a:srgbClr val="1C1C1C"/>
                </a:solidFill>
                <a:effectLst/>
                <a:latin typeface="+mj-lt"/>
              </a:rPr>
              <a:t>Tìm V</a:t>
            </a:r>
          </a:p>
          <a:p>
            <a:pPr algn="just">
              <a:buFont typeface="+mj-lt"/>
              <a:buAutoNum type="arabicPeriod"/>
            </a:pPr>
            <a:r>
              <a:rPr lang="vi-VN" sz="2800" b="0" i="0" dirty="0">
                <a:solidFill>
                  <a:srgbClr val="1C1C1C"/>
                </a:solidFill>
                <a:effectLst/>
                <a:latin typeface="+mj-lt"/>
              </a:rPr>
              <a:t>Tìm khối lượng của FeCl</a:t>
            </a:r>
            <a:r>
              <a:rPr lang="vi-VN" sz="2800" b="0" i="0" baseline="-25000" dirty="0">
                <a:solidFill>
                  <a:srgbClr val="1C1C1C"/>
                </a:solidFill>
                <a:effectLst/>
                <a:latin typeface="+mj-lt"/>
              </a:rPr>
              <a:t>2</a:t>
            </a:r>
            <a:r>
              <a:rPr lang="vi-VN" sz="2800" b="0" i="0" dirty="0">
                <a:solidFill>
                  <a:srgbClr val="1C1C1C"/>
                </a:solidFill>
                <a:effectLst/>
                <a:latin typeface="+mj-lt"/>
              </a:rPr>
              <a:t> tạo ra sau phản ứng</a:t>
            </a:r>
          </a:p>
          <a:p>
            <a:pPr algn="just">
              <a:buFont typeface="+mj-lt"/>
              <a:buAutoNum type="arabicPeriod"/>
            </a:pPr>
            <a:r>
              <a:rPr lang="vi-VN" sz="2800" b="0" i="0" dirty="0">
                <a:solidFill>
                  <a:srgbClr val="1C1C1C"/>
                </a:solidFill>
                <a:effectLst/>
                <a:latin typeface="+mj-lt"/>
              </a:rPr>
              <a:t>Tìm khối lượng của HCl</a:t>
            </a:r>
          </a:p>
          <a:p>
            <a:pPr algn="just"/>
            <a:r>
              <a:rPr lang="vi-VN" sz="2800" b="0" i="0" dirty="0">
                <a:solidFill>
                  <a:srgbClr val="1C1C1C"/>
                </a:solidFill>
                <a:effectLst/>
                <a:latin typeface="+mj-lt"/>
              </a:rPr>
              <a:t>Bài 2: Cho 10 g CaCO</a:t>
            </a:r>
            <a:r>
              <a:rPr lang="vi-VN" sz="2800" b="0" i="0" baseline="-25000" dirty="0">
                <a:solidFill>
                  <a:srgbClr val="1C1C1C"/>
                </a:solidFill>
                <a:effectLst/>
                <a:latin typeface="+mj-lt"/>
              </a:rPr>
              <a:t>3</a:t>
            </a:r>
            <a:r>
              <a:rPr lang="vi-VN" sz="2800" b="0" i="0" dirty="0">
                <a:solidFill>
                  <a:srgbClr val="1C1C1C"/>
                </a:solidFill>
                <a:effectLst/>
                <a:latin typeface="+mj-lt"/>
              </a:rPr>
              <a:t> vào một bình kín rồi đun nóng tới khi phản ứng xảy ra hoàn toàn thì thu được CaO và CO</a:t>
            </a:r>
            <a:r>
              <a:rPr lang="vi-VN" sz="2800" b="0" i="0" baseline="-25000" dirty="0">
                <a:solidFill>
                  <a:srgbClr val="1C1C1C"/>
                </a:solidFill>
                <a:effectLst/>
                <a:latin typeface="+mj-lt"/>
              </a:rPr>
              <a:t>2</a:t>
            </a:r>
            <a:r>
              <a:rPr lang="vi-VN" sz="2800" b="0" i="0" dirty="0">
                <a:solidFill>
                  <a:srgbClr val="1C1C1C"/>
                </a:solidFill>
                <a:effectLst/>
                <a:latin typeface="+mj-lt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vi-VN" sz="2800" b="0" i="0" dirty="0">
                <a:solidFill>
                  <a:srgbClr val="1C1C1C"/>
                </a:solidFill>
                <a:effectLst/>
                <a:latin typeface="+mj-lt"/>
              </a:rPr>
              <a:t>Tìm thể tích khí CO</a:t>
            </a:r>
            <a:r>
              <a:rPr lang="vi-VN" sz="2800" b="0" i="0" baseline="-25000" dirty="0">
                <a:solidFill>
                  <a:srgbClr val="1C1C1C"/>
                </a:solidFill>
                <a:effectLst/>
                <a:latin typeface="+mj-lt"/>
              </a:rPr>
              <a:t>2</a:t>
            </a:r>
            <a:r>
              <a:rPr lang="vi-VN" sz="2800" b="0" i="0" dirty="0">
                <a:solidFill>
                  <a:srgbClr val="1C1C1C"/>
                </a:solidFill>
                <a:effectLst/>
                <a:latin typeface="+mj-lt"/>
              </a:rPr>
              <a:t> ở đktc</a:t>
            </a:r>
          </a:p>
          <a:p>
            <a:pPr algn="just">
              <a:buFont typeface="+mj-lt"/>
              <a:buAutoNum type="arabicPeriod"/>
            </a:pPr>
            <a:r>
              <a:rPr lang="vi-VN" sz="2800" b="0" i="0" dirty="0">
                <a:solidFill>
                  <a:srgbClr val="1C1C1C"/>
                </a:solidFill>
                <a:effectLst/>
                <a:latin typeface="+mj-lt"/>
              </a:rPr>
              <a:t>Tính khối lượng CaO tạo thành sau phản ứng</a:t>
            </a:r>
          </a:p>
          <a:p>
            <a:pPr algn="just"/>
            <a:r>
              <a:rPr lang="vi-VN" sz="2800" b="0" i="0" dirty="0">
                <a:solidFill>
                  <a:srgbClr val="1C1C1C"/>
                </a:solidFill>
                <a:effectLst/>
                <a:latin typeface="+mj-lt"/>
              </a:rPr>
              <a:t>Bài </a:t>
            </a:r>
            <a:r>
              <a:rPr lang="en-US" sz="2800" dirty="0">
                <a:solidFill>
                  <a:srgbClr val="1C1C1C"/>
                </a:solidFill>
                <a:latin typeface="+mj-lt"/>
              </a:rPr>
              <a:t>3</a:t>
            </a:r>
            <a:r>
              <a:rPr lang="vi-VN" sz="2800" b="0" i="0" dirty="0">
                <a:solidFill>
                  <a:srgbClr val="1C1C1C"/>
                </a:solidFill>
                <a:effectLst/>
                <a:latin typeface="+mj-lt"/>
              </a:rPr>
              <a:t>: Cho 32 g Ox</a:t>
            </a:r>
            <a:r>
              <a:rPr lang="en-US" sz="2800" b="0" i="0" dirty="0" err="1">
                <a:solidFill>
                  <a:srgbClr val="1C1C1C"/>
                </a:solidFill>
                <a:effectLst/>
                <a:latin typeface="+mj-lt"/>
              </a:rPr>
              <a:t>ygen</a:t>
            </a:r>
            <a:r>
              <a:rPr lang="vi-VN" sz="2800" b="0" i="0" dirty="0">
                <a:solidFill>
                  <a:srgbClr val="1C1C1C"/>
                </a:solidFill>
                <a:effectLst/>
                <a:latin typeface="+mj-lt"/>
              </a:rPr>
              <a:t> tác dụng vừa đủ với Mag</a:t>
            </a:r>
            <a:r>
              <a:rPr lang="en-US" sz="2800" b="0" i="0" dirty="0" err="1">
                <a:solidFill>
                  <a:srgbClr val="1C1C1C"/>
                </a:solidFill>
                <a:effectLst/>
                <a:latin typeface="+mj-lt"/>
              </a:rPr>
              <a:t>nesium</a:t>
            </a:r>
            <a:r>
              <a:rPr lang="en-US" sz="2800" dirty="0">
                <a:solidFill>
                  <a:srgbClr val="1C1C1C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C1C1C"/>
                </a:solidFill>
                <a:latin typeface="+mj-lt"/>
              </a:rPr>
              <a:t>tạo</a:t>
            </a:r>
            <a:r>
              <a:rPr lang="en-US" sz="2800" dirty="0">
                <a:solidFill>
                  <a:srgbClr val="1C1C1C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C1C1C"/>
                </a:solidFill>
                <a:latin typeface="+mj-lt"/>
              </a:rPr>
              <a:t>thành</a:t>
            </a:r>
            <a:r>
              <a:rPr lang="en-US" sz="2800" dirty="0">
                <a:solidFill>
                  <a:srgbClr val="1C1C1C"/>
                </a:solidFill>
                <a:latin typeface="+mj-lt"/>
              </a:rPr>
              <a:t> </a:t>
            </a:r>
            <a:r>
              <a:rPr lang="vi-VN" sz="2800" b="0" i="0" dirty="0">
                <a:solidFill>
                  <a:srgbClr val="1C1C1C"/>
                </a:solidFill>
                <a:effectLst/>
                <a:latin typeface="+mj-lt"/>
              </a:rPr>
              <a:t>Mag</a:t>
            </a:r>
            <a:r>
              <a:rPr lang="en-US" sz="2800" b="0" i="0" dirty="0" err="1">
                <a:solidFill>
                  <a:srgbClr val="1C1C1C"/>
                </a:solidFill>
                <a:effectLst/>
                <a:latin typeface="+mj-lt"/>
              </a:rPr>
              <a:t>nesium</a:t>
            </a:r>
            <a:r>
              <a:rPr lang="en-US" sz="2800" dirty="0">
                <a:solidFill>
                  <a:srgbClr val="1C1C1C"/>
                </a:solidFill>
                <a:latin typeface="+mj-lt"/>
              </a:rPr>
              <a:t> oxide ( MgO)</a:t>
            </a:r>
            <a:endParaRPr lang="vi-VN" sz="2800" b="0" i="0" dirty="0">
              <a:solidFill>
                <a:srgbClr val="1C1C1C"/>
              </a:solidFill>
              <a:effectLst/>
              <a:latin typeface="+mj-lt"/>
            </a:endParaRPr>
          </a:p>
          <a:p>
            <a:pPr algn="just">
              <a:buFont typeface="+mj-lt"/>
              <a:buAutoNum type="arabicPeriod"/>
            </a:pPr>
            <a:r>
              <a:rPr lang="vi-VN" sz="2800" b="0" i="0" dirty="0">
                <a:solidFill>
                  <a:srgbClr val="1C1C1C"/>
                </a:solidFill>
                <a:effectLst/>
                <a:latin typeface="+mj-lt"/>
              </a:rPr>
              <a:t>Tìm khối lượng của Mg trong phản ứng.</a:t>
            </a:r>
            <a:r>
              <a:rPr lang="en-US" sz="2800" b="0" i="0" dirty="0">
                <a:solidFill>
                  <a:srgbClr val="1C1C1C"/>
                </a:solidFill>
                <a:effectLst/>
                <a:latin typeface="+mj-lt"/>
              </a:rPr>
              <a:t> </a:t>
            </a:r>
            <a:endParaRPr lang="vi-VN" sz="2800" b="0" i="0" dirty="0">
              <a:solidFill>
                <a:srgbClr val="1C1C1C"/>
              </a:solidFill>
              <a:effectLst/>
              <a:latin typeface="+mj-lt"/>
            </a:endParaRPr>
          </a:p>
          <a:p>
            <a:pPr algn="just">
              <a:buFont typeface="+mj-lt"/>
              <a:buAutoNum type="arabicPeriod"/>
            </a:pPr>
            <a:r>
              <a:rPr lang="vi-VN" sz="2800" b="0" i="0" dirty="0">
                <a:solidFill>
                  <a:srgbClr val="1C1C1C"/>
                </a:solidFill>
                <a:effectLst/>
                <a:latin typeface="+mj-lt"/>
              </a:rPr>
              <a:t>Tìm khối lượng của Mag</a:t>
            </a:r>
            <a:r>
              <a:rPr lang="en-US" sz="2800" b="0" i="0" dirty="0" err="1">
                <a:solidFill>
                  <a:srgbClr val="1C1C1C"/>
                </a:solidFill>
                <a:effectLst/>
                <a:latin typeface="+mj-lt"/>
              </a:rPr>
              <a:t>nesium</a:t>
            </a:r>
            <a:r>
              <a:rPr lang="en-US" sz="2800" dirty="0">
                <a:solidFill>
                  <a:srgbClr val="1C1C1C"/>
                </a:solidFill>
                <a:latin typeface="+mj-lt"/>
              </a:rPr>
              <a:t> oxide</a:t>
            </a:r>
            <a:r>
              <a:rPr lang="vi-VN" sz="2800" b="0" i="0" dirty="0">
                <a:solidFill>
                  <a:srgbClr val="1C1C1C"/>
                </a:solidFill>
                <a:effectLst/>
                <a:latin typeface="+mj-lt"/>
              </a:rPr>
              <a:t> tạo thành</a:t>
            </a:r>
          </a:p>
          <a:p>
            <a:pPr algn="just">
              <a:buFont typeface="+mj-lt"/>
              <a:buAutoNum type="arabicPeriod"/>
            </a:pPr>
            <a:endParaRPr lang="vi-VN" sz="2800" b="0" i="0" dirty="0">
              <a:solidFill>
                <a:srgbClr val="1C1C1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743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8373295-176D-45A0-8EC9-5621C91B71D8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896277E8-DD82-4263-901E-801E6B08EE77}"/>
                  </a:ext>
                </a:extLst>
              </p:cNvPr>
              <p:cNvSpPr/>
              <p:nvPr/>
            </p:nvSpPr>
            <p:spPr>
              <a:xfrm>
                <a:off x="1880273" y="1904031"/>
                <a:ext cx="9445125" cy="3049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phản ứng xảy ra khi đốt cháy 1 mol carbon: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 + 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2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1.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 hiệu suất phản ứng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100%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đốt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cháy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mol C thu được bao nhiêu mol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2.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mol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mol (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100%)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277E8-DD82-4263-901E-801E6B08E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273" y="1904031"/>
                <a:ext cx="9445125" cy="3049937"/>
              </a:xfrm>
              <a:prstGeom prst="rect">
                <a:avLst/>
              </a:prstGeom>
              <a:blipFill>
                <a:blip r:embed="rId2"/>
                <a:stretch>
                  <a:fillRect l="-1290" t="-1996" r="-1290" b="-4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E62BFCE-1055-47C9-9521-CEE91C6B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14" y="1476515"/>
            <a:ext cx="1581559" cy="11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84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AE63AD-D5BE-4995-A7FE-99D28FA01D88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4362C00A-6B54-41EA-93F3-B1091E5F9D0B}"/>
                  </a:ext>
                </a:extLst>
              </p:cNvPr>
              <p:cNvSpPr/>
              <p:nvPr/>
            </p:nvSpPr>
            <p:spPr>
              <a:xfrm>
                <a:off x="114293" y="1229458"/>
                <a:ext cx="11431713" cy="3022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1: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nung nóng KC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kumimoji="0" lang="vi-VN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xảy ra phản ứng hoá học sau (phản ứng nhiệt phân):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2KC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kumimoji="0" lang="vi-VN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2KC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+ 3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kumimoji="0" 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 rằng hiệu suất ph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ứng nhỏ hơn 100%.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 chọn các từ cụm từ (</a:t>
                </a:r>
                <a:r>
                  <a:rPr kumimoji="0" lang="vi-VN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 hơn, nhỏ hơn, bằng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phù hợp với nội dung còn thiếu trong các câu sau đây: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nhiệt phân 1 mol KC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kumimoji="0" lang="vi-VN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thu được số mol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kumimoji="0" 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.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..(1)...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1,5 mol.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thu được 0,3 mol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kumimoji="0" 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cần số mol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kumimoji="0" lang="vi-VN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... (2)...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0,2 mol.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62C00A-6B54-41EA-93F3-B1091E5F9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3" y="1229458"/>
                <a:ext cx="11431713" cy="3022815"/>
              </a:xfrm>
              <a:prstGeom prst="rect">
                <a:avLst/>
              </a:prstGeom>
              <a:blipFill>
                <a:blip r:embed="rId3"/>
                <a:stretch>
                  <a:fillRect l="-853" t="-1613" r="-800" b="-3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B8FF240-FD37-4797-8212-7881E8EF203E}"/>
              </a:ext>
            </a:extLst>
          </p:cNvPr>
          <p:cNvSpPr/>
          <p:nvPr/>
        </p:nvSpPr>
        <p:spPr>
          <a:xfrm>
            <a:off x="4751532" y="4772474"/>
            <a:ext cx="3483425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14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2-1031-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eseva One"/>
        <a:ea typeface=""/>
        <a:cs typeface=""/>
        <a:font script="Jpan" typeface="游ゴシック Light"/>
        <a:font script="Hang" typeface="맑은 고딕"/>
        <a:font script="Hans" typeface="Yeseva One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4087</TotalTime>
  <Words>1768</Words>
  <Application>Microsoft Office PowerPoint</Application>
  <PresentationFormat>Custom</PresentationFormat>
  <Paragraphs>434</Paragraphs>
  <Slides>32</Slides>
  <Notes>9</Notes>
  <HiddenSlides>0</HiddenSlides>
  <MMClips>6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2-1031-7</vt:lpstr>
      <vt:lpstr>Default Design</vt:lpstr>
      <vt:lpstr>1_Default Design</vt:lpstr>
      <vt:lpstr>Equation.DSMT4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PC</cp:lastModifiedBy>
  <cp:revision>165</cp:revision>
  <dcterms:created xsi:type="dcterms:W3CDTF">2018-12-13T14:11:00Z</dcterms:created>
  <dcterms:modified xsi:type="dcterms:W3CDTF">2023-11-17T13:09:54Z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0F19EC5A6A3C40128252B93579862A71</vt:lpwstr>
  </property>
  <property fmtid="{D5CDD505-2E9C-101B-9397-08002B2CF9AE}" pid="3" name="KSOProductBuildVer">
    <vt:lpwstr>2052-11.1.0.10463</vt:lpwstr>
  </property>
</Properties>
</file>