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  <p:sldMasterId id="2147483683" r:id="rId3"/>
    <p:sldMasterId id="2147483695" r:id="rId4"/>
    <p:sldMasterId id="2147483707" r:id="rId5"/>
    <p:sldMasterId id="2147483719" r:id="rId6"/>
  </p:sldMasterIdLst>
  <p:notesMasterIdLst>
    <p:notesMasterId r:id="rId52"/>
  </p:notesMasterIdLst>
  <p:sldIdLst>
    <p:sldId id="300" r:id="rId7"/>
    <p:sldId id="353" r:id="rId8"/>
    <p:sldId id="354" r:id="rId9"/>
    <p:sldId id="355" r:id="rId10"/>
    <p:sldId id="301" r:id="rId11"/>
    <p:sldId id="258" r:id="rId12"/>
    <p:sldId id="320" r:id="rId13"/>
    <p:sldId id="336" r:id="rId14"/>
    <p:sldId id="351" r:id="rId15"/>
    <p:sldId id="352" r:id="rId16"/>
    <p:sldId id="349" r:id="rId17"/>
    <p:sldId id="356" r:id="rId18"/>
    <p:sldId id="357" r:id="rId19"/>
    <p:sldId id="347" r:id="rId20"/>
    <p:sldId id="323" r:id="rId21"/>
    <p:sldId id="358" r:id="rId22"/>
    <p:sldId id="338" r:id="rId23"/>
    <p:sldId id="261" r:id="rId24"/>
    <p:sldId id="325" r:id="rId25"/>
    <p:sldId id="339" r:id="rId26"/>
    <p:sldId id="340" r:id="rId27"/>
    <p:sldId id="307" r:id="rId28"/>
    <p:sldId id="311" r:id="rId29"/>
    <p:sldId id="337" r:id="rId30"/>
    <p:sldId id="360" r:id="rId31"/>
    <p:sldId id="326" r:id="rId32"/>
    <p:sldId id="304" r:id="rId33"/>
    <p:sldId id="260" r:id="rId34"/>
    <p:sldId id="327" r:id="rId35"/>
    <p:sldId id="328" r:id="rId36"/>
    <p:sldId id="305" r:id="rId37"/>
    <p:sldId id="329" r:id="rId38"/>
    <p:sldId id="330" r:id="rId39"/>
    <p:sldId id="348" r:id="rId40"/>
    <p:sldId id="359" r:id="rId41"/>
    <p:sldId id="314" r:id="rId42"/>
    <p:sldId id="312" r:id="rId43"/>
    <p:sldId id="315" r:id="rId44"/>
    <p:sldId id="313" r:id="rId45"/>
    <p:sldId id="316" r:id="rId46"/>
    <p:sldId id="334" r:id="rId47"/>
    <p:sldId id="317" r:id="rId48"/>
    <p:sldId id="335" r:id="rId49"/>
    <p:sldId id="263" r:id="rId50"/>
    <p:sldId id="318" r:id="rId51"/>
  </p:sldIdLst>
  <p:sldSz cx="9144000" cy="5143500" type="screen16x9"/>
  <p:notesSz cx="6858000" cy="9144000"/>
  <p:embeddedFontLst>
    <p:embeddedFont>
      <p:font typeface="Calibri Light" pitchFamily="34" charset="0"/>
      <p:regular r:id="rId53"/>
      <p:italic r:id="rId54"/>
    </p:embeddedFon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Baloo 2" charset="0"/>
      <p:regular r:id="rId59"/>
      <p:bold r:id="rId60"/>
    </p:embeddedFont>
    <p:embeddedFont>
      <p:font typeface="Pangolin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49"/>
    <a:srgbClr val="FCD324"/>
    <a:srgbClr val="A0D44C"/>
    <a:srgbClr val="FEB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86F335-226B-4B77-BD3B-139DDB1580EE}">
  <a:tblStyle styleId="{4286F335-226B-4B77-BD3B-139DDB1580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font" Target="fonts/font3.fntdata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9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4.fntdata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7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5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0267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998F38C-F672-4D46-8955-BB54DF3BD62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918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4455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02627" y="1175973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06352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4419305" y="10325"/>
            <a:ext cx="4725535" cy="29431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4547058" y="-30325"/>
            <a:ext cx="4624894" cy="28785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1" y="1666969"/>
            <a:ext cx="10175022" cy="3480512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01" tIns="91401" rIns="91401" bIns="9140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01" tIns="91401" rIns="91401" bIns="9140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01" tIns="91401" rIns="91401" bIns="9140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01" tIns="91401" rIns="91401" bIns="9140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7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308" y="3007828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314839" y="202088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01" tIns="91401" rIns="91401" bIns="9140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1738995" y="1962782"/>
            <a:ext cx="5239300" cy="1217889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3960912" y="-36012"/>
            <a:ext cx="5156302" cy="5215522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5682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65525" y="3156514"/>
            <a:ext cx="3394032" cy="205252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2907900" cy="10332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4804686" y="787313"/>
            <a:ext cx="749700" cy="576000"/>
          </a:xfrm>
          <a:prstGeom prst="rect">
            <a:avLst/>
          </a:prstGeom>
        </p:spPr>
        <p:txBody>
          <a:bodyPr spcFirstLastPara="1" wrap="square" lIns="91401" tIns="91401" rIns="91401" bIns="9140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6007925" y="539375"/>
            <a:ext cx="2423100" cy="4482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6007925" y="893699"/>
            <a:ext cx="2423100" cy="7131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4804686" y="2285975"/>
            <a:ext cx="749700" cy="576000"/>
          </a:xfrm>
          <a:prstGeom prst="rect">
            <a:avLst/>
          </a:prstGeom>
        </p:spPr>
        <p:txBody>
          <a:bodyPr spcFirstLastPara="1" wrap="square" lIns="91401" tIns="91401" rIns="91401" bIns="9140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6007925" y="2038038"/>
            <a:ext cx="2423100" cy="4482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6007925" y="2392361"/>
            <a:ext cx="2423100" cy="7131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4804686" y="3782350"/>
            <a:ext cx="749700" cy="576000"/>
          </a:xfrm>
          <a:prstGeom prst="rect">
            <a:avLst/>
          </a:prstGeom>
        </p:spPr>
        <p:txBody>
          <a:bodyPr spcFirstLastPara="1" wrap="square" lIns="91401" tIns="91401" rIns="91401" bIns="9140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6007925" y="3534413"/>
            <a:ext cx="2423100" cy="4482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6007925" y="3888736"/>
            <a:ext cx="2423100" cy="7131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2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3908853" y="-6500"/>
            <a:ext cx="5238124" cy="51564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28246" y="-38940"/>
            <a:ext cx="2734828" cy="1457120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713100" y="1298229"/>
            <a:ext cx="2807100" cy="19203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713100" y="3218572"/>
            <a:ext cx="2807100" cy="6858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32" y="2"/>
            <a:ext cx="930058" cy="514347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8216070" y="2"/>
            <a:ext cx="930058" cy="514347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1722975" y="1280775"/>
            <a:ext cx="2286000" cy="3474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1722975" y="1639154"/>
            <a:ext cx="2286000" cy="7041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5135025" y="1280775"/>
            <a:ext cx="2286000" cy="3474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5135025" y="1639154"/>
            <a:ext cx="2286000" cy="7041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1722975" y="3158775"/>
            <a:ext cx="2286000" cy="3474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1722975" y="3517154"/>
            <a:ext cx="2286000" cy="7041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5135025" y="3158775"/>
            <a:ext cx="2286000" cy="3474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5135025" y="3517154"/>
            <a:ext cx="2286000" cy="7041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/>
          <p:nvPr/>
        </p:nvSpPr>
        <p:spPr>
          <a:xfrm rot="-5400000">
            <a:off x="3374331" y="-774600"/>
            <a:ext cx="2398120" cy="9251780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8"/>
          <p:cNvSpPr/>
          <p:nvPr/>
        </p:nvSpPr>
        <p:spPr>
          <a:xfrm rot="-5400000">
            <a:off x="3374370" y="-628983"/>
            <a:ext cx="2398120" cy="9146855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8"/>
          <p:cNvSpPr/>
          <p:nvPr/>
        </p:nvSpPr>
        <p:spPr>
          <a:xfrm rot="-5400000">
            <a:off x="4141111" y="-4140994"/>
            <a:ext cx="858319" cy="9140317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713100" y="1879916"/>
            <a:ext cx="2432400" cy="3474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2"/>
          </p:nvPr>
        </p:nvSpPr>
        <p:spPr>
          <a:xfrm>
            <a:off x="713100" y="2135158"/>
            <a:ext cx="2432400" cy="6402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3"/>
          </p:nvPr>
        </p:nvSpPr>
        <p:spPr>
          <a:xfrm>
            <a:off x="3355800" y="1879916"/>
            <a:ext cx="2432400" cy="3474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4"/>
          </p:nvPr>
        </p:nvSpPr>
        <p:spPr>
          <a:xfrm>
            <a:off x="3355800" y="2135158"/>
            <a:ext cx="2432400" cy="6402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5"/>
          </p:nvPr>
        </p:nvSpPr>
        <p:spPr>
          <a:xfrm>
            <a:off x="5998500" y="1879916"/>
            <a:ext cx="2432400" cy="3474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6"/>
          </p:nvPr>
        </p:nvSpPr>
        <p:spPr>
          <a:xfrm>
            <a:off x="5998500" y="2135158"/>
            <a:ext cx="2432400" cy="6402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subTitle" idx="7"/>
          </p:nvPr>
        </p:nvSpPr>
        <p:spPr>
          <a:xfrm>
            <a:off x="713100" y="3728816"/>
            <a:ext cx="2432400" cy="3474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8"/>
          </p:nvPr>
        </p:nvSpPr>
        <p:spPr>
          <a:xfrm>
            <a:off x="713100" y="3984058"/>
            <a:ext cx="2432400" cy="6402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ubTitle" idx="9"/>
          </p:nvPr>
        </p:nvSpPr>
        <p:spPr>
          <a:xfrm>
            <a:off x="3355800" y="3728816"/>
            <a:ext cx="2432400" cy="3474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ubTitle" idx="13"/>
          </p:nvPr>
        </p:nvSpPr>
        <p:spPr>
          <a:xfrm>
            <a:off x="3355800" y="3984058"/>
            <a:ext cx="2432400" cy="6402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ubTitle" idx="14"/>
          </p:nvPr>
        </p:nvSpPr>
        <p:spPr>
          <a:xfrm>
            <a:off x="5998500" y="3728816"/>
            <a:ext cx="2432400" cy="3474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15"/>
          </p:nvPr>
        </p:nvSpPr>
        <p:spPr>
          <a:xfrm>
            <a:off x="5998500" y="3984058"/>
            <a:ext cx="2432400" cy="6402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40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10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65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25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3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80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01" tIns="91401" rIns="91401" bIns="9140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40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40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52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29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71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4" indent="0">
              <a:buNone/>
              <a:defRPr sz="1100"/>
            </a:lvl2pPr>
            <a:lvl3pPr marL="685596" indent="0">
              <a:buNone/>
              <a:defRPr sz="900"/>
            </a:lvl3pPr>
            <a:lvl4pPr marL="1028394" indent="0">
              <a:buNone/>
              <a:defRPr sz="800"/>
            </a:lvl4pPr>
            <a:lvl5pPr marL="1371192" indent="0">
              <a:buNone/>
              <a:defRPr sz="800"/>
            </a:lvl5pPr>
            <a:lvl6pPr marL="1713995" indent="0">
              <a:buNone/>
              <a:defRPr sz="800"/>
            </a:lvl6pPr>
            <a:lvl7pPr marL="2056787" indent="0">
              <a:buNone/>
              <a:defRPr sz="800"/>
            </a:lvl7pPr>
            <a:lvl8pPr marL="2399580" indent="0">
              <a:buNone/>
              <a:defRPr sz="800"/>
            </a:lvl8pPr>
            <a:lvl9pPr marL="274237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097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94" indent="0">
              <a:buNone/>
              <a:defRPr sz="2100"/>
            </a:lvl2pPr>
            <a:lvl3pPr marL="685596" indent="0">
              <a:buNone/>
              <a:defRPr sz="1800"/>
            </a:lvl3pPr>
            <a:lvl4pPr marL="1028394" indent="0">
              <a:buNone/>
              <a:defRPr sz="1500"/>
            </a:lvl4pPr>
            <a:lvl5pPr marL="1371192" indent="0">
              <a:buNone/>
              <a:defRPr sz="1500"/>
            </a:lvl5pPr>
            <a:lvl6pPr marL="1713995" indent="0">
              <a:buNone/>
              <a:defRPr sz="1500"/>
            </a:lvl6pPr>
            <a:lvl7pPr marL="2056787" indent="0">
              <a:buNone/>
              <a:defRPr sz="1500"/>
            </a:lvl7pPr>
            <a:lvl8pPr marL="2399580" indent="0">
              <a:buNone/>
              <a:defRPr sz="1500"/>
            </a:lvl8pPr>
            <a:lvl9pPr marL="274237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4" indent="0">
              <a:buNone/>
              <a:defRPr sz="1100"/>
            </a:lvl2pPr>
            <a:lvl3pPr marL="685596" indent="0">
              <a:buNone/>
              <a:defRPr sz="900"/>
            </a:lvl3pPr>
            <a:lvl4pPr marL="1028394" indent="0">
              <a:buNone/>
              <a:defRPr sz="800"/>
            </a:lvl4pPr>
            <a:lvl5pPr marL="1371192" indent="0">
              <a:buNone/>
              <a:defRPr sz="800"/>
            </a:lvl5pPr>
            <a:lvl6pPr marL="1713995" indent="0">
              <a:buNone/>
              <a:defRPr sz="800"/>
            </a:lvl6pPr>
            <a:lvl7pPr marL="2056787" indent="0">
              <a:buNone/>
              <a:defRPr sz="800"/>
            </a:lvl7pPr>
            <a:lvl8pPr marL="2399580" indent="0">
              <a:buNone/>
              <a:defRPr sz="800"/>
            </a:lvl8pPr>
            <a:lvl9pPr marL="274237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863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091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0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12" indent="0" algn="ctr">
              <a:buNone/>
              <a:defRPr sz="1500"/>
            </a:lvl2pPr>
            <a:lvl3pPr marL="685630" indent="0" algn="ctr">
              <a:buNone/>
              <a:defRPr sz="1400"/>
            </a:lvl3pPr>
            <a:lvl4pPr marL="1028445" indent="0" algn="ctr">
              <a:buNone/>
              <a:defRPr sz="1200"/>
            </a:lvl4pPr>
            <a:lvl5pPr marL="1371260" indent="0" algn="ctr">
              <a:buNone/>
              <a:defRPr sz="1200"/>
            </a:lvl5pPr>
            <a:lvl6pPr marL="1714079" indent="0" algn="ctr">
              <a:buNone/>
              <a:defRPr sz="1200"/>
            </a:lvl6pPr>
            <a:lvl7pPr marL="2056889" indent="0" algn="ctr">
              <a:buNone/>
              <a:defRPr sz="1200"/>
            </a:lvl7pPr>
            <a:lvl8pPr marL="2399700" indent="0" algn="ctr">
              <a:buNone/>
              <a:defRPr sz="1200"/>
            </a:lvl8pPr>
            <a:lvl9pPr marL="27425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875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6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87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70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40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15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6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99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90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12" indent="0">
              <a:buNone/>
              <a:defRPr sz="2100"/>
            </a:lvl2pPr>
            <a:lvl3pPr marL="685630" indent="0">
              <a:buNone/>
              <a:defRPr sz="1800"/>
            </a:lvl3pPr>
            <a:lvl4pPr marL="1028445" indent="0">
              <a:buNone/>
              <a:defRPr sz="1500"/>
            </a:lvl4pPr>
            <a:lvl5pPr marL="1371260" indent="0">
              <a:buNone/>
              <a:defRPr sz="1500"/>
            </a:lvl5pPr>
            <a:lvl6pPr marL="1714079" indent="0">
              <a:buNone/>
              <a:defRPr sz="1500"/>
            </a:lvl6pPr>
            <a:lvl7pPr marL="2056889" indent="0">
              <a:buNone/>
              <a:defRPr sz="1500"/>
            </a:lvl7pPr>
            <a:lvl8pPr marL="2399700" indent="0">
              <a:buNone/>
              <a:defRPr sz="1500"/>
            </a:lvl8pPr>
            <a:lvl9pPr marL="274251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34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08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5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0" indent="0" algn="ctr">
              <a:buNone/>
              <a:defRPr sz="1500"/>
            </a:lvl2pPr>
            <a:lvl3pPr marL="685664" indent="0" algn="ctr">
              <a:buNone/>
              <a:defRPr sz="1400"/>
            </a:lvl3pPr>
            <a:lvl4pPr marL="1028496" indent="0" algn="ctr">
              <a:buNone/>
              <a:defRPr sz="1200"/>
            </a:lvl4pPr>
            <a:lvl5pPr marL="1371328" indent="0" algn="ctr">
              <a:buNone/>
              <a:defRPr sz="1200"/>
            </a:lvl5pPr>
            <a:lvl6pPr marL="1714163" indent="0" algn="ctr">
              <a:buNone/>
              <a:defRPr sz="1200"/>
            </a:lvl6pPr>
            <a:lvl7pPr marL="2056991" indent="0" algn="ctr">
              <a:buNone/>
              <a:defRPr sz="1200"/>
            </a:lvl7pPr>
            <a:lvl8pPr marL="2399820" indent="0" algn="ctr">
              <a:buNone/>
              <a:defRPr sz="1200"/>
            </a:lvl8pPr>
            <a:lvl9pPr marL="274265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29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055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39" y="4264982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309" y="5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19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81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0473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958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40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460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30" indent="0">
              <a:buNone/>
              <a:defRPr sz="2100"/>
            </a:lvl2pPr>
            <a:lvl3pPr marL="685664" indent="0">
              <a:buNone/>
              <a:defRPr sz="1800"/>
            </a:lvl3pPr>
            <a:lvl4pPr marL="1028496" indent="0">
              <a:buNone/>
              <a:defRPr sz="1500"/>
            </a:lvl4pPr>
            <a:lvl5pPr marL="1371328" indent="0">
              <a:buNone/>
              <a:defRPr sz="1500"/>
            </a:lvl5pPr>
            <a:lvl6pPr marL="1714163" indent="0">
              <a:buNone/>
              <a:defRPr sz="1500"/>
            </a:lvl6pPr>
            <a:lvl7pPr marL="2056991" indent="0">
              <a:buNone/>
              <a:defRPr sz="1500"/>
            </a:lvl7pPr>
            <a:lvl8pPr marL="2399820" indent="0">
              <a:buNone/>
              <a:defRPr sz="1500"/>
            </a:lvl8pPr>
            <a:lvl9pPr marL="274265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619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14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476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7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6" y="3445562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3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368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660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966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674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890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598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83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860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072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5" y="2071548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2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2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01" tIns="91401" rIns="91401" bIns="9140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240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887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4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152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857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9325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476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875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553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9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3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01" tIns="91401" rIns="91401" bIns="91401" anchor="ctr" anchorCtr="0">
            <a:noAutofit/>
          </a:bodyPr>
          <a:lstStyle>
            <a:lvl1pPr marL="457058" lvl="0" indent="-330104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130" lvl="1" indent="-33010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192" lvl="2" indent="-330104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259" lvl="3" indent="-330104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316" lvl="4" indent="-33010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2374" lvl="5" indent="-330104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199440" lvl="6" indent="-330104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6503" lvl="7" indent="-33010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3575" lvl="8" indent="-330104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3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222281" y="-105"/>
            <a:ext cx="6921666" cy="314478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37" y="4099287"/>
            <a:ext cx="2044566" cy="104428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5814700" y="448056"/>
            <a:ext cx="2560200" cy="19203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2" tIns="34289" rIns="6856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2" tIns="34289" rIns="68562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6">
              <a:buClrTx/>
            </a:pPr>
            <a:fld id="{77600E95-BA2C-4784-9A0A-16A3B5773EE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596">
                <a:buClrTx/>
              </a:pPr>
              <a:t>11/20/2023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6">
              <a:buClrTx/>
            </a:pPr>
            <a:fld id="{0D1B027D-4A5A-4CFF-9D7B-3705623D65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59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86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68559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2" indent="-171402" algn="l" defTabSz="68559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05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97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4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6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4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82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85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6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2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5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7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5" tIns="34289" rIns="68565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5" tIns="34289" rIns="68565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>
              <a:buClrTx/>
            </a:pPr>
            <a:fld id="{77600E95-BA2C-4784-9A0A-16A3B5773EE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630">
                <a:buClrTx/>
              </a:pPr>
              <a:t>11/20/2023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>
              <a:buClrTx/>
            </a:pPr>
            <a:fld id="{0D1B027D-4A5A-4CFF-9D7B-3705623D65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63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6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63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0" indent="-171410" algn="l" defTabSz="6856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3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5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62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8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5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3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5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6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8" tIns="34289" rIns="6856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8" tIns="34289" rIns="68568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>
              <a:buClrTx/>
            </a:pPr>
            <a:fld id="{77600E95-BA2C-4784-9A0A-16A3B5773EE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664">
                <a:buClrTx/>
              </a:pPr>
              <a:t>11/20/2023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>
              <a:buClrTx/>
            </a:pPr>
            <a:fld id="{0D1B027D-4A5A-4CFF-9D7B-3705623D65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66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17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66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8" indent="-171418" algn="l" defTabSz="6856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5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81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4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6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8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6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8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1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>
              <a:buClrTx/>
            </a:pPr>
            <a:fld id="{77600E95-BA2C-4784-9A0A-16A3B5773EE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732">
                <a:buClrTx/>
              </a:pPr>
              <a:t>11/20/2023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>
              <a:buClrTx/>
            </a:pPr>
            <a:fld id="{0D1B027D-4A5A-4CFF-9D7B-3705623D65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732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41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77600E95-BA2C-4784-9A0A-16A3B5773EE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11/20/2023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0D1B027D-4A5A-4CFF-9D7B-3705623D65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09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Sinh_th%C3%A1i_h%E1%BB%8Dc" TargetMode="External"/><Relationship Id="rId7" Type="http://schemas.openxmlformats.org/officeDocument/2006/relationships/hyperlink" Target="https://vi.wikipedia.org/wiki/Chu%E1%BB%99t_nh%E1%BA%AFt_nh%C3%A0" TargetMode="External"/><Relationship Id="rId2" Type="http://schemas.openxmlformats.org/officeDocument/2006/relationships/hyperlink" Target="https://vi.wikipedia.org/wiki/Khoa_h%E1%BB%8Dc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vi.wikipedia.org/wiki/Lo%C3%A0i" TargetMode="External"/><Relationship Id="rId5" Type="http://schemas.openxmlformats.org/officeDocument/2006/relationships/hyperlink" Target="https://vi.wikipedia.org/wiki/Chi_(sinh_h%E1%BB%8Dc)" TargetMode="External"/><Relationship Id="rId4" Type="http://schemas.openxmlformats.org/officeDocument/2006/relationships/hyperlink" Target="https://vi.wikipedia.org/wiki/Latinh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sv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image" Target="../media/image37.sv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sv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svg"/><Relationship Id="rId5" Type="http://schemas.openxmlformats.org/officeDocument/2006/relationships/image" Target="../media/image13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B40DD77-4EDF-4FE5-AB06-0B656BCE627A}"/>
              </a:ext>
            </a:extLst>
          </p:cNvPr>
          <p:cNvSpPr txBox="1"/>
          <p:nvPr/>
        </p:nvSpPr>
        <p:spPr>
          <a:xfrm>
            <a:off x="84669" y="1848477"/>
            <a:ext cx="8974666" cy="1446550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849"/>
                </a:solidFill>
              </a:rPr>
              <a:t>CHÀO MỪNG CÁC EM ĐẾN VỚI BUỔI HỌC NGÀY HÔM NAY!</a:t>
            </a:r>
          </a:p>
        </p:txBody>
      </p:sp>
      <p:sp>
        <p:nvSpPr>
          <p:cNvPr id="5" name="Google Shape;196;p25">
            <a:extLst>
              <a:ext uri="{FF2B5EF4-FFF2-40B4-BE49-F238E27FC236}">
                <a16:creationId xmlns="" xmlns:a16="http://schemas.microsoft.com/office/drawing/2014/main" id="{24BE789E-1293-47FE-946D-D403DFC6C86A}"/>
              </a:ext>
            </a:extLst>
          </p:cNvPr>
          <p:cNvSpPr/>
          <p:nvPr/>
        </p:nvSpPr>
        <p:spPr>
          <a:xfrm>
            <a:off x="6308941" y="123832"/>
            <a:ext cx="1842000" cy="17618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dirty="0"/>
          </a:p>
        </p:txBody>
      </p:sp>
      <p:grpSp>
        <p:nvGrpSpPr>
          <p:cNvPr id="6" name="Google Shape;221;p25">
            <a:extLst>
              <a:ext uri="{FF2B5EF4-FFF2-40B4-BE49-F238E27FC236}">
                <a16:creationId xmlns="" xmlns:a16="http://schemas.microsoft.com/office/drawing/2014/main" id="{9885C9DB-F372-4CD5-A6C6-FA95E657E752}"/>
              </a:ext>
            </a:extLst>
          </p:cNvPr>
          <p:cNvGrpSpPr/>
          <p:nvPr/>
        </p:nvGrpSpPr>
        <p:grpSpPr>
          <a:xfrm>
            <a:off x="6625087" y="554269"/>
            <a:ext cx="1209710" cy="868999"/>
            <a:chOff x="4582100" y="3095150"/>
            <a:chExt cx="581650" cy="417350"/>
          </a:xfrm>
        </p:grpSpPr>
        <p:sp>
          <p:nvSpPr>
            <p:cNvPr id="7" name="Google Shape;222;p25">
              <a:extLst>
                <a:ext uri="{FF2B5EF4-FFF2-40B4-BE49-F238E27FC236}">
                  <a16:creationId xmlns="" xmlns:a16="http://schemas.microsoft.com/office/drawing/2014/main" id="{5D3B7DB9-F9FB-4D4F-A7C8-CEFADF5E326F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223;p25">
              <a:extLst>
                <a:ext uri="{FF2B5EF4-FFF2-40B4-BE49-F238E27FC236}">
                  <a16:creationId xmlns="" xmlns:a16="http://schemas.microsoft.com/office/drawing/2014/main" id="{8D8A6F87-1F7A-43BF-8BBA-2B51A0FAE365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224;p25">
              <a:extLst>
                <a:ext uri="{FF2B5EF4-FFF2-40B4-BE49-F238E27FC236}">
                  <a16:creationId xmlns="" xmlns:a16="http://schemas.microsoft.com/office/drawing/2014/main" id="{2B728F69-6BFB-4C37-9A05-789C1873193E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225;p25">
              <a:extLst>
                <a:ext uri="{FF2B5EF4-FFF2-40B4-BE49-F238E27FC236}">
                  <a16:creationId xmlns="" xmlns:a16="http://schemas.microsoft.com/office/drawing/2014/main" id="{819A31F9-D18B-4CA2-9337-2A91E4675154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226;p25">
              <a:extLst>
                <a:ext uri="{FF2B5EF4-FFF2-40B4-BE49-F238E27FC236}">
                  <a16:creationId xmlns="" xmlns:a16="http://schemas.microsoft.com/office/drawing/2014/main" id="{55C59DCA-271A-41CE-94FD-9BEEF01ACD5C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227;p25">
              <a:extLst>
                <a:ext uri="{FF2B5EF4-FFF2-40B4-BE49-F238E27FC236}">
                  <a16:creationId xmlns="" xmlns:a16="http://schemas.microsoft.com/office/drawing/2014/main" id="{E2DBD4E9-0CCF-4653-8C15-266B2E4E3F8E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28;p25">
              <a:extLst>
                <a:ext uri="{FF2B5EF4-FFF2-40B4-BE49-F238E27FC236}">
                  <a16:creationId xmlns="" xmlns:a16="http://schemas.microsoft.com/office/drawing/2014/main" id="{D7A95C92-CBF7-48D7-B909-4156FDE09A99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229;p25">
              <a:extLst>
                <a:ext uri="{FF2B5EF4-FFF2-40B4-BE49-F238E27FC236}">
                  <a16:creationId xmlns="" xmlns:a16="http://schemas.microsoft.com/office/drawing/2014/main" id="{9B4A7CBC-B1F8-4EA2-B783-ADC7D4D60FA0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230;p25">
              <a:extLst>
                <a:ext uri="{FF2B5EF4-FFF2-40B4-BE49-F238E27FC236}">
                  <a16:creationId xmlns="" xmlns:a16="http://schemas.microsoft.com/office/drawing/2014/main" id="{91826FE3-FD34-4DE9-89A2-D8BBF10072BA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31;p25">
              <a:extLst>
                <a:ext uri="{FF2B5EF4-FFF2-40B4-BE49-F238E27FC236}">
                  <a16:creationId xmlns="" xmlns:a16="http://schemas.microsoft.com/office/drawing/2014/main" id="{8AAAAFA9-9C94-4707-A8AE-91C3C9D56331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32;p25">
              <a:extLst>
                <a:ext uri="{FF2B5EF4-FFF2-40B4-BE49-F238E27FC236}">
                  <a16:creationId xmlns="" xmlns:a16="http://schemas.microsoft.com/office/drawing/2014/main" id="{F4E2791F-C469-4090-9958-A8D6091491D4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33;p25">
              <a:extLst>
                <a:ext uri="{FF2B5EF4-FFF2-40B4-BE49-F238E27FC236}">
                  <a16:creationId xmlns="" xmlns:a16="http://schemas.microsoft.com/office/drawing/2014/main" id="{BAE94F41-B100-42F6-8C1D-5EF03B2FA898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34;p25">
              <a:extLst>
                <a:ext uri="{FF2B5EF4-FFF2-40B4-BE49-F238E27FC236}">
                  <a16:creationId xmlns="" xmlns:a16="http://schemas.microsoft.com/office/drawing/2014/main" id="{38395C17-093A-40F1-A421-CF4188B99487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35;p25">
              <a:extLst>
                <a:ext uri="{FF2B5EF4-FFF2-40B4-BE49-F238E27FC236}">
                  <a16:creationId xmlns="" xmlns:a16="http://schemas.microsoft.com/office/drawing/2014/main" id="{91B74D93-3087-400C-B092-C9D065544F80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36;p25">
              <a:extLst>
                <a:ext uri="{FF2B5EF4-FFF2-40B4-BE49-F238E27FC236}">
                  <a16:creationId xmlns="" xmlns:a16="http://schemas.microsoft.com/office/drawing/2014/main" id="{7A94DCB4-B793-4650-89D8-907BBAC305BD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37;p25">
              <a:extLst>
                <a:ext uri="{FF2B5EF4-FFF2-40B4-BE49-F238E27FC236}">
                  <a16:creationId xmlns="" xmlns:a16="http://schemas.microsoft.com/office/drawing/2014/main" id="{734CDF3B-9F86-4286-B058-2CFB17ED6CF7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8;p25">
              <a:extLst>
                <a:ext uri="{FF2B5EF4-FFF2-40B4-BE49-F238E27FC236}">
                  <a16:creationId xmlns="" xmlns:a16="http://schemas.microsoft.com/office/drawing/2014/main" id="{D1A1AB91-C80A-4EC1-B8D3-69FEE6EE38FE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39;p25">
              <a:extLst>
                <a:ext uri="{FF2B5EF4-FFF2-40B4-BE49-F238E27FC236}">
                  <a16:creationId xmlns="" xmlns:a16="http://schemas.microsoft.com/office/drawing/2014/main" id="{D2EC521E-C31D-41D7-8971-542DDC8F4D3F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40;p25">
              <a:extLst>
                <a:ext uri="{FF2B5EF4-FFF2-40B4-BE49-F238E27FC236}">
                  <a16:creationId xmlns="" xmlns:a16="http://schemas.microsoft.com/office/drawing/2014/main" id="{25F1180C-4090-465C-9230-DF6D866FA521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41;p25">
              <a:extLst>
                <a:ext uri="{FF2B5EF4-FFF2-40B4-BE49-F238E27FC236}">
                  <a16:creationId xmlns="" xmlns:a16="http://schemas.microsoft.com/office/drawing/2014/main" id="{10D03C8C-F1E7-4FB8-B6AF-651F86B23C41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42;p25">
              <a:extLst>
                <a:ext uri="{FF2B5EF4-FFF2-40B4-BE49-F238E27FC236}">
                  <a16:creationId xmlns="" xmlns:a16="http://schemas.microsoft.com/office/drawing/2014/main" id="{CFB6D3D3-0D74-4B38-86F2-D82C4A012ED4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43;p25">
              <a:extLst>
                <a:ext uri="{FF2B5EF4-FFF2-40B4-BE49-F238E27FC236}">
                  <a16:creationId xmlns="" xmlns:a16="http://schemas.microsoft.com/office/drawing/2014/main" id="{D822E364-69F0-4A48-BA2A-A27713D8CA12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44;p25">
              <a:extLst>
                <a:ext uri="{FF2B5EF4-FFF2-40B4-BE49-F238E27FC236}">
                  <a16:creationId xmlns="" xmlns:a16="http://schemas.microsoft.com/office/drawing/2014/main" id="{3DF15D8F-EA79-45F2-B3A3-6D2DC1EEA290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45;p25">
              <a:extLst>
                <a:ext uri="{FF2B5EF4-FFF2-40B4-BE49-F238E27FC236}">
                  <a16:creationId xmlns="" xmlns:a16="http://schemas.microsoft.com/office/drawing/2014/main" id="{5C7401F8-59C9-40F1-8496-52E74CB78D57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1" name="Google Shape;252;p25">
            <a:extLst>
              <a:ext uri="{FF2B5EF4-FFF2-40B4-BE49-F238E27FC236}">
                <a16:creationId xmlns="" xmlns:a16="http://schemas.microsoft.com/office/drawing/2014/main" id="{BC91B726-BCB7-488B-ABB3-EE2F81F751E4}"/>
              </a:ext>
            </a:extLst>
          </p:cNvPr>
          <p:cNvGrpSpPr/>
          <p:nvPr/>
        </p:nvGrpSpPr>
        <p:grpSpPr>
          <a:xfrm>
            <a:off x="5778463" y="550565"/>
            <a:ext cx="658159" cy="552409"/>
            <a:chOff x="751275" y="1814050"/>
            <a:chExt cx="233675" cy="215525"/>
          </a:xfrm>
        </p:grpSpPr>
        <p:sp>
          <p:nvSpPr>
            <p:cNvPr id="32" name="Google Shape;253;p25">
              <a:extLst>
                <a:ext uri="{FF2B5EF4-FFF2-40B4-BE49-F238E27FC236}">
                  <a16:creationId xmlns="" xmlns:a16="http://schemas.microsoft.com/office/drawing/2014/main" id="{C1D6C62A-F5D9-4F7C-8546-F0AC16B55F90}"/>
                </a:ext>
              </a:extLst>
            </p:cNvPr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54;p25">
              <a:extLst>
                <a:ext uri="{FF2B5EF4-FFF2-40B4-BE49-F238E27FC236}">
                  <a16:creationId xmlns="" xmlns:a16="http://schemas.microsoft.com/office/drawing/2014/main" id="{39BADF09-2D88-4C66-9E46-DF5F0A31690D}"/>
                </a:ext>
              </a:extLst>
            </p:cNvPr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55;p25">
              <a:extLst>
                <a:ext uri="{FF2B5EF4-FFF2-40B4-BE49-F238E27FC236}">
                  <a16:creationId xmlns="" xmlns:a16="http://schemas.microsoft.com/office/drawing/2014/main" id="{B90B597E-AC0D-44FE-8B6C-071953268AD5}"/>
                </a:ext>
              </a:extLst>
            </p:cNvPr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56;p25">
              <a:extLst>
                <a:ext uri="{FF2B5EF4-FFF2-40B4-BE49-F238E27FC236}">
                  <a16:creationId xmlns="" xmlns:a16="http://schemas.microsoft.com/office/drawing/2014/main" id="{CBAFC919-D2FD-4661-A684-815CCF64B3B3}"/>
                </a:ext>
              </a:extLst>
            </p:cNvPr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57;p25">
              <a:extLst>
                <a:ext uri="{FF2B5EF4-FFF2-40B4-BE49-F238E27FC236}">
                  <a16:creationId xmlns="" xmlns:a16="http://schemas.microsoft.com/office/drawing/2014/main" id="{CEE76107-57E0-4D55-B2D5-D94342C12AF9}"/>
                </a:ext>
              </a:extLst>
            </p:cNvPr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7" name="Google Shape;246;p25">
            <a:extLst>
              <a:ext uri="{FF2B5EF4-FFF2-40B4-BE49-F238E27FC236}">
                <a16:creationId xmlns="" xmlns:a16="http://schemas.microsoft.com/office/drawing/2014/main" id="{CB4004E0-0ACF-4227-A1DB-20FCB3EC1339}"/>
              </a:ext>
            </a:extLst>
          </p:cNvPr>
          <p:cNvGrpSpPr/>
          <p:nvPr/>
        </p:nvGrpSpPr>
        <p:grpSpPr>
          <a:xfrm>
            <a:off x="6361375" y="85979"/>
            <a:ext cx="492116" cy="446712"/>
            <a:chOff x="712875" y="2205450"/>
            <a:chExt cx="233675" cy="215550"/>
          </a:xfrm>
        </p:grpSpPr>
        <p:sp>
          <p:nvSpPr>
            <p:cNvPr id="38" name="Google Shape;247;p25">
              <a:extLst>
                <a:ext uri="{FF2B5EF4-FFF2-40B4-BE49-F238E27FC236}">
                  <a16:creationId xmlns="" xmlns:a16="http://schemas.microsoft.com/office/drawing/2014/main" id="{BF1D0AC9-45A3-43B8-88BF-3AF0B10E454A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48;p25">
              <a:extLst>
                <a:ext uri="{FF2B5EF4-FFF2-40B4-BE49-F238E27FC236}">
                  <a16:creationId xmlns="" xmlns:a16="http://schemas.microsoft.com/office/drawing/2014/main" id="{6907A03A-B8FA-4618-9DA5-91549C6CC5F7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49;p25">
              <a:extLst>
                <a:ext uri="{FF2B5EF4-FFF2-40B4-BE49-F238E27FC236}">
                  <a16:creationId xmlns="" xmlns:a16="http://schemas.microsoft.com/office/drawing/2014/main" id="{0EABFC2A-EAA7-47CC-B8B4-D1C7D7287806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50;p25">
              <a:extLst>
                <a:ext uri="{FF2B5EF4-FFF2-40B4-BE49-F238E27FC236}">
                  <a16:creationId xmlns="" xmlns:a16="http://schemas.microsoft.com/office/drawing/2014/main" id="{9382AA99-DE43-4D7D-97BC-D06634FDF439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51;p25">
              <a:extLst>
                <a:ext uri="{FF2B5EF4-FFF2-40B4-BE49-F238E27FC236}">
                  <a16:creationId xmlns="" xmlns:a16="http://schemas.microsoft.com/office/drawing/2014/main" id="{0AF14C94-DDAF-4F0E-9D73-627B6DBD3ADD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" name="Google Shape;258;p25">
            <a:extLst>
              <a:ext uri="{FF2B5EF4-FFF2-40B4-BE49-F238E27FC236}">
                <a16:creationId xmlns="" xmlns:a16="http://schemas.microsoft.com/office/drawing/2014/main" id="{3129F1F2-588F-4D0C-9F69-A9C9AF9A5FDC}"/>
              </a:ext>
            </a:extLst>
          </p:cNvPr>
          <p:cNvGrpSpPr/>
          <p:nvPr/>
        </p:nvGrpSpPr>
        <p:grpSpPr>
          <a:xfrm>
            <a:off x="7834796" y="130427"/>
            <a:ext cx="858051" cy="617353"/>
            <a:chOff x="6075750" y="3009125"/>
            <a:chExt cx="550400" cy="463175"/>
          </a:xfrm>
        </p:grpSpPr>
        <p:sp>
          <p:nvSpPr>
            <p:cNvPr id="44" name="Google Shape;259;p25">
              <a:extLst>
                <a:ext uri="{FF2B5EF4-FFF2-40B4-BE49-F238E27FC236}">
                  <a16:creationId xmlns="" xmlns:a16="http://schemas.microsoft.com/office/drawing/2014/main" id="{450FA08E-B732-4215-9BC0-7C0B30C35A76}"/>
                </a:ext>
              </a:extLst>
            </p:cNvPr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60;p25">
              <a:extLst>
                <a:ext uri="{FF2B5EF4-FFF2-40B4-BE49-F238E27FC236}">
                  <a16:creationId xmlns="" xmlns:a16="http://schemas.microsoft.com/office/drawing/2014/main" id="{44BFA00B-1E14-435A-B2D8-B638EDC7E617}"/>
                </a:ext>
              </a:extLst>
            </p:cNvPr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61;p25">
              <a:extLst>
                <a:ext uri="{FF2B5EF4-FFF2-40B4-BE49-F238E27FC236}">
                  <a16:creationId xmlns="" xmlns:a16="http://schemas.microsoft.com/office/drawing/2014/main" id="{8ACCCF4E-EF08-440A-AB78-C27DF6A6B78E}"/>
                </a:ext>
              </a:extLst>
            </p:cNvPr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62;p25">
              <a:extLst>
                <a:ext uri="{FF2B5EF4-FFF2-40B4-BE49-F238E27FC236}">
                  <a16:creationId xmlns="" xmlns:a16="http://schemas.microsoft.com/office/drawing/2014/main" id="{6C6CFF61-9AC6-46FB-893A-8EA18FC8CDF4}"/>
                </a:ext>
              </a:extLst>
            </p:cNvPr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63;p25">
              <a:extLst>
                <a:ext uri="{FF2B5EF4-FFF2-40B4-BE49-F238E27FC236}">
                  <a16:creationId xmlns="" xmlns:a16="http://schemas.microsoft.com/office/drawing/2014/main" id="{B125C20F-56B0-40DC-97A8-C701D210E87D}"/>
                </a:ext>
              </a:extLst>
            </p:cNvPr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64;p25">
              <a:extLst>
                <a:ext uri="{FF2B5EF4-FFF2-40B4-BE49-F238E27FC236}">
                  <a16:creationId xmlns="" xmlns:a16="http://schemas.microsoft.com/office/drawing/2014/main" id="{90BB0F45-E32F-49CF-8D40-93D2366FC749}"/>
                </a:ext>
              </a:extLst>
            </p:cNvPr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65;p25">
              <a:extLst>
                <a:ext uri="{FF2B5EF4-FFF2-40B4-BE49-F238E27FC236}">
                  <a16:creationId xmlns="" xmlns:a16="http://schemas.microsoft.com/office/drawing/2014/main" id="{9F76519D-645A-4689-91EE-2135B209ED83}"/>
                </a:ext>
              </a:extLst>
            </p:cNvPr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66;p25">
              <a:extLst>
                <a:ext uri="{FF2B5EF4-FFF2-40B4-BE49-F238E27FC236}">
                  <a16:creationId xmlns="" xmlns:a16="http://schemas.microsoft.com/office/drawing/2014/main" id="{974E3F42-72DC-4584-A224-819CCE430D3B}"/>
                </a:ext>
              </a:extLst>
            </p:cNvPr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2" name="Google Shape;267;p25">
            <a:extLst>
              <a:ext uri="{FF2B5EF4-FFF2-40B4-BE49-F238E27FC236}">
                <a16:creationId xmlns="" xmlns:a16="http://schemas.microsoft.com/office/drawing/2014/main" id="{19515793-666D-49F7-92A9-6940F9535385}"/>
              </a:ext>
            </a:extLst>
          </p:cNvPr>
          <p:cNvGrpSpPr/>
          <p:nvPr/>
        </p:nvGrpSpPr>
        <p:grpSpPr>
          <a:xfrm rot="20852198">
            <a:off x="653296" y="3824843"/>
            <a:ext cx="975516" cy="936649"/>
            <a:chOff x="3885600" y="2960625"/>
            <a:chExt cx="470600" cy="451850"/>
          </a:xfrm>
        </p:grpSpPr>
        <p:sp>
          <p:nvSpPr>
            <p:cNvPr id="53" name="Google Shape;268;p25">
              <a:extLst>
                <a:ext uri="{FF2B5EF4-FFF2-40B4-BE49-F238E27FC236}">
                  <a16:creationId xmlns="" xmlns:a16="http://schemas.microsoft.com/office/drawing/2014/main" id="{636BA523-3CD8-47E7-A64E-857F96153DE2}"/>
                </a:ext>
              </a:extLst>
            </p:cNvPr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69;p25">
              <a:extLst>
                <a:ext uri="{FF2B5EF4-FFF2-40B4-BE49-F238E27FC236}">
                  <a16:creationId xmlns="" xmlns:a16="http://schemas.microsoft.com/office/drawing/2014/main" id="{A4BE3B94-FB9B-4350-876F-EA39FD893043}"/>
                </a:ext>
              </a:extLst>
            </p:cNvPr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70;p25">
              <a:extLst>
                <a:ext uri="{FF2B5EF4-FFF2-40B4-BE49-F238E27FC236}">
                  <a16:creationId xmlns="" xmlns:a16="http://schemas.microsoft.com/office/drawing/2014/main" id="{3C3186C5-0DF3-4B9B-A67C-2C05BE8A8CE0}"/>
                </a:ext>
              </a:extLst>
            </p:cNvPr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71;p25">
              <a:extLst>
                <a:ext uri="{FF2B5EF4-FFF2-40B4-BE49-F238E27FC236}">
                  <a16:creationId xmlns="" xmlns:a16="http://schemas.microsoft.com/office/drawing/2014/main" id="{053BF873-0435-4B81-9932-C56789C1DFA5}"/>
                </a:ext>
              </a:extLst>
            </p:cNvPr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72;p25">
              <a:extLst>
                <a:ext uri="{FF2B5EF4-FFF2-40B4-BE49-F238E27FC236}">
                  <a16:creationId xmlns="" xmlns:a16="http://schemas.microsoft.com/office/drawing/2014/main" id="{D2333090-7C4A-4225-B552-714F13192DA4}"/>
                </a:ext>
              </a:extLst>
            </p:cNvPr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8" name="Google Shape;201;p25">
            <a:extLst>
              <a:ext uri="{FF2B5EF4-FFF2-40B4-BE49-F238E27FC236}">
                <a16:creationId xmlns="" xmlns:a16="http://schemas.microsoft.com/office/drawing/2014/main" id="{B2C6D9E2-E3C0-4262-88A3-5881C518A762}"/>
              </a:ext>
            </a:extLst>
          </p:cNvPr>
          <p:cNvGrpSpPr/>
          <p:nvPr/>
        </p:nvGrpSpPr>
        <p:grpSpPr>
          <a:xfrm rot="1543543">
            <a:off x="1674350" y="3305483"/>
            <a:ext cx="508793" cy="862677"/>
            <a:chOff x="656025" y="2751350"/>
            <a:chExt cx="311375" cy="629275"/>
          </a:xfrm>
        </p:grpSpPr>
        <p:sp>
          <p:nvSpPr>
            <p:cNvPr id="59" name="Google Shape;202;p25">
              <a:extLst>
                <a:ext uri="{FF2B5EF4-FFF2-40B4-BE49-F238E27FC236}">
                  <a16:creationId xmlns="" xmlns:a16="http://schemas.microsoft.com/office/drawing/2014/main" id="{EF9FF1FF-C1BF-4373-B76E-F276CDD899DD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03;p25">
              <a:extLst>
                <a:ext uri="{FF2B5EF4-FFF2-40B4-BE49-F238E27FC236}">
                  <a16:creationId xmlns="" xmlns:a16="http://schemas.microsoft.com/office/drawing/2014/main" id="{B55AC8ED-4E7A-4F04-957E-666209E75BC5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04;p25">
              <a:extLst>
                <a:ext uri="{FF2B5EF4-FFF2-40B4-BE49-F238E27FC236}">
                  <a16:creationId xmlns="" xmlns:a16="http://schemas.microsoft.com/office/drawing/2014/main" id="{7771B8CA-CADC-4191-9A4A-374E699D7EB1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05;p25">
              <a:extLst>
                <a:ext uri="{FF2B5EF4-FFF2-40B4-BE49-F238E27FC236}">
                  <a16:creationId xmlns="" xmlns:a16="http://schemas.microsoft.com/office/drawing/2014/main" id="{424925A1-EECA-4EFC-BEE5-1CC917BDD7D6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06;p25">
              <a:extLst>
                <a:ext uri="{FF2B5EF4-FFF2-40B4-BE49-F238E27FC236}">
                  <a16:creationId xmlns="" xmlns:a16="http://schemas.microsoft.com/office/drawing/2014/main" id="{DC2A718C-8483-4044-9C3C-4CB126BF8FF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07;p25">
              <a:extLst>
                <a:ext uri="{FF2B5EF4-FFF2-40B4-BE49-F238E27FC236}">
                  <a16:creationId xmlns="" xmlns:a16="http://schemas.microsoft.com/office/drawing/2014/main" id="{B854F2F9-4D0D-4E23-94DC-882488A11E0A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08;p25">
              <a:extLst>
                <a:ext uri="{FF2B5EF4-FFF2-40B4-BE49-F238E27FC236}">
                  <a16:creationId xmlns="" xmlns:a16="http://schemas.microsoft.com/office/drawing/2014/main" id="{83427FBB-E5F2-400F-AA9B-0118CB8AB1F3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09;p25">
              <a:extLst>
                <a:ext uri="{FF2B5EF4-FFF2-40B4-BE49-F238E27FC236}">
                  <a16:creationId xmlns="" xmlns:a16="http://schemas.microsoft.com/office/drawing/2014/main" id="{8938AE3B-5051-4706-8A43-C52947C5BA86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10;p25">
              <a:extLst>
                <a:ext uri="{FF2B5EF4-FFF2-40B4-BE49-F238E27FC236}">
                  <a16:creationId xmlns="" xmlns:a16="http://schemas.microsoft.com/office/drawing/2014/main" id="{6A9BC6E3-C031-441B-AAA7-E67A7959D4E3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11;p25">
              <a:extLst>
                <a:ext uri="{FF2B5EF4-FFF2-40B4-BE49-F238E27FC236}">
                  <a16:creationId xmlns="" xmlns:a16="http://schemas.microsoft.com/office/drawing/2014/main" id="{EAF02E81-65E2-4135-84A2-C05B4B3E59A2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3855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42901" y="396118"/>
            <a:ext cx="8156864" cy="4370427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r>
              <a:rPr lang="vi-VN" sz="2400" b="1" dirty="0">
                <a:solidFill>
                  <a:srgbClr val="222222"/>
                </a:solidFill>
                <a:latin typeface="Times New Roman"/>
              </a:rPr>
              <a:t>Trả lời: </a:t>
            </a:r>
            <a:r>
              <a:rPr lang="vi-VN" sz="2400" dirty="0">
                <a:solidFill>
                  <a:srgbClr val="222222"/>
                </a:solidFill>
                <a:latin typeface="Times New Roman"/>
              </a:rPr>
              <a:t>Các cách phân loại thế giới sống:</a:t>
            </a:r>
          </a:p>
          <a:p>
            <a:r>
              <a:rPr lang="vi-VN" sz="2400" dirty="0">
                <a:solidFill>
                  <a:srgbClr val="222222"/>
                </a:solidFill>
                <a:latin typeface="Times New Roman"/>
              </a:rPr>
              <a:t>– Theo đặc điểm tế bào:</a:t>
            </a:r>
          </a:p>
          <a:p>
            <a:r>
              <a:rPr lang="vi-VN" sz="2400" dirty="0">
                <a:solidFill>
                  <a:srgbClr val="222222"/>
                </a:solidFill>
                <a:latin typeface="Times New Roman"/>
              </a:rPr>
              <a:t>+ Tế bào động vật: khỉ, chim, rùa, nhện, bọ, cá.</a:t>
            </a:r>
          </a:p>
          <a:p>
            <a:r>
              <a:rPr lang="vi-VN" sz="2400" dirty="0">
                <a:solidFill>
                  <a:srgbClr val="222222"/>
                </a:solidFill>
                <a:latin typeface="Times New Roman"/>
              </a:rPr>
              <a:t>+ Tế bào thực vật: cây dương xỉ, cây thông, cây hoa sen.</a:t>
            </a:r>
          </a:p>
          <a:p>
            <a:r>
              <a:rPr lang="vi-VN" sz="2400" dirty="0">
                <a:solidFill>
                  <a:srgbClr val="222222"/>
                </a:solidFill>
                <a:latin typeface="Times New Roman"/>
              </a:rPr>
              <a:t>– Theo môi trường sống:</a:t>
            </a:r>
          </a:p>
          <a:p>
            <a:r>
              <a:rPr lang="vi-VN" sz="2400" dirty="0">
                <a:latin typeface="Times New Roman"/>
              </a:rPr>
              <a:t>+ </a:t>
            </a:r>
            <a:r>
              <a:rPr lang="vi-VN" sz="2400" dirty="0">
                <a:latin typeface="Times New Roman"/>
              </a:rPr>
              <a:t>Môi trường nước: cá, rùa, hoa sen, vi khuẩn.</a:t>
            </a:r>
          </a:p>
          <a:p>
            <a:r>
              <a:rPr lang="vi-VN" sz="2400" dirty="0">
                <a:latin typeface="Times New Roman"/>
              </a:rPr>
              <a:t>+ Môi trường cạn: khỉ, nhện, bọ, cây dương xỉ, cây thông.</a:t>
            </a:r>
          </a:p>
          <a:p>
            <a:r>
              <a:rPr lang="vi-VN" sz="2400" dirty="0">
                <a:latin typeface="Times New Roman"/>
              </a:rPr>
              <a:t>– Theo mức độ tổ chức cơ thể:</a:t>
            </a:r>
          </a:p>
          <a:p>
            <a:r>
              <a:rPr lang="vi-VN" sz="2400" dirty="0">
                <a:latin typeface="Times New Roman"/>
              </a:rPr>
              <a:t>+ Cơ thể đơn bào: vi khuẩn.</a:t>
            </a:r>
          </a:p>
          <a:p>
            <a:r>
              <a:rPr lang="vi-VN" sz="2400" dirty="0">
                <a:latin typeface="Times New Roman"/>
              </a:rPr>
              <a:t>+ Cơ thể đa bào: khỉ, nhện, rùa, bọ, cá, chim, cây dương xỉ, cây thông, cây hoa sen.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83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/>
          <p:cNvSpPr/>
          <p:nvPr/>
        </p:nvSpPr>
        <p:spPr>
          <a:xfrm>
            <a:off x="1776845" y="685802"/>
            <a:ext cx="5288973" cy="3626427"/>
          </a:xfrm>
          <a:prstGeom prst="cloud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96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33639" y="3981130"/>
            <a:ext cx="3077378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67" tIns="34289" rIns="68567" bIns="34289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530" r="27834"/>
          <a:stretch/>
        </p:blipFill>
        <p:spPr>
          <a:xfrm>
            <a:off x="3259999" y="897996"/>
            <a:ext cx="3743456" cy="40774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3535" y="4138095"/>
            <a:ext cx="458296" cy="288539"/>
          </a:xfrm>
          <a:prstGeom prst="rect">
            <a:avLst/>
          </a:prstGeom>
          <a:solidFill>
            <a:schemeClr val="bg1"/>
          </a:solidFill>
        </p:spPr>
        <p:txBody>
          <a:bodyPr wrap="none" lIns="68567" tIns="34289" rIns="68567" bIns="34289">
            <a:spAutoFit/>
          </a:bodyPr>
          <a:lstStyle/>
          <a:p>
            <a:pPr algn="ctr" defTabSz="685647">
              <a:buClrTx/>
            </a:pPr>
            <a:r>
              <a:rPr lang="en-US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21235" y="1105897"/>
            <a:ext cx="918758" cy="288539"/>
          </a:xfrm>
          <a:prstGeom prst="rect">
            <a:avLst/>
          </a:prstGeom>
          <a:solidFill>
            <a:schemeClr val="bg1"/>
          </a:solidFill>
        </p:spPr>
        <p:txBody>
          <a:bodyPr wrap="none" lIns="68567" tIns="34289" rIns="68567" bIns="34289">
            <a:spAutoFit/>
          </a:bodyPr>
          <a:lstStyle/>
          <a:p>
            <a:pPr algn="ctr" defTabSz="685647">
              <a:buClrTx/>
            </a:pPr>
            <a:r>
              <a:rPr lang="en-US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lang="en-US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lang="en-US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36574" y="1957345"/>
            <a:ext cx="608533" cy="507830"/>
          </a:xfrm>
          <a:prstGeom prst="rect">
            <a:avLst/>
          </a:prstGeom>
          <a:solidFill>
            <a:schemeClr val="bg1"/>
          </a:solidFill>
        </p:spPr>
        <p:txBody>
          <a:bodyPr wrap="square" lIns="68567" tIns="34289" rIns="68567" bIns="34289">
            <a:spAutoFit/>
          </a:bodyPr>
          <a:lstStyle/>
          <a:p>
            <a:pPr algn="ctr" defTabSz="685647">
              <a:buClrTx/>
            </a:pPr>
            <a:r>
              <a:rPr lang="en-US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lưỡng</a:t>
            </a:r>
            <a:r>
              <a:rPr lang="en-US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</a:t>
            </a:r>
            <a:endParaRPr lang="en-US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66597" y="1075201"/>
            <a:ext cx="748468" cy="288539"/>
          </a:xfrm>
          <a:prstGeom prst="rect">
            <a:avLst/>
          </a:prstGeom>
          <a:solidFill>
            <a:schemeClr val="bg1"/>
          </a:solidFill>
        </p:spPr>
        <p:txBody>
          <a:bodyPr wrap="square" lIns="68567" tIns="34289" rIns="68567" bIns="34289">
            <a:spAutoFit/>
          </a:bodyPr>
          <a:lstStyle/>
          <a:p>
            <a:pPr algn="ctr" defTabSz="685647">
              <a:buClrTx/>
            </a:pPr>
            <a:endParaRPr lang="en-US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31202" y="1100238"/>
            <a:ext cx="608533" cy="288539"/>
          </a:xfrm>
          <a:prstGeom prst="rect">
            <a:avLst/>
          </a:prstGeom>
          <a:solidFill>
            <a:schemeClr val="bg1"/>
          </a:solidFill>
        </p:spPr>
        <p:txBody>
          <a:bodyPr wrap="square" lIns="68567" tIns="34289" rIns="68567" bIns="34289">
            <a:spAutoFit/>
          </a:bodyPr>
          <a:lstStyle/>
          <a:p>
            <a:pPr algn="ctr" defTabSz="685647">
              <a:buClrTx/>
            </a:pPr>
            <a:r>
              <a:rPr lang="en-US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endParaRPr lang="en-US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308" r="85773"/>
          <a:stretch/>
        </p:blipFill>
        <p:spPr>
          <a:xfrm>
            <a:off x="7005689" y="903749"/>
            <a:ext cx="668685" cy="40784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72271" r="1040"/>
          <a:stretch/>
        </p:blipFill>
        <p:spPr>
          <a:xfrm>
            <a:off x="7600696" y="903747"/>
            <a:ext cx="1441580" cy="407740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723365" y="1095955"/>
            <a:ext cx="1238639" cy="507830"/>
          </a:xfrm>
          <a:prstGeom prst="rect">
            <a:avLst/>
          </a:prstGeom>
          <a:solidFill>
            <a:schemeClr val="bg1"/>
          </a:solidFill>
        </p:spPr>
        <p:txBody>
          <a:bodyPr wrap="square" lIns="68567" tIns="34289" rIns="68567" bIns="34289">
            <a:spAutoFit/>
          </a:bodyPr>
          <a:lstStyle/>
          <a:p>
            <a:pPr algn="ctr" defTabSz="685647">
              <a:buClrTx/>
            </a:pPr>
            <a:r>
              <a:rPr lang="en-US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vú</a:t>
            </a:r>
            <a:r>
              <a:rPr lang="en-US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494227" y="1095962"/>
            <a:ext cx="697265" cy="288539"/>
          </a:xfrm>
          <a:prstGeom prst="rect">
            <a:avLst/>
          </a:prstGeom>
          <a:solidFill>
            <a:schemeClr val="bg1"/>
          </a:solidFill>
        </p:spPr>
        <p:txBody>
          <a:bodyPr wrap="square" lIns="68567" tIns="34289" rIns="68567" bIns="34289">
            <a:spAutoFit/>
          </a:bodyPr>
          <a:lstStyle/>
          <a:p>
            <a:pPr algn="ctr" defTabSz="685647">
              <a:buClrTx/>
            </a:pPr>
            <a:r>
              <a:rPr lang="en-US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lang="en-US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</a:t>
            </a:r>
            <a:endParaRPr lang="en-US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61767" y="1084902"/>
            <a:ext cx="572468" cy="288539"/>
          </a:xfrm>
          <a:prstGeom prst="rect">
            <a:avLst/>
          </a:prstGeom>
          <a:solidFill>
            <a:schemeClr val="bg1"/>
          </a:solidFill>
        </p:spPr>
        <p:txBody>
          <a:bodyPr wrap="square" lIns="68567" tIns="34289" rIns="68567" bIns="34289">
            <a:spAutoFit/>
          </a:bodyPr>
          <a:lstStyle/>
          <a:p>
            <a:pPr algn="ctr" defTabSz="685647">
              <a:buClrTx/>
            </a:pPr>
            <a:r>
              <a:rPr lang="en-US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endParaRPr lang="en-US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78208" y="4490757"/>
            <a:ext cx="748468" cy="288539"/>
          </a:xfrm>
          <a:prstGeom prst="rect">
            <a:avLst/>
          </a:prstGeom>
          <a:solidFill>
            <a:schemeClr val="bg1"/>
          </a:solidFill>
        </p:spPr>
        <p:txBody>
          <a:bodyPr wrap="square" lIns="68567" tIns="34289" rIns="68567" bIns="34289">
            <a:spAutoFit/>
          </a:bodyPr>
          <a:lstStyle/>
          <a:p>
            <a:pPr algn="ctr" defTabSz="685647">
              <a:buClrTx/>
            </a:pPr>
            <a:endParaRPr lang="en-US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" y="24573"/>
            <a:ext cx="3211364" cy="2739712"/>
          </a:xfrm>
          <a:prstGeom prst="rect">
            <a:avLst/>
          </a:prstGeom>
        </p:spPr>
      </p:pic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33639" y="2949309"/>
            <a:ext cx="3077378" cy="2063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68567" tIns="34289" rIns="68567" bIns="34289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550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5" grpId="0" animBg="1"/>
      <p:bldP spid="2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23535" y="4138091"/>
            <a:ext cx="458296" cy="288539"/>
          </a:xfrm>
          <a:prstGeom prst="rect">
            <a:avLst/>
          </a:prstGeom>
          <a:solidFill>
            <a:schemeClr val="bg1"/>
          </a:solidFill>
        </p:spPr>
        <p:txBody>
          <a:bodyPr wrap="none" lIns="68573" tIns="34289" rIns="68573" bIns="34289">
            <a:spAutoFit/>
          </a:bodyPr>
          <a:lstStyle/>
          <a:p>
            <a:pPr algn="ctr" defTabSz="685715">
              <a:buClrTx/>
            </a:pPr>
            <a:r>
              <a:rPr lang="en-US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9144"/>
          <a:stretch/>
        </p:blipFill>
        <p:spPr>
          <a:xfrm>
            <a:off x="2997244" y="792147"/>
            <a:ext cx="3500474" cy="4141961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59534" y="792147"/>
            <a:ext cx="2584383" cy="4141961"/>
          </a:xfrm>
          <a:prstGeom prst="cloudCallout">
            <a:avLst>
              <a:gd name="adj1" fmla="val 59255"/>
              <a:gd name="adj2" fmla="val 1021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buClrTx/>
            </a:pP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i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126650" y="774060"/>
            <a:ext cx="2584383" cy="4141961"/>
          </a:xfrm>
          <a:prstGeom prst="cloudCallout">
            <a:avLst>
              <a:gd name="adj1" fmla="val 59255"/>
              <a:gd name="adj2" fmla="val 1021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buClrTx/>
            </a:pP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0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0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82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/>
          <p:cNvSpPr/>
          <p:nvPr/>
        </p:nvSpPr>
        <p:spPr>
          <a:xfrm>
            <a:off x="1776845" y="685802"/>
            <a:ext cx="5288973" cy="3626427"/>
          </a:xfrm>
          <a:prstGeom prst="cloud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37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7AA4C47-DADE-4D80-BC08-B6C0E4AD5FFC}"/>
              </a:ext>
            </a:extLst>
          </p:cNvPr>
          <p:cNvSpPr txBox="1"/>
          <p:nvPr/>
        </p:nvSpPr>
        <p:spPr>
          <a:xfrm>
            <a:off x="276330" y="1272508"/>
            <a:ext cx="8591340" cy="297004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Sự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cần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thiết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việc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thế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</a:t>
            </a:r>
            <a:r>
              <a:rPr lang="vi-VN" sz="2200" dirty="0">
                <a:solidFill>
                  <a:srgbClr val="003849"/>
                </a:solidFill>
              </a:rPr>
              <a:t>Giúp xác định vị trí các loài sinh vật và tìm ra chúng giữa các nhóm sinh vật </a:t>
            </a:r>
            <a:r>
              <a:rPr lang="en-US" sz="2200" dirty="0" err="1">
                <a:solidFill>
                  <a:srgbClr val="003849"/>
                </a:solidFill>
              </a:rPr>
              <a:t>khác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vi-VN" sz="2200" dirty="0">
                <a:solidFill>
                  <a:srgbClr val="003849"/>
                </a:solidFill>
              </a:rPr>
              <a:t>dễ dàng hơn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200" dirty="0">
                <a:solidFill>
                  <a:srgbClr val="003849"/>
                </a:solidFill>
              </a:rPr>
              <a:t>+ So sánh sự giống và khác nhau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giữa</a:t>
            </a:r>
            <a:r>
              <a:rPr lang="vi-VN" sz="2200" dirty="0">
                <a:solidFill>
                  <a:srgbClr val="003849"/>
                </a:solidFill>
              </a:rPr>
              <a:t> các nhóm đối tượng phân loại, nguyên nhân và mối quan qua hệ giữa </a:t>
            </a:r>
            <a:r>
              <a:rPr lang="en-US" sz="2200" dirty="0" err="1">
                <a:solidFill>
                  <a:srgbClr val="003849"/>
                </a:solidFill>
              </a:rPr>
              <a:t>chúng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8" name="Google Shape;295;p27">
            <a:extLst>
              <a:ext uri="{FF2B5EF4-FFF2-40B4-BE49-F238E27FC236}">
                <a16:creationId xmlns="" xmlns:a16="http://schemas.microsoft.com/office/drawing/2014/main" id="{25CC855A-EE2B-4FC3-98A8-0C82DDA2BF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11333"/>
            <a:ext cx="77178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3000" dirty="0">
                <a:solidFill>
                  <a:srgbClr val="003849"/>
                </a:solidFill>
                <a:latin typeface="+mj-lt"/>
              </a:rPr>
              <a:t>1. SỰ CẦN THIẾT CỦA VIỆC PHÂN LOẠI THẾ GIỚI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B9EC04C1-2ED5-4F9B-BF77-344806CE3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01369" y="3528207"/>
            <a:ext cx="1529543" cy="16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7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Callout 10"/>
          <p:cNvSpPr/>
          <p:nvPr/>
        </p:nvSpPr>
        <p:spPr>
          <a:xfrm>
            <a:off x="2402848" y="528549"/>
            <a:ext cx="4475936" cy="4141961"/>
          </a:xfrm>
          <a:prstGeom prst="cloudCallout">
            <a:avLst>
              <a:gd name="adj1" fmla="val -53941"/>
              <a:gd name="adj2" fmla="val 35661"/>
            </a:avLst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68573" tIns="34289" rIns="68573" bIns="34289" rtlCol="0" anchor="ctr"/>
          <a:lstStyle/>
          <a:p>
            <a:pPr algn="ctr" defTabSz="685715">
              <a:buClrTx/>
            </a:pPr>
            <a:r>
              <a:rPr lang="en-US" sz="32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2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32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</a:t>
            </a:r>
            <a:r>
              <a:rPr lang="en-US" sz="32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32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lang="en-US" sz="32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lang="en-US" sz="32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sz="32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32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32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2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32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32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lang="en-US" sz="32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lang="en-US" sz="32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2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095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aitapsgk.com/wp-content/uploads/2021/07/Screenshot_35-13-300x1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465" y="407267"/>
            <a:ext cx="5538354" cy="330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1780" y="4020833"/>
            <a:ext cx="7154143" cy="830981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r>
              <a:rPr lang="vi-VN" sz="2400" dirty="0">
                <a:solidFill>
                  <a:srgbClr val="222222"/>
                </a:solidFill>
                <a:latin typeface="+mj-lt"/>
              </a:rPr>
              <a:t>Quan sát hình 22.2, em hãy kể tên các bậc phân loại sinh vật theo thứ tự từ thấp đến cao trong thế giới </a:t>
            </a:r>
            <a:r>
              <a:rPr lang="vi-VN" sz="2400" dirty="0">
                <a:solidFill>
                  <a:srgbClr val="222222"/>
                </a:solidFill>
                <a:latin typeface="+mj-lt"/>
              </a:rPr>
              <a:t>sống</a:t>
            </a:r>
            <a:r>
              <a:rPr lang="en-US" sz="2400" dirty="0">
                <a:solidFill>
                  <a:srgbClr val="222222"/>
                </a:solidFill>
                <a:latin typeface="+mj-lt"/>
              </a:rPr>
              <a:t>?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926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A64CC50-FFF5-4F58-B92E-FF93B4F85C91}"/>
              </a:ext>
            </a:extLst>
          </p:cNvPr>
          <p:cNvSpPr txBox="1"/>
          <p:nvPr/>
        </p:nvSpPr>
        <p:spPr>
          <a:xfrm>
            <a:off x="78445" y="871220"/>
            <a:ext cx="8987114" cy="161582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vi-VN" sz="2200" dirty="0">
                <a:solidFill>
                  <a:srgbClr val="003849"/>
                </a:solidFill>
              </a:rPr>
              <a:t>Hệ thống phân loại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vi-VN" sz="2200" dirty="0">
                <a:solidFill>
                  <a:srgbClr val="003849"/>
                </a:solidFill>
              </a:rPr>
              <a:t>là hệ thống phân loại cơ bản, có thể phân chia thành các mức khác nhau.</a:t>
            </a:r>
            <a:endParaRPr lang="en-US" sz="2200" dirty="0">
              <a:solidFill>
                <a:srgbClr val="003849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vi-VN" sz="2200" dirty="0">
                <a:solidFill>
                  <a:srgbClr val="003849"/>
                </a:solidFill>
              </a:rPr>
              <a:t>Sinh vật được phân loại thành các đơn vị khác nhau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từ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thấp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đến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cao</a:t>
            </a:r>
            <a:r>
              <a:rPr lang="vi-VN" sz="2200" dirty="0">
                <a:solidFill>
                  <a:srgbClr val="003849"/>
                </a:solidFill>
              </a:rPr>
              <a:t>: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FD6320E6-BCE1-4F84-8E24-9B182829417F}"/>
              </a:ext>
            </a:extLst>
          </p:cNvPr>
          <p:cNvSpPr/>
          <p:nvPr/>
        </p:nvSpPr>
        <p:spPr>
          <a:xfrm>
            <a:off x="1345934" y="2668396"/>
            <a:ext cx="1230489" cy="716599"/>
          </a:xfrm>
          <a:prstGeom prst="roundRect">
            <a:avLst/>
          </a:prstGeom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Loài</a:t>
            </a:r>
            <a:endParaRPr lang="en-US" sz="2200" dirty="0">
              <a:solidFill>
                <a:schemeClr val="bg1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7139AEF5-33D9-465E-81B7-44C9BB7C731A}"/>
              </a:ext>
            </a:extLst>
          </p:cNvPr>
          <p:cNvCxnSpPr>
            <a:cxnSpLocks/>
          </p:cNvCxnSpPr>
          <p:nvPr/>
        </p:nvCxnSpPr>
        <p:spPr>
          <a:xfrm>
            <a:off x="2778464" y="3043725"/>
            <a:ext cx="968874" cy="0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AAD3FBBE-FAA4-4BE0-B559-A95F77AC06D2}"/>
              </a:ext>
            </a:extLst>
          </p:cNvPr>
          <p:cNvSpPr/>
          <p:nvPr/>
        </p:nvSpPr>
        <p:spPr>
          <a:xfrm>
            <a:off x="3909535" y="2668396"/>
            <a:ext cx="1230488" cy="716599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Chi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9EE0D38F-B010-43C3-A1F6-15FFF750CF97}"/>
              </a:ext>
            </a:extLst>
          </p:cNvPr>
          <p:cNvSpPr/>
          <p:nvPr/>
        </p:nvSpPr>
        <p:spPr>
          <a:xfrm>
            <a:off x="5102088" y="4185384"/>
            <a:ext cx="1230487" cy="716599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Lớp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DBB0945E-40DF-43E5-9A2B-01BDACACD602}"/>
              </a:ext>
            </a:extLst>
          </p:cNvPr>
          <p:cNvSpPr/>
          <p:nvPr/>
        </p:nvSpPr>
        <p:spPr>
          <a:xfrm>
            <a:off x="3003737" y="4185372"/>
            <a:ext cx="1230489" cy="716598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Ngành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C46ADA9D-8403-42D5-9D9B-DA59016C8332}"/>
              </a:ext>
            </a:extLst>
          </p:cNvPr>
          <p:cNvSpPr/>
          <p:nvPr/>
        </p:nvSpPr>
        <p:spPr>
          <a:xfrm>
            <a:off x="905410" y="4179600"/>
            <a:ext cx="1230487" cy="716598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Giới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8C6FF273-045A-4399-A91A-C9912ADAA862}"/>
              </a:ext>
            </a:extLst>
          </p:cNvPr>
          <p:cNvSpPr/>
          <p:nvPr/>
        </p:nvSpPr>
        <p:spPr>
          <a:xfrm>
            <a:off x="7200414" y="4185375"/>
            <a:ext cx="1230486" cy="7165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Bộ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F2768892-BBC6-4133-9417-C4C1D5B1462C}"/>
              </a:ext>
            </a:extLst>
          </p:cNvPr>
          <p:cNvSpPr/>
          <p:nvPr/>
        </p:nvSpPr>
        <p:spPr>
          <a:xfrm>
            <a:off x="6473147" y="2670794"/>
            <a:ext cx="1230487" cy="71659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Họ</a:t>
            </a:r>
            <a:endParaRPr lang="en-US" sz="2200" dirty="0">
              <a:solidFill>
                <a:schemeClr val="bg1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="" xmlns:a16="http://schemas.microsoft.com/office/drawing/2014/main" id="{440DA199-1F73-427F-BB32-6011E54D7A1F}"/>
              </a:ext>
            </a:extLst>
          </p:cNvPr>
          <p:cNvCxnSpPr>
            <a:cxnSpLocks/>
          </p:cNvCxnSpPr>
          <p:nvPr/>
        </p:nvCxnSpPr>
        <p:spPr>
          <a:xfrm>
            <a:off x="5363689" y="3026683"/>
            <a:ext cx="968874" cy="0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="" xmlns:a16="http://schemas.microsoft.com/office/drawing/2014/main" id="{7BE792B0-0DDA-4D70-AC05-0C451FF9539C}"/>
              </a:ext>
            </a:extLst>
          </p:cNvPr>
          <p:cNvCxnSpPr>
            <a:cxnSpLocks/>
          </p:cNvCxnSpPr>
          <p:nvPr/>
        </p:nvCxnSpPr>
        <p:spPr>
          <a:xfrm>
            <a:off x="7200416" y="3466379"/>
            <a:ext cx="615243" cy="640033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="" xmlns:a16="http://schemas.microsoft.com/office/drawing/2014/main" id="{1E30E769-8122-4E8B-93FC-3A292AFE09AF}"/>
              </a:ext>
            </a:extLst>
          </p:cNvPr>
          <p:cNvCxnSpPr>
            <a:cxnSpLocks/>
          </p:cNvCxnSpPr>
          <p:nvPr/>
        </p:nvCxnSpPr>
        <p:spPr>
          <a:xfrm flipH="1">
            <a:off x="6473135" y="4537899"/>
            <a:ext cx="615243" cy="0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="" xmlns:a16="http://schemas.microsoft.com/office/drawing/2014/main" id="{9DD42FAE-87AE-4502-8F6F-DEAB2D75306F}"/>
              </a:ext>
            </a:extLst>
          </p:cNvPr>
          <p:cNvCxnSpPr>
            <a:cxnSpLocks/>
          </p:cNvCxnSpPr>
          <p:nvPr/>
        </p:nvCxnSpPr>
        <p:spPr>
          <a:xfrm flipH="1">
            <a:off x="2268803" y="4537899"/>
            <a:ext cx="615243" cy="0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="" xmlns:a16="http://schemas.microsoft.com/office/drawing/2014/main" id="{B4394799-CA88-408C-B49C-023F7DC99164}"/>
              </a:ext>
            </a:extLst>
          </p:cNvPr>
          <p:cNvCxnSpPr>
            <a:cxnSpLocks/>
          </p:cNvCxnSpPr>
          <p:nvPr/>
        </p:nvCxnSpPr>
        <p:spPr>
          <a:xfrm flipH="1">
            <a:off x="4355879" y="4537899"/>
            <a:ext cx="615243" cy="0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C6434AE-079B-44FD-A19B-A946888D60DD}"/>
              </a:ext>
            </a:extLst>
          </p:cNvPr>
          <p:cNvSpPr txBox="1"/>
          <p:nvPr/>
        </p:nvSpPr>
        <p:spPr>
          <a:xfrm>
            <a:off x="241119" y="4131791"/>
            <a:ext cx="4146988" cy="43088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marL="342794" indent="-342794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Sơ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đồ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sư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tử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51D55D5-4798-45CB-B8BA-2C7E8517B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95" t="21388" r="49616" b="12608"/>
          <a:stretch/>
        </p:blipFill>
        <p:spPr>
          <a:xfrm>
            <a:off x="1191384" y="498761"/>
            <a:ext cx="2614246" cy="3393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38BA069-38A0-43E7-8B42-547D21371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23" t="21411" r="23509" b="12585"/>
          <a:stretch/>
        </p:blipFill>
        <p:spPr>
          <a:xfrm>
            <a:off x="5338383" y="498758"/>
            <a:ext cx="2246459" cy="3393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FBFAAF3-CE1D-41FA-8F2E-583F92B956B1}"/>
              </a:ext>
            </a:extLst>
          </p:cNvPr>
          <p:cNvSpPr txBox="1"/>
          <p:nvPr/>
        </p:nvSpPr>
        <p:spPr>
          <a:xfrm>
            <a:off x="4388109" y="4131794"/>
            <a:ext cx="4146988" cy="43088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marL="342794" indent="-342794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Sơ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đồ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hoa</a:t>
            </a:r>
            <a:r>
              <a:rPr lang="en-US" sz="2200" dirty="0">
                <a:solidFill>
                  <a:srgbClr val="003849"/>
                </a:solidFill>
              </a:rPr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34659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489"/>
          <a:stretch/>
        </p:blipFill>
        <p:spPr>
          <a:xfrm>
            <a:off x="3127671" y="35813"/>
            <a:ext cx="3245668" cy="50567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844" y="1"/>
            <a:ext cx="3540487" cy="2802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598" y="2538810"/>
            <a:ext cx="3516722" cy="2654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3" y="-84645"/>
            <a:ext cx="3473399" cy="2917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2564194"/>
            <a:ext cx="3520929" cy="260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9224" y="-89573"/>
            <a:ext cx="9094787" cy="7155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68561" tIns="34289" rIns="68561" bIns="34289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579"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khắp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741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065" y="477983"/>
            <a:ext cx="5850082" cy="426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645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3000" y="964853"/>
            <a:ext cx="5424054" cy="2677656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r>
              <a:rPr lang="vi-VN" sz="2800" dirty="0">
                <a:solidFill>
                  <a:srgbClr val="222222"/>
                </a:solidFill>
                <a:latin typeface="+mj-lt"/>
              </a:rPr>
              <a:t>Giống: gấu</a:t>
            </a:r>
          </a:p>
          <a:p>
            <a:r>
              <a:rPr lang="vi-VN" sz="2800" dirty="0">
                <a:solidFill>
                  <a:srgbClr val="222222"/>
                </a:solidFill>
                <a:latin typeface="+mj-lt"/>
              </a:rPr>
              <a:t>Họ: gấu</a:t>
            </a:r>
          </a:p>
          <a:p>
            <a:r>
              <a:rPr lang="vi-VN" sz="2800" dirty="0">
                <a:solidFill>
                  <a:srgbClr val="222222"/>
                </a:solidFill>
                <a:latin typeface="+mj-lt"/>
              </a:rPr>
              <a:t>Bộ: bộ ăn thịt</a:t>
            </a:r>
          </a:p>
          <a:p>
            <a:r>
              <a:rPr lang="vi-VN" sz="2800" dirty="0">
                <a:solidFill>
                  <a:srgbClr val="222222"/>
                </a:solidFill>
                <a:latin typeface="+mj-lt"/>
              </a:rPr>
              <a:t>Lớp: động vật có vú</a:t>
            </a:r>
          </a:p>
          <a:p>
            <a:r>
              <a:rPr lang="vi-VN" sz="2800" dirty="0">
                <a:solidFill>
                  <a:srgbClr val="222222"/>
                </a:solidFill>
                <a:latin typeface="+mj-lt"/>
              </a:rPr>
              <a:t>Ngành: ngành dây sống</a:t>
            </a:r>
          </a:p>
          <a:p>
            <a:r>
              <a:rPr lang="vi-VN" sz="2800" dirty="0">
                <a:solidFill>
                  <a:srgbClr val="222222"/>
                </a:solidFill>
                <a:latin typeface="+mj-lt"/>
              </a:rPr>
              <a:t>Giới: giới động vật</a:t>
            </a:r>
          </a:p>
        </p:txBody>
      </p:sp>
    </p:spTree>
    <p:extLst>
      <p:ext uri="{BB962C8B-B14F-4D97-AF65-F5344CB8AC3E}">
        <p14:creationId xmlns:p14="http://schemas.microsoft.com/office/powerpoint/2010/main" val="3705596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1050190-A5B5-4533-B77C-DC00C98C094E}"/>
              </a:ext>
            </a:extLst>
          </p:cNvPr>
          <p:cNvSpPr txBox="1"/>
          <p:nvPr/>
        </p:nvSpPr>
        <p:spPr>
          <a:xfrm>
            <a:off x="2115890" y="247654"/>
            <a:ext cx="4710223" cy="46166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3849"/>
                </a:solidFill>
              </a:rPr>
              <a:t>Tìm</a:t>
            </a:r>
            <a:r>
              <a:rPr lang="en-US" sz="2400" b="1" dirty="0">
                <a:solidFill>
                  <a:srgbClr val="003849"/>
                </a:solidFill>
              </a:rPr>
              <a:t> </a:t>
            </a:r>
            <a:r>
              <a:rPr lang="en-US" sz="2400" b="1" dirty="0" err="1">
                <a:solidFill>
                  <a:srgbClr val="003849"/>
                </a:solidFill>
              </a:rPr>
              <a:t>hiểu</a:t>
            </a:r>
            <a:r>
              <a:rPr lang="en-US" sz="2400" b="1" dirty="0">
                <a:solidFill>
                  <a:srgbClr val="003849"/>
                </a:solidFill>
              </a:rPr>
              <a:t> </a:t>
            </a:r>
            <a:r>
              <a:rPr lang="en-US" sz="2400" b="1" dirty="0" err="1">
                <a:solidFill>
                  <a:srgbClr val="003849"/>
                </a:solidFill>
              </a:rPr>
              <a:t>cách</a:t>
            </a:r>
            <a:r>
              <a:rPr lang="en-US" sz="2400" b="1" dirty="0">
                <a:solidFill>
                  <a:srgbClr val="003849"/>
                </a:solidFill>
              </a:rPr>
              <a:t> </a:t>
            </a:r>
            <a:r>
              <a:rPr lang="en-US" sz="2400" b="1" dirty="0" err="1">
                <a:solidFill>
                  <a:srgbClr val="003849"/>
                </a:solidFill>
              </a:rPr>
              <a:t>gọi</a:t>
            </a:r>
            <a:r>
              <a:rPr lang="en-US" sz="2400" b="1" dirty="0">
                <a:solidFill>
                  <a:srgbClr val="003849"/>
                </a:solidFill>
              </a:rPr>
              <a:t> </a:t>
            </a:r>
            <a:r>
              <a:rPr lang="en-US" sz="2400" b="1" dirty="0" err="1">
                <a:solidFill>
                  <a:srgbClr val="003849"/>
                </a:solidFill>
              </a:rPr>
              <a:t>tên</a:t>
            </a:r>
            <a:r>
              <a:rPr lang="en-US" sz="2400" b="1" dirty="0">
                <a:solidFill>
                  <a:srgbClr val="003849"/>
                </a:solidFill>
              </a:rPr>
              <a:t> </a:t>
            </a:r>
            <a:r>
              <a:rPr lang="en-US" sz="2400" b="1" dirty="0" err="1">
                <a:solidFill>
                  <a:srgbClr val="003849"/>
                </a:solidFill>
              </a:rPr>
              <a:t>loài</a:t>
            </a:r>
            <a:endParaRPr lang="en-US" sz="2400" b="1" dirty="0">
              <a:solidFill>
                <a:srgbClr val="003849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9771539-D28F-458D-B097-551EE1EAA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0" t="23346" r="41163" b="19572"/>
          <a:stretch/>
        </p:blipFill>
        <p:spPr>
          <a:xfrm>
            <a:off x="1635430" y="902450"/>
            <a:ext cx="6199319" cy="33386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16DDC55-B123-4D31-9840-EA99A3D55F5B}"/>
              </a:ext>
            </a:extLst>
          </p:cNvPr>
          <p:cNvSpPr txBox="1"/>
          <p:nvPr/>
        </p:nvSpPr>
        <p:spPr>
          <a:xfrm>
            <a:off x="135336" y="4434194"/>
            <a:ext cx="8671312" cy="43088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marL="342794" indent="-342794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849"/>
                </a:solidFill>
              </a:rPr>
              <a:t>Quan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hình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biết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những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gọi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nào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="" xmlns:a16="http://schemas.microsoft.com/office/drawing/2014/main" id="{39A10484-0A22-4856-89D3-2474EB9F6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85411" y="1265282"/>
            <a:ext cx="1450019" cy="297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2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0BD6D90-4E12-4D83-8B0E-7B570F6A6631}"/>
              </a:ext>
            </a:extLst>
          </p:cNvPr>
          <p:cNvSpPr txBox="1"/>
          <p:nvPr/>
        </p:nvSpPr>
        <p:spPr>
          <a:xfrm>
            <a:off x="710801" y="788940"/>
            <a:ext cx="7722399" cy="2123656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địa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phương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gọi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truyền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người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bản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địa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theo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vùng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miền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quốc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gia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khoa </a:t>
            </a:r>
            <a:r>
              <a:rPr lang="en-US" sz="2200" dirty="0" err="1">
                <a:solidFill>
                  <a:srgbClr val="003849"/>
                </a:solidFill>
              </a:rPr>
              <a:t>học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gọi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theo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="" xmlns:a16="http://schemas.microsoft.com/office/drawing/2014/main" id="{45DBE026-897F-4F88-ACA8-746AF2BD5E6C}"/>
              </a:ext>
            </a:extLst>
          </p:cNvPr>
          <p:cNvSpPr/>
          <p:nvPr/>
        </p:nvSpPr>
        <p:spPr>
          <a:xfrm>
            <a:off x="811658" y="303840"/>
            <a:ext cx="3211032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Cách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gọi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tên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C7F70E-1EDC-490F-8B69-FC104EF4F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2571751"/>
            <a:ext cx="4010684" cy="24064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1F1AB8F-F48B-4CCF-9F0E-D459E5B1F650}"/>
              </a:ext>
            </a:extLst>
          </p:cNvPr>
          <p:cNvSpPr txBox="1"/>
          <p:nvPr/>
        </p:nvSpPr>
        <p:spPr>
          <a:xfrm>
            <a:off x="411832" y="2828961"/>
            <a:ext cx="4010684" cy="2123656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marL="342794" indent="-342794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khoa </a:t>
            </a:r>
            <a:r>
              <a:rPr lang="en-US" sz="2200" dirty="0" err="1">
                <a:solidFill>
                  <a:srgbClr val="003849"/>
                </a:solidFill>
              </a:rPr>
              <a:t>học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mật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Apis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cerana</a:t>
            </a:r>
            <a:endParaRPr lang="en-US" sz="2200" dirty="0">
              <a:solidFill>
                <a:srgbClr val="003849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</a:t>
            </a:r>
            <a:r>
              <a:rPr lang="en-US" sz="2200" dirty="0" err="1">
                <a:solidFill>
                  <a:srgbClr val="003849"/>
                </a:solidFill>
              </a:rPr>
              <a:t>Apis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giống</a:t>
            </a:r>
            <a:endParaRPr lang="en-US" sz="2200" dirty="0">
              <a:solidFill>
                <a:srgbClr val="003849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</a:t>
            </a:r>
            <a:r>
              <a:rPr lang="en-US" sz="2200" dirty="0" err="1">
                <a:solidFill>
                  <a:srgbClr val="003849"/>
                </a:solidFill>
              </a:rPr>
              <a:t>Cerana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thuộc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giống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7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93" y="446809"/>
            <a:ext cx="7263245" cy="437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34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5409" y="535012"/>
            <a:ext cx="80529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202122"/>
                </a:solidFill>
              </a:rPr>
              <a:t>Danh pháp hai phần</a:t>
            </a:r>
            <a:r>
              <a:rPr lang="vi-VN" sz="2400" dirty="0">
                <a:solidFill>
                  <a:srgbClr val="202122"/>
                </a:solidFill>
              </a:rPr>
              <a:t> có thể gọi là </a:t>
            </a:r>
            <a:r>
              <a:rPr lang="vi-VN" sz="2400" b="1" dirty="0">
                <a:solidFill>
                  <a:srgbClr val="202122"/>
                </a:solidFill>
              </a:rPr>
              <a:t>danh pháp Latinh</a:t>
            </a:r>
            <a:r>
              <a:rPr lang="vi-VN" sz="2400" dirty="0">
                <a:solidFill>
                  <a:srgbClr val="202122"/>
                </a:solidFill>
              </a:rPr>
              <a:t> hay </a:t>
            </a:r>
            <a:r>
              <a:rPr lang="vi-VN" sz="2400" b="1" dirty="0">
                <a:solidFill>
                  <a:srgbClr val="202122"/>
                </a:solidFill>
              </a:rPr>
              <a:t>tên </a:t>
            </a:r>
            <a:r>
              <a:rPr lang="vi-VN" sz="2400" b="1" dirty="0">
                <a:solidFill>
                  <a:srgbClr val="3366CC"/>
                </a:solidFill>
                <a:hlinkClick r:id="rId2" tooltip="Khoa học"/>
              </a:rPr>
              <a:t>khoa học</a:t>
            </a:r>
            <a:r>
              <a:rPr lang="vi-VN" sz="2400" dirty="0">
                <a:solidFill>
                  <a:srgbClr val="202122"/>
                </a:solidFill>
              </a:rPr>
              <a:t>, </a:t>
            </a:r>
            <a:r>
              <a:rPr lang="vi-VN" sz="2400" b="1" dirty="0">
                <a:solidFill>
                  <a:srgbClr val="202122"/>
                </a:solidFill>
              </a:rPr>
              <a:t>tên Latinh</a:t>
            </a:r>
            <a:r>
              <a:rPr lang="vi-VN" sz="2400" dirty="0">
                <a:solidFill>
                  <a:srgbClr val="202122"/>
                </a:solidFill>
              </a:rPr>
              <a:t> là quy định của </a:t>
            </a:r>
            <a:r>
              <a:rPr lang="vi-VN" sz="2400" dirty="0">
                <a:solidFill>
                  <a:srgbClr val="3366CC"/>
                </a:solidFill>
                <a:hlinkClick r:id="rId3" tooltip="Sinh thái học"/>
              </a:rPr>
              <a:t>sinh thái học</a:t>
            </a:r>
            <a:r>
              <a:rPr lang="vi-VN" sz="2400" dirty="0">
                <a:solidFill>
                  <a:srgbClr val="202122"/>
                </a:solidFill>
              </a:rPr>
              <a:t> về tên một loài sinh vật bằng </a:t>
            </a:r>
            <a:r>
              <a:rPr lang="vi-VN" sz="2400" dirty="0">
                <a:solidFill>
                  <a:srgbClr val="3366CC"/>
                </a:solidFill>
                <a:hlinkClick r:id="rId4" tooltip="Latinh"/>
              </a:rPr>
              <a:t>tiếng Latinh</a:t>
            </a:r>
            <a:r>
              <a:rPr lang="vi-VN" sz="2400" dirty="0">
                <a:solidFill>
                  <a:srgbClr val="202122"/>
                </a:solidFill>
              </a:rPr>
              <a:t>, trong đó gồm hai từ: từ đầu tiên là tên </a:t>
            </a:r>
            <a:r>
              <a:rPr lang="vi-VN" sz="2400" dirty="0">
                <a:solidFill>
                  <a:srgbClr val="3366CC"/>
                </a:solidFill>
                <a:hlinkClick r:id="rId5" tooltip="Chi (sinh học)"/>
              </a:rPr>
              <a:t>chi</a:t>
            </a:r>
            <a:r>
              <a:rPr lang="vi-VN" sz="2400" dirty="0">
                <a:solidFill>
                  <a:srgbClr val="202122"/>
                </a:solidFill>
              </a:rPr>
              <a:t> và từ thứ hai là tên </a:t>
            </a:r>
            <a:r>
              <a:rPr lang="vi-VN" sz="2400" dirty="0">
                <a:solidFill>
                  <a:srgbClr val="3366CC"/>
                </a:solidFill>
                <a:hlinkClick r:id="rId6" tooltip="Loài"/>
              </a:rPr>
              <a:t>loài</a:t>
            </a:r>
            <a:r>
              <a:rPr lang="vi-VN" sz="2400" dirty="0" smtClean="0">
                <a:solidFill>
                  <a:srgbClr val="202122"/>
                </a:solidFill>
              </a:rPr>
              <a:t>.</a:t>
            </a:r>
            <a:endParaRPr lang="vi-VN" sz="2400" dirty="0">
              <a:solidFill>
                <a:srgbClr val="202122"/>
              </a:solidFill>
            </a:endParaRPr>
          </a:p>
          <a:p>
            <a:r>
              <a:rPr lang="vi-VN" sz="2400" dirty="0">
                <a:solidFill>
                  <a:srgbClr val="202122"/>
                </a:solidFill>
              </a:rPr>
              <a:t>Danh pháp hai phần = Tên chi + Tên loài.</a:t>
            </a:r>
          </a:p>
          <a:p>
            <a:r>
              <a:rPr lang="vi-VN" sz="2400" dirty="0">
                <a:solidFill>
                  <a:srgbClr val="202122"/>
                </a:solidFill>
              </a:rPr>
              <a:t>Ví dụ</a:t>
            </a:r>
            <a:r>
              <a:rPr lang="vi-VN" sz="2400" dirty="0" smtClean="0">
                <a:solidFill>
                  <a:srgbClr val="202122"/>
                </a:solidFill>
              </a:rPr>
              <a:t>:</a:t>
            </a:r>
            <a:r>
              <a:rPr lang="en-US" sz="2400" dirty="0" smtClean="0">
                <a:solidFill>
                  <a:srgbClr val="202122"/>
                </a:solidFill>
              </a:rPr>
              <a:t> </a:t>
            </a:r>
          </a:p>
          <a:p>
            <a:pPr>
              <a:buFont typeface="Arial"/>
              <a:buChar char="•"/>
            </a:pPr>
            <a:r>
              <a:rPr lang="vi-VN" sz="2400" dirty="0">
                <a:solidFill>
                  <a:srgbClr val="202122"/>
                </a:solidFill>
              </a:rPr>
              <a:t>Con chuột nhắt thường gặp trong nhà - theo danh pháp này - có tên là </a:t>
            </a:r>
            <a:r>
              <a:rPr lang="vi-VN" sz="2400" i="1" dirty="0">
                <a:solidFill>
                  <a:srgbClr val="FF0000"/>
                </a:solidFill>
                <a:hlinkClick r:id="rId7" tooltip="Chuột nhắt nhà"/>
              </a:rPr>
              <a:t>Mus musculus</a:t>
            </a:r>
            <a:r>
              <a:rPr lang="vi-VN" sz="2400" dirty="0" smtClean="0">
                <a:solidFill>
                  <a:srgbClr val="202122"/>
                </a:solidFill>
              </a:rPr>
              <a:t>.</a:t>
            </a:r>
            <a:endParaRPr lang="vi-VN" sz="2400" dirty="0">
              <a:solidFill>
                <a:srgbClr val="2021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43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5;p27">
            <a:extLst>
              <a:ext uri="{FF2B5EF4-FFF2-40B4-BE49-F238E27FC236}">
                <a16:creationId xmlns="" xmlns:a16="http://schemas.microsoft.com/office/drawing/2014/main" id="{6CCD5AAA-02C3-4CD8-98E4-99EE89EA94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52" y="235484"/>
            <a:ext cx="86341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3000" dirty="0">
                <a:solidFill>
                  <a:srgbClr val="003849"/>
                </a:solidFill>
                <a:latin typeface="+mj-lt"/>
              </a:rPr>
              <a:t>III. GIỚI VÀ HỆ THỐNG PHÂN LOẠI NĂM GIỚI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5A8E74A-993C-4C83-979D-712867035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84" t="15695" r="44302" b="17711"/>
          <a:stretch/>
        </p:blipFill>
        <p:spPr>
          <a:xfrm>
            <a:off x="4837826" y="910284"/>
            <a:ext cx="3824039" cy="3997732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="" xmlns:a16="http://schemas.microsoft.com/office/drawing/2014/main" id="{E4AEC6E7-5CED-4F9E-89D3-0DF609F94530}"/>
              </a:ext>
            </a:extLst>
          </p:cNvPr>
          <p:cNvSpPr/>
          <p:nvPr/>
        </p:nvSpPr>
        <p:spPr>
          <a:xfrm>
            <a:off x="372151" y="1317120"/>
            <a:ext cx="3824039" cy="2509283"/>
          </a:xfrm>
          <a:prstGeom prst="cloudCallout">
            <a:avLst>
              <a:gd name="adj1" fmla="val 61428"/>
              <a:gd name="adj2" fmla="val 48516"/>
            </a:avLst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>
                <a:latin typeface="+mj-lt"/>
                <a:ea typeface="Calibri" panose="020F0502020204030204" pitchFamily="34" charset="0"/>
              </a:rPr>
              <a:t>Quan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sát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ảnh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cho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biết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chia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thành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mấy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giới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? </a:t>
            </a:r>
            <a:endParaRPr lang="en-US" sz="2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917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EA7A44F-386E-4873-B9CD-1F377882E2BC}"/>
              </a:ext>
            </a:extLst>
          </p:cNvPr>
          <p:cNvSpPr txBox="1"/>
          <p:nvPr/>
        </p:nvSpPr>
        <p:spPr>
          <a:xfrm>
            <a:off x="467838" y="376694"/>
            <a:ext cx="4667692" cy="43088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marL="342794" indent="-342794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được</a:t>
            </a:r>
            <a:r>
              <a:rPr lang="en-US" sz="2200" dirty="0">
                <a:solidFill>
                  <a:srgbClr val="003849"/>
                </a:solidFill>
              </a:rPr>
              <a:t> chia </a:t>
            </a:r>
            <a:r>
              <a:rPr lang="en-US" sz="2200" dirty="0" err="1">
                <a:solidFill>
                  <a:srgbClr val="003849"/>
                </a:solidFill>
              </a:rPr>
              <a:t>thành</a:t>
            </a:r>
            <a:r>
              <a:rPr lang="en-US" sz="2200" dirty="0">
                <a:solidFill>
                  <a:srgbClr val="003849"/>
                </a:solidFill>
              </a:rPr>
              <a:t> 5 </a:t>
            </a:r>
            <a:r>
              <a:rPr lang="en-US" sz="2200" dirty="0" err="1">
                <a:solidFill>
                  <a:srgbClr val="003849"/>
                </a:solidFill>
              </a:rPr>
              <a:t>giới</a:t>
            </a:r>
            <a:r>
              <a:rPr lang="en-US" sz="2200" dirty="0">
                <a:solidFill>
                  <a:srgbClr val="003849"/>
                </a:solidFill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C13D941-9E44-4743-9161-FCC8F77D4776}"/>
              </a:ext>
            </a:extLst>
          </p:cNvPr>
          <p:cNvSpPr/>
          <p:nvPr/>
        </p:nvSpPr>
        <p:spPr>
          <a:xfrm>
            <a:off x="499732" y="1101089"/>
            <a:ext cx="2519916" cy="1148315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 err="1"/>
              <a:t>Giới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endParaRPr lang="en-US" sz="2200" dirty="0"/>
          </a:p>
          <a:p>
            <a:pPr algn="ctr"/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: </a:t>
            </a:r>
            <a:r>
              <a:rPr lang="en-US" sz="2200" dirty="0" err="1"/>
              <a:t>cây</a:t>
            </a:r>
            <a:r>
              <a:rPr lang="en-US" sz="2200" dirty="0"/>
              <a:t> cam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BCD8B531-DCEF-4578-AD13-4D9455F6B3DD}"/>
              </a:ext>
            </a:extLst>
          </p:cNvPr>
          <p:cNvSpPr/>
          <p:nvPr/>
        </p:nvSpPr>
        <p:spPr>
          <a:xfrm>
            <a:off x="3382925" y="1101088"/>
            <a:ext cx="2622699" cy="11483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 err="1"/>
              <a:t>Giới</a:t>
            </a:r>
            <a:r>
              <a:rPr lang="en-US" sz="2200" dirty="0"/>
              <a:t> </a:t>
            </a:r>
            <a:r>
              <a:rPr lang="en-US" sz="2200" dirty="0" err="1"/>
              <a:t>Nấm</a:t>
            </a:r>
            <a:endParaRPr lang="en-US" sz="2200" dirty="0"/>
          </a:p>
          <a:p>
            <a:pPr algn="ctr"/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: </a:t>
            </a:r>
            <a:r>
              <a:rPr lang="en-US" sz="2200" dirty="0" err="1"/>
              <a:t>nấm</a:t>
            </a:r>
            <a:r>
              <a:rPr lang="en-US" sz="2200" dirty="0"/>
              <a:t> </a:t>
            </a:r>
            <a:r>
              <a:rPr lang="en-US" sz="2200" dirty="0" err="1"/>
              <a:t>rơm</a:t>
            </a:r>
            <a:endParaRPr lang="en-US" sz="22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7FB700C9-644A-4252-BA52-1B3EBD27A47C}"/>
              </a:ext>
            </a:extLst>
          </p:cNvPr>
          <p:cNvSpPr/>
          <p:nvPr/>
        </p:nvSpPr>
        <p:spPr>
          <a:xfrm>
            <a:off x="6368903" y="1101087"/>
            <a:ext cx="2275365" cy="1148315"/>
          </a:xfrm>
          <a:prstGeom prst="roundRect">
            <a:avLst/>
          </a:prstGeom>
          <a:solidFill>
            <a:srgbClr val="FCD324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 err="1"/>
              <a:t>Giới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endParaRPr lang="en-US" sz="2200" dirty="0"/>
          </a:p>
          <a:p>
            <a:pPr algn="ctr"/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: </a:t>
            </a:r>
            <a:r>
              <a:rPr lang="en-US" sz="2200" dirty="0" err="1"/>
              <a:t>gấu</a:t>
            </a:r>
            <a:endParaRPr lang="en-US" sz="22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6772DB3D-0368-4C94-BF1F-1F4E9F1C035B}"/>
              </a:ext>
            </a:extLst>
          </p:cNvPr>
          <p:cNvSpPr/>
          <p:nvPr/>
        </p:nvSpPr>
        <p:spPr>
          <a:xfrm>
            <a:off x="3337740" y="2405508"/>
            <a:ext cx="2713072" cy="114831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28575">
            <a:solidFill>
              <a:srgbClr val="0038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 err="1"/>
              <a:t>Giới</a:t>
            </a:r>
            <a:r>
              <a:rPr lang="en-US" sz="2200" dirty="0"/>
              <a:t> </a:t>
            </a:r>
            <a:r>
              <a:rPr lang="en-US" sz="2200" dirty="0" err="1"/>
              <a:t>Nguyên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endParaRPr lang="en-US" sz="2200" dirty="0"/>
          </a:p>
          <a:p>
            <a:pPr algn="ctr"/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: </a:t>
            </a:r>
            <a:r>
              <a:rPr lang="en-US" sz="2200" dirty="0" err="1"/>
              <a:t>trùng</a:t>
            </a:r>
            <a:r>
              <a:rPr lang="en-US" sz="2200" dirty="0"/>
              <a:t> </a:t>
            </a:r>
            <a:r>
              <a:rPr lang="en-US" sz="2200" dirty="0" err="1"/>
              <a:t>giày</a:t>
            </a:r>
            <a:endParaRPr lang="en-US" sz="22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7C675CE9-4B18-4DE7-AF90-15FACC3DE435}"/>
              </a:ext>
            </a:extLst>
          </p:cNvPr>
          <p:cNvSpPr/>
          <p:nvPr/>
        </p:nvSpPr>
        <p:spPr>
          <a:xfrm>
            <a:off x="3337740" y="3709928"/>
            <a:ext cx="2713072" cy="1148315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 err="1"/>
              <a:t>Giới</a:t>
            </a:r>
            <a:r>
              <a:rPr lang="en-US" sz="2200" dirty="0"/>
              <a:t> </a:t>
            </a:r>
            <a:r>
              <a:rPr lang="en-US" sz="2200" dirty="0" err="1"/>
              <a:t>Khởi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endParaRPr lang="en-US" sz="2200" dirty="0"/>
          </a:p>
          <a:p>
            <a:pPr algn="ctr"/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: vi </a:t>
            </a:r>
            <a:r>
              <a:rPr lang="en-US" sz="2200" dirty="0" err="1"/>
              <a:t>khuẩn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075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>
            <a:off x="1762692" y="1249252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/>
          </a:p>
        </p:txBody>
      </p:sp>
      <p:sp>
        <p:nvSpPr>
          <p:cNvPr id="356" name="Google Shape;356;p29"/>
          <p:cNvSpPr/>
          <p:nvPr/>
        </p:nvSpPr>
        <p:spPr>
          <a:xfrm>
            <a:off x="1593307" y="1008145"/>
            <a:ext cx="5957405" cy="292647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/>
          </a:p>
        </p:txBody>
      </p:sp>
      <p:grpSp>
        <p:nvGrpSpPr>
          <p:cNvPr id="362" name="Google Shape;362;p29"/>
          <p:cNvGrpSpPr/>
          <p:nvPr/>
        </p:nvGrpSpPr>
        <p:grpSpPr>
          <a:xfrm>
            <a:off x="924265" y="520349"/>
            <a:ext cx="1663844" cy="1216701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60E4CF1-DEFE-4671-8984-F7948B35FCB1}"/>
              </a:ext>
            </a:extLst>
          </p:cNvPr>
          <p:cNvSpPr txBox="1"/>
          <p:nvPr/>
        </p:nvSpPr>
        <p:spPr>
          <a:xfrm>
            <a:off x="1774040" y="1905457"/>
            <a:ext cx="5633805" cy="1200326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3849"/>
                </a:solidFill>
              </a:rPr>
              <a:t>Quan </a:t>
            </a:r>
            <a:r>
              <a:rPr lang="en-US" sz="2400" dirty="0" err="1">
                <a:solidFill>
                  <a:srgbClr val="003849"/>
                </a:solidFill>
              </a:rPr>
              <a:t>sát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hình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ảnh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các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sinh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vật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dưới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đây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và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đoán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xem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chúng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thuộc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giới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nào</a:t>
            </a:r>
            <a:r>
              <a:rPr lang="en-US" sz="2400" dirty="0">
                <a:solidFill>
                  <a:srgbClr val="003849"/>
                </a:solidFill>
              </a:rPr>
              <a:t>?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="" xmlns:a16="http://schemas.microsoft.com/office/drawing/2014/main" id="{AF049FBE-BF68-4079-8B3C-90B72F2EE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85992" y="2963008"/>
            <a:ext cx="1243727" cy="1628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E895FD-5941-4502-906D-9A5F662AA299}"/>
              </a:ext>
            </a:extLst>
          </p:cNvPr>
          <p:cNvSpPr txBox="1"/>
          <p:nvPr/>
        </p:nvSpPr>
        <p:spPr>
          <a:xfrm>
            <a:off x="2913318" y="1361911"/>
            <a:ext cx="3317358" cy="43088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3849"/>
                </a:solidFill>
              </a:rPr>
              <a:t>TRÒ CHƠI ĐOÁN HÌNH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/>
      <p:bldP spid="356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A0E6082-0651-4FBD-AA02-C659F6100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21" y="775347"/>
            <a:ext cx="4044360" cy="331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471E964-0348-4746-AED6-5EA5AA528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15" y="775347"/>
            <a:ext cx="4136066" cy="331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6F85E33-9935-42A9-A064-8E18359F52B9}"/>
              </a:ext>
            </a:extLst>
          </p:cNvPr>
          <p:cNvSpPr txBox="1"/>
          <p:nvPr/>
        </p:nvSpPr>
        <p:spPr>
          <a:xfrm>
            <a:off x="1267154" y="4313168"/>
            <a:ext cx="2225094" cy="43088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marL="342794" indent="-342794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Giới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Nấm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0E0F692-854C-452E-A431-2E772008768E}"/>
              </a:ext>
            </a:extLst>
          </p:cNvPr>
          <p:cNvSpPr txBox="1"/>
          <p:nvPr/>
        </p:nvSpPr>
        <p:spPr>
          <a:xfrm>
            <a:off x="5268372" y="4313165"/>
            <a:ext cx="2900148" cy="43088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marL="342794" indent="-342794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Giới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Khởi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2" y="541087"/>
            <a:ext cx="4076889" cy="4551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452" y="541087"/>
            <a:ext cx="4828212" cy="4551488"/>
          </a:xfrm>
          <a:prstGeom prst="rect">
            <a:avLst/>
          </a:prstGeom>
        </p:spPr>
      </p:pic>
      <p:sp>
        <p:nvSpPr>
          <p:cNvPr id="10" name="6-Point Star 9"/>
          <p:cNvSpPr/>
          <p:nvPr/>
        </p:nvSpPr>
        <p:spPr>
          <a:xfrm>
            <a:off x="3247791" y="1991832"/>
            <a:ext cx="1906602" cy="164999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buClrTx/>
            </a:pPr>
            <a:r>
              <a:rPr lang="en-US" sz="7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7200" kern="1200" dirty="0">
              <a:solidFill>
                <a:prstClr val="white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58818" y="4181681"/>
            <a:ext cx="3999554" cy="9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64" tIns="34289" rIns="68564" bIns="34289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222463" y="649473"/>
            <a:ext cx="4828213" cy="9417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68564" tIns="34289" rIns="68564" bIns="34289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191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6F85E33-9935-42A9-A064-8E18359F52B9}"/>
              </a:ext>
            </a:extLst>
          </p:cNvPr>
          <p:cNvSpPr txBox="1"/>
          <p:nvPr/>
        </p:nvSpPr>
        <p:spPr>
          <a:xfrm>
            <a:off x="1017368" y="4313165"/>
            <a:ext cx="2720055" cy="43088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marL="342794" indent="-342794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Giới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Nguyên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0E0F692-854C-452E-A431-2E772008768E}"/>
              </a:ext>
            </a:extLst>
          </p:cNvPr>
          <p:cNvSpPr txBox="1"/>
          <p:nvPr/>
        </p:nvSpPr>
        <p:spPr>
          <a:xfrm>
            <a:off x="5268372" y="4313165"/>
            <a:ext cx="2900148" cy="43088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marL="342794" indent="-342794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Giới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17E8479-BFCE-4E16-998A-2556A2660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989" y="638823"/>
            <a:ext cx="4102918" cy="3487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A601996-4518-47AC-BE37-6FF6ADE48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96" y="878209"/>
            <a:ext cx="4006599" cy="3008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596DDB3-254F-4469-8AF8-5AF1B0074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86" y="648598"/>
            <a:ext cx="3692106" cy="345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9123D6E-7F1B-46BD-9B50-543B7ADC1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639" y="648586"/>
            <a:ext cx="4319476" cy="3455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67A18B1-0C89-40CD-82B0-A6E0CDE9B103}"/>
              </a:ext>
            </a:extLst>
          </p:cNvPr>
          <p:cNvSpPr txBox="1"/>
          <p:nvPr/>
        </p:nvSpPr>
        <p:spPr>
          <a:xfrm>
            <a:off x="2805965" y="4375166"/>
            <a:ext cx="2720055" cy="43088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marL="342794" indent="-342794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Giới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Thực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8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hought Bubble: Cloud 13">
            <a:extLst>
              <a:ext uri="{FF2B5EF4-FFF2-40B4-BE49-F238E27FC236}">
                <a16:creationId xmlns="" xmlns:a16="http://schemas.microsoft.com/office/drawing/2014/main" id="{E4AEC6E7-5CED-4F9E-89D3-0DF609F94530}"/>
              </a:ext>
            </a:extLst>
          </p:cNvPr>
          <p:cNvSpPr/>
          <p:nvPr/>
        </p:nvSpPr>
        <p:spPr>
          <a:xfrm>
            <a:off x="4688958" y="893247"/>
            <a:ext cx="3817090" cy="2425552"/>
          </a:xfrm>
          <a:prstGeom prst="cloudCallout">
            <a:avLst>
              <a:gd name="adj1" fmla="val -84039"/>
              <a:gd name="adj2" fmla="val 38273"/>
            </a:avLst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 err="1">
                <a:latin typeface="+mj-lt"/>
                <a:ea typeface="Calibri" panose="020F0502020204030204" pitchFamily="34" charset="0"/>
              </a:rPr>
              <a:t>Em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thể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phân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biệt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5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giới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bằng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cách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nào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?</a:t>
            </a:r>
            <a:endParaRPr lang="en-US" sz="2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F2206FB5-CBC1-43E6-BCAE-2972F813A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4609" y="2583194"/>
            <a:ext cx="3252844" cy="2513562"/>
          </a:xfrm>
          <a:prstGeom prst="rect">
            <a:avLst/>
          </a:prstGeom>
        </p:spPr>
      </p:pic>
      <p:sp>
        <p:nvSpPr>
          <p:cNvPr id="7" name="Google Shape;295;p27">
            <a:extLst>
              <a:ext uri="{FF2B5EF4-FFF2-40B4-BE49-F238E27FC236}">
                <a16:creationId xmlns="" xmlns:a16="http://schemas.microsoft.com/office/drawing/2014/main" id="{021C4993-54E7-48AF-8920-80F11F2590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52" y="235484"/>
            <a:ext cx="86341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3000" dirty="0">
                <a:solidFill>
                  <a:srgbClr val="003849"/>
                </a:solidFill>
                <a:latin typeface="+mj-lt"/>
              </a:rPr>
              <a:t>III. GIỚI VÀ HỆ THỐNG PHÂN LOẠI NĂM GIỚI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458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hought Bubble: Cloud 13">
            <a:extLst>
              <a:ext uri="{FF2B5EF4-FFF2-40B4-BE49-F238E27FC236}">
                <a16:creationId xmlns="" xmlns:a16="http://schemas.microsoft.com/office/drawing/2014/main" id="{E4AEC6E7-5CED-4F9E-89D3-0DF609F94530}"/>
              </a:ext>
            </a:extLst>
          </p:cNvPr>
          <p:cNvSpPr/>
          <p:nvPr/>
        </p:nvSpPr>
        <p:spPr>
          <a:xfrm>
            <a:off x="4688958" y="893247"/>
            <a:ext cx="3817090" cy="2425552"/>
          </a:xfrm>
          <a:prstGeom prst="cloudCallout">
            <a:avLst>
              <a:gd name="adj1" fmla="val -84039"/>
              <a:gd name="adj2" fmla="val 38273"/>
            </a:avLst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  <a:latin typeface="+mj-lt"/>
              </a:rPr>
              <a:t>Dựa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vào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đặc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điểm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tế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bào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cách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tổ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chức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cơ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thể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kiểu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dinh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dưỡng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,…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F2206FB5-CBC1-43E6-BCAE-2972F813A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4609" y="2583194"/>
            <a:ext cx="3252844" cy="2513562"/>
          </a:xfrm>
          <a:prstGeom prst="rect">
            <a:avLst/>
          </a:prstGeom>
        </p:spPr>
      </p:pic>
      <p:sp>
        <p:nvSpPr>
          <p:cNvPr id="7" name="Google Shape;295;p27">
            <a:extLst>
              <a:ext uri="{FF2B5EF4-FFF2-40B4-BE49-F238E27FC236}">
                <a16:creationId xmlns="" xmlns:a16="http://schemas.microsoft.com/office/drawing/2014/main" id="{9B433784-8C74-46F1-98A2-A30E5E11B0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52" y="235484"/>
            <a:ext cx="86341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3000" dirty="0">
                <a:solidFill>
                  <a:srgbClr val="003849"/>
                </a:solidFill>
                <a:latin typeface="+mj-lt"/>
              </a:rPr>
              <a:t>III. GIỚI VÀ HỆ THỐNG PHÂN LOẠI NĂM GIỚI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390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.loigiaihay.com/picture/2021/1002/bai-22-khtn-6-knt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4" y="183141"/>
            <a:ext cx="822960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2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44" t="73733" r="8447" b="5916"/>
          <a:stretch/>
        </p:blipFill>
        <p:spPr>
          <a:xfrm>
            <a:off x="63769" y="564158"/>
            <a:ext cx="8909384" cy="4236443"/>
          </a:xfrm>
          <a:prstGeom prst="rect">
            <a:avLst/>
          </a:prstGeom>
        </p:spPr>
      </p:pic>
      <p:sp>
        <p:nvSpPr>
          <p:cNvPr id="5" name="Title 4"/>
          <p:cNvSpPr>
            <a:spLocks noGrp="1" noChangeArrowheads="1"/>
          </p:cNvSpPr>
          <p:nvPr>
            <p:ph type="title"/>
          </p:nvPr>
        </p:nvSpPr>
        <p:spPr bwMode="auto">
          <a:xfrm>
            <a:off x="585796" y="144379"/>
            <a:ext cx="7679507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79" tIns="34289" rIns="68579" bIns="34289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</p:spTree>
    <p:extLst>
      <p:ext uri="{BB962C8B-B14F-4D97-AF65-F5344CB8AC3E}">
        <p14:creationId xmlns:p14="http://schemas.microsoft.com/office/powerpoint/2010/main" val="34229846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CA06991-EA47-4021-B321-AD61C02CB03F}"/>
              </a:ext>
            </a:extLst>
          </p:cNvPr>
          <p:cNvSpPr txBox="1"/>
          <p:nvPr/>
        </p:nvSpPr>
        <p:spPr>
          <a:xfrm>
            <a:off x="1432358" y="860537"/>
            <a:ext cx="6279285" cy="594391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1. </a:t>
            </a:r>
            <a:r>
              <a:rPr lang="en-US" sz="2200" dirty="0" err="1">
                <a:solidFill>
                  <a:srgbClr val="003849"/>
                </a:solidFill>
              </a:rPr>
              <a:t>Vì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sao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cần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phải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thế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FD1B98-8F28-4E19-AFB5-5C0C863C9949}"/>
              </a:ext>
            </a:extLst>
          </p:cNvPr>
          <p:cNvSpPr/>
          <p:nvPr/>
        </p:nvSpPr>
        <p:spPr>
          <a:xfrm>
            <a:off x="890731" y="1641075"/>
            <a:ext cx="615373" cy="638237"/>
          </a:xfrm>
          <a:prstGeom prst="rect">
            <a:avLst/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6DAE57C-5DD4-4641-8865-671B70F16678}"/>
              </a:ext>
            </a:extLst>
          </p:cNvPr>
          <p:cNvSpPr/>
          <p:nvPr/>
        </p:nvSpPr>
        <p:spPr>
          <a:xfrm>
            <a:off x="905623" y="2464825"/>
            <a:ext cx="603158" cy="652640"/>
          </a:xfrm>
          <a:prstGeom prst="rect">
            <a:avLst/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C563422-4747-4DE6-A266-B5152F1F6189}"/>
              </a:ext>
            </a:extLst>
          </p:cNvPr>
          <p:cNvSpPr/>
          <p:nvPr/>
        </p:nvSpPr>
        <p:spPr>
          <a:xfrm>
            <a:off x="890718" y="4067388"/>
            <a:ext cx="615372" cy="604906"/>
          </a:xfrm>
          <a:prstGeom prst="rect">
            <a:avLst/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F65FF74-96F2-427F-A0D4-157DE3334EB6}"/>
              </a:ext>
            </a:extLst>
          </p:cNvPr>
          <p:cNvSpPr/>
          <p:nvPr/>
        </p:nvSpPr>
        <p:spPr>
          <a:xfrm>
            <a:off x="895356" y="3271425"/>
            <a:ext cx="615372" cy="604906"/>
          </a:xfrm>
          <a:prstGeom prst="rect">
            <a:avLst/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="" xmlns:a16="http://schemas.microsoft.com/office/drawing/2014/main" id="{21D312A6-B062-4B35-92FC-83EAD2E4D769}"/>
              </a:ext>
            </a:extLst>
          </p:cNvPr>
          <p:cNvSpPr/>
          <p:nvPr/>
        </p:nvSpPr>
        <p:spPr>
          <a:xfrm>
            <a:off x="1625600" y="1641063"/>
            <a:ext cx="6805299" cy="652640"/>
          </a:xfrm>
          <a:prstGeom prst="homePlate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dirty="0"/>
              <a:t> </a:t>
            </a:r>
            <a:r>
              <a:rPr lang="en-US" sz="2200" dirty="0" err="1">
                <a:solidFill>
                  <a:srgbClr val="003849"/>
                </a:solidFill>
              </a:rPr>
              <a:t>Để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đặt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gọi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cần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thiết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="" xmlns:a16="http://schemas.microsoft.com/office/drawing/2014/main" id="{B7D230D0-90E4-4E65-BB9B-BA5B6D252B55}"/>
              </a:ext>
            </a:extLst>
          </p:cNvPr>
          <p:cNvSpPr/>
          <p:nvPr/>
        </p:nvSpPr>
        <p:spPr>
          <a:xfrm>
            <a:off x="1625600" y="2464825"/>
            <a:ext cx="6805300" cy="652640"/>
          </a:xfrm>
          <a:prstGeom prst="homePlate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vi-VN" sz="2200" dirty="0">
                <a:solidFill>
                  <a:srgbClr val="003849"/>
                </a:solidFill>
              </a:rPr>
              <a:t>Để xác định số lượng các loài sinh vật trên Trái Đất.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3" name="Arrow: Pentagon 22">
            <a:extLst>
              <a:ext uri="{FF2B5EF4-FFF2-40B4-BE49-F238E27FC236}">
                <a16:creationId xmlns="" xmlns:a16="http://schemas.microsoft.com/office/drawing/2014/main" id="{22B5C096-8EB6-43E8-883B-A28CC7DBA4BA}"/>
              </a:ext>
            </a:extLst>
          </p:cNvPr>
          <p:cNvSpPr/>
          <p:nvPr/>
        </p:nvSpPr>
        <p:spPr>
          <a:xfrm>
            <a:off x="1625600" y="3271437"/>
            <a:ext cx="6805300" cy="652639"/>
          </a:xfrm>
          <a:prstGeom prst="homePlate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Đ</a:t>
            </a:r>
            <a:r>
              <a:rPr lang="vi-VN" sz="2200" dirty="0">
                <a:solidFill>
                  <a:srgbClr val="003849"/>
                </a:solidFill>
              </a:rPr>
              <a:t>ể xác định vị trí của các loài 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</a:t>
            </a:r>
            <a:r>
              <a:rPr lang="vi-VN" sz="2200" dirty="0">
                <a:solidFill>
                  <a:srgbClr val="003849"/>
                </a:solidFill>
              </a:rPr>
              <a:t>t, giúp cho việc tìm ra chúng trở nên để </a:t>
            </a:r>
            <a:r>
              <a:rPr lang="en-US" sz="2200" dirty="0">
                <a:solidFill>
                  <a:srgbClr val="003849"/>
                </a:solidFill>
              </a:rPr>
              <a:t>d</a:t>
            </a:r>
            <a:r>
              <a:rPr lang="vi-VN" sz="2200" dirty="0">
                <a:solidFill>
                  <a:srgbClr val="003849"/>
                </a:solidFill>
              </a:rPr>
              <a:t>àng hơn.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="" xmlns:a16="http://schemas.microsoft.com/office/drawing/2014/main" id="{E3E9D523-451D-446D-A7FD-8C24B6D6E472}"/>
              </a:ext>
            </a:extLst>
          </p:cNvPr>
          <p:cNvSpPr/>
          <p:nvPr/>
        </p:nvSpPr>
        <p:spPr>
          <a:xfrm>
            <a:off x="1625600" y="4067386"/>
            <a:ext cx="6805299" cy="652640"/>
          </a:xfrm>
          <a:prstGeom prst="homePlate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vi-VN" sz="2200" dirty="0">
                <a:solidFill>
                  <a:srgbClr val="003849"/>
                </a:solidFill>
              </a:rPr>
              <a:t>Để thấy được sự khác nhau giữa các loài sinh vật.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4F92DD9-D2C9-4647-9EE1-7803231C00E9}"/>
              </a:ext>
            </a:extLst>
          </p:cNvPr>
          <p:cNvSpPr/>
          <p:nvPr/>
        </p:nvSpPr>
        <p:spPr>
          <a:xfrm>
            <a:off x="890731" y="3271425"/>
            <a:ext cx="615371" cy="60490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C</a:t>
            </a:r>
          </a:p>
        </p:txBody>
      </p:sp>
      <p:sp>
        <p:nvSpPr>
          <p:cNvPr id="18" name="Google Shape;295;p27">
            <a:extLst>
              <a:ext uri="{FF2B5EF4-FFF2-40B4-BE49-F238E27FC236}">
                <a16:creationId xmlns="" xmlns:a16="http://schemas.microsoft.com/office/drawing/2014/main" id="{F4C56DFE-81A8-417C-9895-6A2AD21D1D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55768"/>
            <a:ext cx="77178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95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11" grpId="0" animBg="1"/>
      <p:bldP spid="12" grpId="0" animBg="1"/>
      <p:bldP spid="13" grpId="0" animBg="1"/>
      <p:bldP spid="3" grpId="0" animBg="1"/>
      <p:bldP spid="15" grpId="0" animBg="1"/>
      <p:bldP spid="23" grpId="0" animBg="1"/>
      <p:bldP spid="24" grpId="0" animBg="1"/>
      <p:bldP spid="25" grpId="0" animBg="1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95;p27">
            <a:extLst>
              <a:ext uri="{FF2B5EF4-FFF2-40B4-BE49-F238E27FC236}">
                <a16:creationId xmlns="" xmlns:a16="http://schemas.microsoft.com/office/drawing/2014/main" id="{2F3C96F7-E6DC-43E2-921E-42C79CA9CF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325" y="187041"/>
            <a:ext cx="77178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CA06991-EA47-4021-B321-AD61C02CB03F}"/>
              </a:ext>
            </a:extLst>
          </p:cNvPr>
          <p:cNvSpPr txBox="1"/>
          <p:nvPr/>
        </p:nvSpPr>
        <p:spPr>
          <a:xfrm>
            <a:off x="711325" y="740772"/>
            <a:ext cx="7717800" cy="11079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2. </a:t>
            </a:r>
            <a:r>
              <a:rPr lang="en-US" sz="2200" dirty="0" err="1">
                <a:solidFill>
                  <a:srgbClr val="003849"/>
                </a:solidFill>
              </a:rPr>
              <a:t>Thế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được</a:t>
            </a:r>
            <a:r>
              <a:rPr lang="en-US" sz="2200" dirty="0">
                <a:solidFill>
                  <a:srgbClr val="003849"/>
                </a:solidFill>
              </a:rPr>
              <a:t> chia </a:t>
            </a:r>
            <a:r>
              <a:rPr lang="en-US" sz="2200" dirty="0" err="1">
                <a:solidFill>
                  <a:srgbClr val="003849"/>
                </a:solidFill>
              </a:rPr>
              <a:t>vào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bậc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từ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nhỏ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đến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theo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tự</a:t>
            </a:r>
            <a:r>
              <a:rPr lang="en-US" sz="2200" dirty="0">
                <a:solidFill>
                  <a:srgbClr val="003849"/>
                </a:solidFill>
              </a:rPr>
              <a:t>: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8282B48D-4BA1-428B-B124-7DEAC277F3D1}"/>
              </a:ext>
            </a:extLst>
          </p:cNvPr>
          <p:cNvSpPr/>
          <p:nvPr/>
        </p:nvSpPr>
        <p:spPr>
          <a:xfrm>
            <a:off x="1454490" y="1891797"/>
            <a:ext cx="6231468" cy="582097"/>
          </a:xfrm>
          <a:prstGeom prst="round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marL="30479" marR="30479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/>
              <a:t>loài</a:t>
            </a:r>
            <a:r>
              <a:rPr lang="en-US" sz="2200" dirty="0"/>
              <a:t> - chi - </a:t>
            </a:r>
            <a:r>
              <a:rPr lang="en-US" sz="2200" dirty="0" err="1"/>
              <a:t>họ</a:t>
            </a:r>
            <a:r>
              <a:rPr lang="en-US" sz="2200" dirty="0"/>
              <a:t> - </a:t>
            </a:r>
            <a:r>
              <a:rPr lang="en-US" sz="2200" dirty="0" err="1"/>
              <a:t>bộ</a:t>
            </a:r>
            <a:r>
              <a:rPr lang="en-US" sz="2200" dirty="0"/>
              <a:t> - </a:t>
            </a:r>
            <a:r>
              <a:rPr lang="en-US" sz="2200" dirty="0" err="1"/>
              <a:t>lớp</a:t>
            </a:r>
            <a:r>
              <a:rPr lang="en-US" sz="2200" dirty="0"/>
              <a:t> - </a:t>
            </a:r>
            <a:r>
              <a:rPr lang="en-US" sz="2200" dirty="0" err="1"/>
              <a:t>ngành</a:t>
            </a:r>
            <a:r>
              <a:rPr lang="en-US" sz="2200" dirty="0"/>
              <a:t> - </a:t>
            </a:r>
            <a:r>
              <a:rPr lang="en-US" sz="2200" dirty="0" err="1"/>
              <a:t>giới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6A64A684-F8C4-4117-A965-77985C19844A}"/>
              </a:ext>
            </a:extLst>
          </p:cNvPr>
          <p:cNvSpPr/>
          <p:nvPr/>
        </p:nvSpPr>
        <p:spPr>
          <a:xfrm>
            <a:off x="1454502" y="2649749"/>
            <a:ext cx="6231469" cy="582097"/>
          </a:xfrm>
          <a:prstGeom prst="round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marL="30479" marR="30479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/>
              <a:t>loài</a:t>
            </a:r>
            <a:r>
              <a:rPr lang="en-US" sz="2200" dirty="0"/>
              <a:t> - </a:t>
            </a:r>
            <a:r>
              <a:rPr lang="en-US" sz="2200" dirty="0" err="1"/>
              <a:t>họ</a:t>
            </a:r>
            <a:r>
              <a:rPr lang="en-US" sz="2200" dirty="0"/>
              <a:t> - chi - </a:t>
            </a:r>
            <a:r>
              <a:rPr lang="en-US" sz="2200" dirty="0" err="1"/>
              <a:t>bộ</a:t>
            </a:r>
            <a:r>
              <a:rPr lang="en-US" sz="2200" dirty="0"/>
              <a:t> - </a:t>
            </a:r>
            <a:r>
              <a:rPr lang="en-US" sz="2200" dirty="0" err="1"/>
              <a:t>lớp</a:t>
            </a:r>
            <a:r>
              <a:rPr lang="en-US" sz="2200" dirty="0"/>
              <a:t> - </a:t>
            </a:r>
            <a:r>
              <a:rPr lang="en-US" sz="2200" dirty="0" err="1"/>
              <a:t>ngành</a:t>
            </a:r>
            <a:r>
              <a:rPr lang="en-US" sz="2200" dirty="0"/>
              <a:t> - </a:t>
            </a:r>
            <a:r>
              <a:rPr lang="en-US" sz="2200" dirty="0" err="1"/>
              <a:t>giới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F8E3E207-45FB-4133-A14C-E6DB3113B403}"/>
              </a:ext>
            </a:extLst>
          </p:cNvPr>
          <p:cNvSpPr/>
          <p:nvPr/>
        </p:nvSpPr>
        <p:spPr>
          <a:xfrm>
            <a:off x="1454490" y="4165683"/>
            <a:ext cx="6231468" cy="582097"/>
          </a:xfrm>
          <a:prstGeom prst="round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marL="30479" marR="30479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/>
              <a:t>giới</a:t>
            </a:r>
            <a:r>
              <a:rPr lang="en-US" sz="2200" dirty="0"/>
              <a:t> - </a:t>
            </a:r>
            <a:r>
              <a:rPr lang="en-US" sz="2200" dirty="0" err="1"/>
              <a:t>họ</a:t>
            </a:r>
            <a:r>
              <a:rPr lang="en-US" sz="2200" dirty="0"/>
              <a:t> - </a:t>
            </a:r>
            <a:r>
              <a:rPr lang="en-US" sz="2200" dirty="0" err="1"/>
              <a:t>lớp</a:t>
            </a:r>
            <a:r>
              <a:rPr lang="en-US" sz="2200" dirty="0"/>
              <a:t> - </a:t>
            </a:r>
            <a:r>
              <a:rPr lang="en-US" sz="2200" dirty="0" err="1"/>
              <a:t>ngành</a:t>
            </a:r>
            <a:r>
              <a:rPr lang="en-US" sz="2200" dirty="0"/>
              <a:t> - </a:t>
            </a:r>
            <a:r>
              <a:rPr lang="en-US" sz="2200" dirty="0" err="1"/>
              <a:t>bộ</a:t>
            </a:r>
            <a:r>
              <a:rPr lang="en-US" sz="2200" dirty="0"/>
              <a:t> - chi - </a:t>
            </a:r>
            <a:r>
              <a:rPr lang="en-US" sz="2200" dirty="0" err="1"/>
              <a:t>loài</a:t>
            </a:r>
            <a:endParaRPr lang="en-US" sz="2200" dirty="0">
              <a:ea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B9956FCE-DFAD-4180-A162-452ABC1D716A}"/>
              </a:ext>
            </a:extLst>
          </p:cNvPr>
          <p:cNvSpPr/>
          <p:nvPr/>
        </p:nvSpPr>
        <p:spPr>
          <a:xfrm>
            <a:off x="1454490" y="3407721"/>
            <a:ext cx="6231468" cy="582097"/>
          </a:xfrm>
          <a:prstGeom prst="round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marL="30479" marR="30479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/>
              <a:t>giới</a:t>
            </a:r>
            <a:r>
              <a:rPr lang="en-US" sz="2200" dirty="0"/>
              <a:t> - </a:t>
            </a:r>
            <a:r>
              <a:rPr lang="en-US" sz="2200" dirty="0" err="1"/>
              <a:t>ngành</a:t>
            </a:r>
            <a:r>
              <a:rPr lang="en-US" sz="2200" dirty="0"/>
              <a:t> - </a:t>
            </a:r>
            <a:r>
              <a:rPr lang="en-US" sz="2200" dirty="0" err="1"/>
              <a:t>bộ</a:t>
            </a:r>
            <a:r>
              <a:rPr lang="en-US" sz="2200" dirty="0"/>
              <a:t> - </a:t>
            </a:r>
            <a:r>
              <a:rPr lang="en-US" sz="2200" dirty="0" err="1"/>
              <a:t>lớp</a:t>
            </a:r>
            <a:r>
              <a:rPr lang="en-US" sz="2200" dirty="0"/>
              <a:t> - </a:t>
            </a:r>
            <a:r>
              <a:rPr lang="en-US" sz="2200" dirty="0" err="1"/>
              <a:t>họ</a:t>
            </a:r>
            <a:r>
              <a:rPr lang="en-US" sz="2200" dirty="0"/>
              <a:t> - chi - </a:t>
            </a:r>
            <a:r>
              <a:rPr lang="en-US" sz="2200" dirty="0" err="1"/>
              <a:t>loài</a:t>
            </a:r>
            <a:endParaRPr lang="en-US" sz="2200" dirty="0">
              <a:ea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1EDC2F5B-6218-48A0-A1C9-B163C0515B2B}"/>
              </a:ext>
            </a:extLst>
          </p:cNvPr>
          <p:cNvSpPr/>
          <p:nvPr/>
        </p:nvSpPr>
        <p:spPr>
          <a:xfrm>
            <a:off x="1454490" y="1891797"/>
            <a:ext cx="6231468" cy="5820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marL="30479" marR="30479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solidFill>
                  <a:srgbClr val="003849"/>
                </a:solidFill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- chi - </a:t>
            </a:r>
            <a:r>
              <a:rPr lang="en-US" sz="2200" dirty="0" err="1">
                <a:solidFill>
                  <a:srgbClr val="003849"/>
                </a:solidFill>
              </a:rPr>
              <a:t>họ</a:t>
            </a:r>
            <a:r>
              <a:rPr lang="en-US" sz="2200" dirty="0">
                <a:solidFill>
                  <a:srgbClr val="003849"/>
                </a:solidFill>
              </a:rPr>
              <a:t> - </a:t>
            </a:r>
            <a:r>
              <a:rPr lang="en-US" sz="2200" dirty="0" err="1">
                <a:solidFill>
                  <a:srgbClr val="003849"/>
                </a:solidFill>
              </a:rPr>
              <a:t>bộ</a:t>
            </a:r>
            <a:r>
              <a:rPr lang="en-US" sz="2200" dirty="0">
                <a:solidFill>
                  <a:srgbClr val="003849"/>
                </a:solidFill>
              </a:rPr>
              <a:t> -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- </a:t>
            </a:r>
            <a:r>
              <a:rPr lang="en-US" sz="2200" dirty="0" err="1">
                <a:solidFill>
                  <a:srgbClr val="003849"/>
                </a:solidFill>
              </a:rPr>
              <a:t>ngành</a:t>
            </a:r>
            <a:r>
              <a:rPr lang="en-US" sz="2200" dirty="0">
                <a:solidFill>
                  <a:srgbClr val="003849"/>
                </a:solidFill>
              </a:rPr>
              <a:t> - </a:t>
            </a:r>
            <a:r>
              <a:rPr lang="en-US" sz="2200" dirty="0" err="1">
                <a:solidFill>
                  <a:srgbClr val="003849"/>
                </a:solidFill>
              </a:rPr>
              <a:t>giới</a:t>
            </a:r>
            <a:endParaRPr lang="en-US" sz="2200" dirty="0">
              <a:solidFill>
                <a:srgbClr val="00384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32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CA06991-EA47-4021-B321-AD61C02CB03F}"/>
              </a:ext>
            </a:extLst>
          </p:cNvPr>
          <p:cNvSpPr txBox="1"/>
          <p:nvPr/>
        </p:nvSpPr>
        <p:spPr>
          <a:xfrm>
            <a:off x="713100" y="868347"/>
            <a:ext cx="7831336" cy="11079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3</a:t>
            </a:r>
            <a:r>
              <a:rPr lang="en-US" sz="2200" dirty="0">
                <a:solidFill>
                  <a:srgbClr val="003849"/>
                </a:solidFill>
                <a:latin typeface="+mj-lt"/>
              </a:rPr>
              <a:t>. </a:t>
            </a:r>
            <a:r>
              <a:rPr lang="vi-VN" sz="2200" dirty="0">
                <a:solidFill>
                  <a:srgbClr val="003849"/>
                </a:solidFill>
              </a:rPr>
              <a:t>Cách gọi truyền thống của người dân bản địa theo vùng miền, quốc gia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gọi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gì</a:t>
            </a:r>
            <a:r>
              <a:rPr lang="vi-VN" sz="2200" dirty="0">
                <a:solidFill>
                  <a:srgbClr val="003849"/>
                </a:solidFill>
              </a:rPr>
              <a:t>?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1C9BEEA-6C76-46C4-AF45-26C792084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77" y="1970614"/>
            <a:ext cx="2592528" cy="1508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230AFA-852C-409B-BEDA-04E2EE096CB3}"/>
              </a:ext>
            </a:extLst>
          </p:cNvPr>
          <p:cNvSpPr txBox="1"/>
          <p:nvPr/>
        </p:nvSpPr>
        <p:spPr>
          <a:xfrm>
            <a:off x="1452977" y="2340459"/>
            <a:ext cx="2592528" cy="815608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 khoa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học</a:t>
            </a:r>
            <a:endParaRPr lang="en-US" sz="2200" dirty="0">
              <a:solidFill>
                <a:srgbClr val="003849"/>
              </a:solidFill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8" name="Google Shape;295;p27">
            <a:extLst>
              <a:ext uri="{FF2B5EF4-FFF2-40B4-BE49-F238E27FC236}">
                <a16:creationId xmlns="" xmlns:a16="http://schemas.microsoft.com/office/drawing/2014/main" id="{BCDAB8B5-6823-4147-AD5D-926DC07CB7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55768"/>
            <a:ext cx="77178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4AE6BDA-4BC4-4D34-821C-FF33C536F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89" y="3582958"/>
            <a:ext cx="2592527" cy="15089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EBBF92D-5CCF-4C8B-BF32-7A7198281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83" y="3570392"/>
            <a:ext cx="2592527" cy="15089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B8BFFA8-3CBB-465A-88D8-5DE58D872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72" y="1970626"/>
            <a:ext cx="2592526" cy="15089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1DA1D72-6666-4543-A0A6-D00D243D939D}"/>
              </a:ext>
            </a:extLst>
          </p:cNvPr>
          <p:cNvSpPr txBox="1"/>
          <p:nvPr/>
        </p:nvSpPr>
        <p:spPr>
          <a:xfrm>
            <a:off x="4853646" y="3852393"/>
            <a:ext cx="2708578" cy="815608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D</a:t>
            </a:r>
            <a:r>
              <a:rPr lang="vi-VN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địa</a:t>
            </a: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phương</a:t>
            </a:r>
            <a:endParaRPr lang="en-US" sz="2200" dirty="0">
              <a:solidFill>
                <a:srgbClr val="003849"/>
              </a:solidFill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7E0AB6C-89E7-4F2A-8E8A-5C829ECF6E0B}"/>
              </a:ext>
            </a:extLst>
          </p:cNvPr>
          <p:cNvSpPr txBox="1"/>
          <p:nvPr/>
        </p:nvSpPr>
        <p:spPr>
          <a:xfrm>
            <a:off x="1540841" y="3852393"/>
            <a:ext cx="2415822" cy="815608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phổ</a:t>
            </a: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thông</a:t>
            </a:r>
            <a:endParaRPr lang="en-US" sz="2200" dirty="0">
              <a:solidFill>
                <a:srgbClr val="003849"/>
              </a:solidFill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7746635-84C5-4665-B2BD-38C23FAE8A89}"/>
              </a:ext>
            </a:extLst>
          </p:cNvPr>
          <p:cNvSpPr txBox="1"/>
          <p:nvPr/>
        </p:nvSpPr>
        <p:spPr>
          <a:xfrm>
            <a:off x="5005083" y="2357850"/>
            <a:ext cx="2415822" cy="815608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vùng</a:t>
            </a: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miền</a:t>
            </a:r>
            <a:endParaRPr lang="en-US" sz="2200" dirty="0">
              <a:solidFill>
                <a:srgbClr val="003849"/>
              </a:solidFill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3C6C612A-68B1-4BC8-88A3-47E37DDEAB30}"/>
              </a:ext>
            </a:extLst>
          </p:cNvPr>
          <p:cNvSpPr/>
          <p:nvPr/>
        </p:nvSpPr>
        <p:spPr>
          <a:xfrm>
            <a:off x="4764816" y="3866845"/>
            <a:ext cx="588797" cy="579601"/>
          </a:xfrm>
          <a:prstGeom prst="ellipse">
            <a:avLst/>
          </a:prstGeom>
          <a:noFill/>
          <a:ln w="19050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7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22" grpId="0"/>
      <p:bldP spid="24" grpId="0"/>
      <p:bldP spid="25" grpId="0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CA06991-EA47-4021-B321-AD61C02CB03F}"/>
              </a:ext>
            </a:extLst>
          </p:cNvPr>
          <p:cNvSpPr txBox="1"/>
          <p:nvPr/>
        </p:nvSpPr>
        <p:spPr>
          <a:xfrm>
            <a:off x="1226526" y="752418"/>
            <a:ext cx="7717800" cy="3225880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003849"/>
                </a:solidFill>
              </a:rPr>
              <a:t>Câu</a:t>
            </a:r>
            <a:r>
              <a:rPr lang="en-US" sz="2000" dirty="0">
                <a:solidFill>
                  <a:srgbClr val="003849"/>
                </a:solidFill>
              </a:rPr>
              <a:t> 4. T</a:t>
            </a:r>
            <a:r>
              <a:rPr lang="vi-VN" sz="2000" dirty="0">
                <a:solidFill>
                  <a:srgbClr val="003849"/>
                </a:solidFill>
              </a:rPr>
              <a:t>iêu chí nào sau đây được dùng để phân loại sinh vật?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003849"/>
                </a:solidFill>
              </a:rPr>
              <a:t>(1) Đặc điểm tế bào.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003849"/>
                </a:solidFill>
              </a:rPr>
              <a:t>(2) Mức độ tổ chức cơ thể.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003849"/>
                </a:solidFill>
              </a:rPr>
              <a:t>(3) Môi trường sống.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003849"/>
                </a:solidFill>
              </a:rPr>
              <a:t>(4) Kiểu dinh dưỡng.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003849"/>
                </a:solidFill>
              </a:rPr>
              <a:t>(5) Vai trò trong tự nhiên và thực tiễn.</a:t>
            </a:r>
          </a:p>
          <a:p>
            <a:pPr algn="just">
              <a:lnSpc>
                <a:spcPct val="150000"/>
              </a:lnSpc>
            </a:pPr>
            <a:endParaRPr lang="en-US" dirty="0"/>
          </a:p>
        </p:txBody>
      </p:sp>
      <p:sp>
        <p:nvSpPr>
          <p:cNvPr id="9" name="Google Shape;398;p31">
            <a:extLst>
              <a:ext uri="{FF2B5EF4-FFF2-40B4-BE49-F238E27FC236}">
                <a16:creationId xmlns="" xmlns:a16="http://schemas.microsoft.com/office/drawing/2014/main" id="{996EB658-F349-45FF-B230-3785F3575556}"/>
              </a:ext>
            </a:extLst>
          </p:cNvPr>
          <p:cNvSpPr/>
          <p:nvPr/>
        </p:nvSpPr>
        <p:spPr>
          <a:xfrm>
            <a:off x="1492748" y="3628513"/>
            <a:ext cx="2495483" cy="572701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dirty="0"/>
          </a:p>
        </p:txBody>
      </p:sp>
      <p:sp>
        <p:nvSpPr>
          <p:cNvPr id="10" name="Google Shape;398;p31">
            <a:extLst>
              <a:ext uri="{FF2B5EF4-FFF2-40B4-BE49-F238E27FC236}">
                <a16:creationId xmlns="" xmlns:a16="http://schemas.microsoft.com/office/drawing/2014/main" id="{C81B49F6-839C-4C5F-A804-C2082DC90BF2}"/>
              </a:ext>
            </a:extLst>
          </p:cNvPr>
          <p:cNvSpPr/>
          <p:nvPr/>
        </p:nvSpPr>
        <p:spPr>
          <a:xfrm>
            <a:off x="1492737" y="4288461"/>
            <a:ext cx="2495482" cy="573601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dirty="0"/>
          </a:p>
        </p:txBody>
      </p:sp>
      <p:sp>
        <p:nvSpPr>
          <p:cNvPr id="11" name="Google Shape;398;p31">
            <a:extLst>
              <a:ext uri="{FF2B5EF4-FFF2-40B4-BE49-F238E27FC236}">
                <a16:creationId xmlns="" xmlns:a16="http://schemas.microsoft.com/office/drawing/2014/main" id="{CBD5FA80-00D0-4464-8EA1-B347BA6C4D99}"/>
              </a:ext>
            </a:extLst>
          </p:cNvPr>
          <p:cNvSpPr/>
          <p:nvPr/>
        </p:nvSpPr>
        <p:spPr>
          <a:xfrm>
            <a:off x="5155796" y="4295047"/>
            <a:ext cx="2495483" cy="57360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dirty="0"/>
          </a:p>
        </p:txBody>
      </p:sp>
      <p:sp>
        <p:nvSpPr>
          <p:cNvPr id="12" name="Google Shape;398;p31">
            <a:extLst>
              <a:ext uri="{FF2B5EF4-FFF2-40B4-BE49-F238E27FC236}">
                <a16:creationId xmlns="" xmlns:a16="http://schemas.microsoft.com/office/drawing/2014/main" id="{8001D603-3A76-470C-8874-EEB2FB9AD90D}"/>
              </a:ext>
            </a:extLst>
          </p:cNvPr>
          <p:cNvSpPr/>
          <p:nvPr/>
        </p:nvSpPr>
        <p:spPr>
          <a:xfrm>
            <a:off x="5155793" y="3612160"/>
            <a:ext cx="2495483" cy="57270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2E170C0-AFA7-43DE-AE3A-4F5D50DC6AE5}"/>
              </a:ext>
            </a:extLst>
          </p:cNvPr>
          <p:cNvSpPr txBox="1"/>
          <p:nvPr/>
        </p:nvSpPr>
        <p:spPr>
          <a:xfrm>
            <a:off x="1554856" y="3697903"/>
            <a:ext cx="2371242" cy="400110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000" dirty="0">
                <a:solidFill>
                  <a:srgbClr val="003849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dirty="0">
                <a:solidFill>
                  <a:srgbClr val="003849"/>
                </a:solidFill>
              </a:rPr>
              <a:t>(1),(2), (3), (5)</a:t>
            </a:r>
            <a:endParaRPr lang="en-US" sz="2000" dirty="0">
              <a:solidFill>
                <a:srgbClr val="003849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A4DEF32-036C-4F9E-81EC-90EB27E93C09}"/>
              </a:ext>
            </a:extLst>
          </p:cNvPr>
          <p:cNvSpPr txBox="1"/>
          <p:nvPr/>
        </p:nvSpPr>
        <p:spPr>
          <a:xfrm>
            <a:off x="1492737" y="4359805"/>
            <a:ext cx="2495482" cy="400110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000" dirty="0">
                <a:solidFill>
                  <a:srgbClr val="003849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dirty="0">
                <a:solidFill>
                  <a:srgbClr val="003849"/>
                </a:solidFill>
              </a:rPr>
              <a:t>(1), 2), (3), (4)</a:t>
            </a:r>
            <a:endParaRPr lang="en-US" sz="2000" dirty="0">
              <a:solidFill>
                <a:srgbClr val="003849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A656A7-307F-4D58-9F9F-E8E89E4BDE68}"/>
              </a:ext>
            </a:extLst>
          </p:cNvPr>
          <p:cNvSpPr txBox="1"/>
          <p:nvPr/>
        </p:nvSpPr>
        <p:spPr>
          <a:xfrm>
            <a:off x="5085428" y="4359804"/>
            <a:ext cx="2689173" cy="400110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000" dirty="0">
                <a:solidFill>
                  <a:srgbClr val="00384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dirty="0">
                <a:solidFill>
                  <a:srgbClr val="003849"/>
                </a:solidFill>
                <a:latin typeface="+mj-lt"/>
              </a:rPr>
              <a:t>(1), (3), (4), (5)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4065467-0F9E-444B-8E65-23DF4FB2456B}"/>
              </a:ext>
            </a:extLst>
          </p:cNvPr>
          <p:cNvSpPr txBox="1"/>
          <p:nvPr/>
        </p:nvSpPr>
        <p:spPr>
          <a:xfrm>
            <a:off x="5155792" y="3683068"/>
            <a:ext cx="2495483" cy="400110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000" dirty="0">
                <a:solidFill>
                  <a:srgbClr val="00384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dirty="0">
                <a:solidFill>
                  <a:srgbClr val="003849"/>
                </a:solidFill>
              </a:rPr>
              <a:t>(2), (3), (4), (5)</a:t>
            </a:r>
            <a:endParaRPr lang="en-US" sz="2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24" name="Google Shape;398;p31">
            <a:extLst>
              <a:ext uri="{FF2B5EF4-FFF2-40B4-BE49-F238E27FC236}">
                <a16:creationId xmlns="" xmlns:a16="http://schemas.microsoft.com/office/drawing/2014/main" id="{91EF2ADE-04CE-4D54-9A7F-80D2345380D0}"/>
              </a:ext>
            </a:extLst>
          </p:cNvPr>
          <p:cNvSpPr/>
          <p:nvPr/>
        </p:nvSpPr>
        <p:spPr>
          <a:xfrm>
            <a:off x="1492734" y="4295047"/>
            <a:ext cx="2495482" cy="573602"/>
          </a:xfrm>
          <a:prstGeom prst="roundRect">
            <a:avLst>
              <a:gd name="adj" fmla="val 24491"/>
            </a:avLst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dirty="0"/>
          </a:p>
        </p:txBody>
      </p:sp>
      <p:sp>
        <p:nvSpPr>
          <p:cNvPr id="18" name="Google Shape;295;p27">
            <a:extLst>
              <a:ext uri="{FF2B5EF4-FFF2-40B4-BE49-F238E27FC236}">
                <a16:creationId xmlns="" xmlns:a16="http://schemas.microsoft.com/office/drawing/2014/main" id="{8AB6A549-0F96-47A3-B34B-48B77B2ACD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325" y="187041"/>
            <a:ext cx="77178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058EBD7-94F6-4CEE-AE95-02D053BDC0CF}"/>
              </a:ext>
            </a:extLst>
          </p:cNvPr>
          <p:cNvSpPr txBox="1"/>
          <p:nvPr/>
        </p:nvSpPr>
        <p:spPr>
          <a:xfrm>
            <a:off x="1430616" y="4364282"/>
            <a:ext cx="2495482" cy="400110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dirty="0">
                <a:solidFill>
                  <a:schemeClr val="bg1"/>
                </a:solidFill>
              </a:rPr>
              <a:t>(1), (2), (3), (4)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15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" grpId="0"/>
      <p:bldP spid="14" grpId="0"/>
      <p:bldP spid="15" grpId="0"/>
      <p:bldP spid="23" grpId="0"/>
      <p:bldP spid="24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70" y="169813"/>
            <a:ext cx="4577100" cy="3816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40" y="9131"/>
            <a:ext cx="4487690" cy="4332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5660"/>
          <a:stretch/>
        </p:blipFill>
        <p:spPr>
          <a:xfrm>
            <a:off x="5271241" y="2077822"/>
            <a:ext cx="846408" cy="4554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50452" y="3589868"/>
            <a:ext cx="4534727" cy="150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64" tIns="34289" rIns="68564" bIns="34289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ClrTx/>
              <a:buFontTx/>
              <a:buNone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450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95;p27">
            <a:extLst>
              <a:ext uri="{FF2B5EF4-FFF2-40B4-BE49-F238E27FC236}">
                <a16:creationId xmlns="" xmlns:a16="http://schemas.microsoft.com/office/drawing/2014/main" id="{1CD32665-B778-40E0-BFA7-8D0B6ABD33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315445"/>
            <a:ext cx="77178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3000" dirty="0">
                <a:solidFill>
                  <a:srgbClr val="003849"/>
                </a:solidFill>
                <a:latin typeface="+mj-lt"/>
              </a:rPr>
              <a:t>VẬN DỤNG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="" xmlns:a16="http://schemas.microsoft.com/office/drawing/2014/main" id="{EE4660FB-C7C8-4C5F-988A-7BF983117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1882" y="1111978"/>
            <a:ext cx="6638917" cy="36421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BE5E78F-B7CA-4519-A4A3-1B3B91E77CEB}"/>
              </a:ext>
            </a:extLst>
          </p:cNvPr>
          <p:cNvSpPr txBox="1"/>
          <p:nvPr/>
        </p:nvSpPr>
        <p:spPr>
          <a:xfrm>
            <a:off x="2210781" y="1437015"/>
            <a:ext cx="5427072" cy="11079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Câu</a:t>
            </a:r>
            <a:r>
              <a:rPr lang="en-US" sz="2200" dirty="0">
                <a:solidFill>
                  <a:srgbClr val="003849"/>
                </a:solidFill>
              </a:rPr>
              <a:t> 1. </a:t>
            </a:r>
            <a:r>
              <a:rPr lang="vi-VN" sz="2200" dirty="0">
                <a:solidFill>
                  <a:srgbClr val="003849"/>
                </a:solidFill>
              </a:rPr>
              <a:t>Tên khoa học của loài người là: </a:t>
            </a:r>
            <a:endParaRPr lang="en-US" sz="2200" dirty="0">
              <a:solidFill>
                <a:srgbClr val="003849"/>
              </a:solidFill>
            </a:endParaRP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="" xmlns:a16="http://schemas.microsoft.com/office/drawing/2014/main" id="{0CC09E38-F4A0-494B-8368-6E951B47D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3772" y="2269079"/>
            <a:ext cx="1813506" cy="2874433"/>
          </a:xfrm>
          <a:prstGeom prst="rect">
            <a:avLst/>
          </a:prstGeom>
        </p:spPr>
      </p:pic>
      <p:sp>
        <p:nvSpPr>
          <p:cNvPr id="2" name="Arrow: Chevron 1">
            <a:extLst>
              <a:ext uri="{FF2B5EF4-FFF2-40B4-BE49-F238E27FC236}">
                <a16:creationId xmlns="" xmlns:a16="http://schemas.microsoft.com/office/drawing/2014/main" id="{CC811598-7100-48C7-9FDE-F98C76276388}"/>
              </a:ext>
            </a:extLst>
          </p:cNvPr>
          <p:cNvSpPr/>
          <p:nvPr/>
        </p:nvSpPr>
        <p:spPr>
          <a:xfrm>
            <a:off x="2210782" y="2210446"/>
            <a:ext cx="5061098" cy="722612"/>
          </a:xfrm>
          <a:prstGeom prst="chevron">
            <a:avLst/>
          </a:prstGeom>
          <a:solidFill>
            <a:schemeClr val="accent4"/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>
                <a:solidFill>
                  <a:srgbClr val="003849"/>
                </a:solidFill>
                <a:latin typeface="+mj-lt"/>
              </a:rPr>
              <a:t>Homo sapiens Linnaeus, 1758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50339E9-8E95-4755-A124-B764E3F0926D}"/>
              </a:ext>
            </a:extLst>
          </p:cNvPr>
          <p:cNvSpPr txBox="1"/>
          <p:nvPr/>
        </p:nvSpPr>
        <p:spPr>
          <a:xfrm>
            <a:off x="2087195" y="3183879"/>
            <a:ext cx="5308275" cy="11079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Hãy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định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giống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giả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năm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tìm</a:t>
            </a:r>
            <a:r>
              <a:rPr lang="en-US" sz="2200" dirty="0">
                <a:solidFill>
                  <a:srgbClr val="003849"/>
                </a:solidFill>
              </a:rPr>
              <a:t> ra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1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95;p27">
            <a:extLst>
              <a:ext uri="{FF2B5EF4-FFF2-40B4-BE49-F238E27FC236}">
                <a16:creationId xmlns="" xmlns:a16="http://schemas.microsoft.com/office/drawing/2014/main" id="{1CD32665-B778-40E0-BFA7-8D0B6ABD33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309637"/>
            <a:ext cx="77178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3000" dirty="0">
                <a:solidFill>
                  <a:srgbClr val="003849"/>
                </a:solidFill>
                <a:latin typeface="+mj-lt"/>
              </a:rPr>
              <a:t>VẬN DỤNG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="" xmlns:a16="http://schemas.microsoft.com/office/drawing/2014/main" id="{EE4660FB-C7C8-4C5F-988A-7BF983117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1882" y="1111978"/>
            <a:ext cx="6638917" cy="3642156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="" xmlns:a16="http://schemas.microsoft.com/office/drawing/2014/main" id="{0CC09E38-F4A0-494B-8368-6E951B47D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3772" y="2269079"/>
            <a:ext cx="1813506" cy="2874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3C2E607-F81B-4D2E-9D2D-4A741F57DB5E}"/>
              </a:ext>
            </a:extLst>
          </p:cNvPr>
          <p:cNvSpPr txBox="1"/>
          <p:nvPr/>
        </p:nvSpPr>
        <p:spPr>
          <a:xfrm>
            <a:off x="2074162" y="1571265"/>
            <a:ext cx="5334332" cy="3139319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giống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giả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năm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tìm</a:t>
            </a:r>
            <a:r>
              <a:rPr lang="en-US" sz="2200" dirty="0">
                <a:solidFill>
                  <a:srgbClr val="003849"/>
                </a:solidFill>
              </a:rPr>
              <a:t> ra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giống</a:t>
            </a:r>
            <a:r>
              <a:rPr lang="en-US" sz="2200" dirty="0">
                <a:solidFill>
                  <a:srgbClr val="003849"/>
                </a:solidFill>
              </a:rPr>
              <a:t>: Homo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: sapiens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giả</a:t>
            </a:r>
            <a:r>
              <a:rPr lang="en-US" sz="2200" dirty="0">
                <a:solidFill>
                  <a:srgbClr val="003849"/>
                </a:solidFill>
              </a:rPr>
              <a:t>: Linnaeus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Năm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tìm</a:t>
            </a:r>
            <a:r>
              <a:rPr lang="en-US" sz="2200" dirty="0">
                <a:solidFill>
                  <a:srgbClr val="003849"/>
                </a:solidFill>
              </a:rPr>
              <a:t> ra: 1758</a:t>
            </a: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371921B7-61A3-4D2A-BE52-CA29BCEB9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69507" y="2655783"/>
            <a:ext cx="2075035" cy="180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8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DC44F11A-B825-4AEB-AA81-098A300CD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2515337" y="-778639"/>
            <a:ext cx="4293951" cy="7044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94D8035-D9CE-48AF-806A-EA7B5B569A0F}"/>
              </a:ext>
            </a:extLst>
          </p:cNvPr>
          <p:cNvSpPr txBox="1"/>
          <p:nvPr/>
        </p:nvSpPr>
        <p:spPr>
          <a:xfrm>
            <a:off x="1368114" y="1503813"/>
            <a:ext cx="6016978" cy="161582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Câu</a:t>
            </a:r>
            <a:r>
              <a:rPr lang="en-US" sz="2200" dirty="0">
                <a:solidFill>
                  <a:srgbClr val="003849"/>
                </a:solidFill>
              </a:rPr>
              <a:t> 2.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- </a:t>
            </a:r>
            <a:r>
              <a:rPr lang="en-US" sz="2200" dirty="0" err="1">
                <a:solidFill>
                  <a:srgbClr val="003849"/>
                </a:solidFill>
              </a:rPr>
              <a:t>thực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sau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được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gọi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theo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địa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phương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được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gọi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theo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tên</a:t>
            </a:r>
            <a:r>
              <a:rPr lang="en-US" sz="2200" dirty="0">
                <a:solidFill>
                  <a:srgbClr val="003849"/>
                </a:solidFill>
              </a:rPr>
              <a:t> khoa </a:t>
            </a:r>
            <a:r>
              <a:rPr lang="en-US" sz="2200" dirty="0" err="1">
                <a:solidFill>
                  <a:srgbClr val="003849"/>
                </a:solidFill>
              </a:rPr>
              <a:t>học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378782F-263A-4409-B2DF-D21FCB48C628}"/>
              </a:ext>
            </a:extLst>
          </p:cNvPr>
          <p:cNvSpPr txBox="1"/>
          <p:nvPr/>
        </p:nvSpPr>
        <p:spPr>
          <a:xfrm>
            <a:off x="1230459" y="3105714"/>
            <a:ext cx="6490666" cy="11079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marL="342794" indent="-342794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849"/>
                </a:solidFill>
              </a:rPr>
              <a:t>con </a:t>
            </a:r>
            <a:r>
              <a:rPr lang="en-US" sz="2200" dirty="0" err="1">
                <a:solidFill>
                  <a:srgbClr val="003849"/>
                </a:solidFill>
              </a:rPr>
              <a:t>thằn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lằn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canis</a:t>
            </a:r>
            <a:r>
              <a:rPr lang="en-US" sz="2200" dirty="0">
                <a:solidFill>
                  <a:srgbClr val="003849"/>
                </a:solidFill>
              </a:rPr>
              <a:t> lupus </a:t>
            </a:r>
            <a:r>
              <a:rPr lang="en-US" sz="2200" dirty="0" err="1">
                <a:solidFill>
                  <a:srgbClr val="003849"/>
                </a:solidFill>
              </a:rPr>
              <a:t>familiaris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hoa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ngũ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sắc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felis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catus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chuối</a:t>
            </a:r>
            <a:r>
              <a:rPr lang="en-US" sz="2200" dirty="0">
                <a:solidFill>
                  <a:srgbClr val="003849"/>
                </a:solidFill>
              </a:rPr>
              <a:t>...</a:t>
            </a:r>
          </a:p>
        </p:txBody>
      </p:sp>
      <p:grpSp>
        <p:nvGrpSpPr>
          <p:cNvPr id="8" name="Google Shape;536;p34">
            <a:extLst>
              <a:ext uri="{FF2B5EF4-FFF2-40B4-BE49-F238E27FC236}">
                <a16:creationId xmlns="" xmlns:a16="http://schemas.microsoft.com/office/drawing/2014/main" id="{AAAE6334-0C10-47C3-B135-20042ACF169D}"/>
              </a:ext>
            </a:extLst>
          </p:cNvPr>
          <p:cNvGrpSpPr/>
          <p:nvPr/>
        </p:nvGrpSpPr>
        <p:grpSpPr>
          <a:xfrm>
            <a:off x="6905540" y="3704262"/>
            <a:ext cx="1401257" cy="1439238"/>
            <a:chOff x="5685225" y="1586850"/>
            <a:chExt cx="598600" cy="724900"/>
          </a:xfrm>
        </p:grpSpPr>
        <p:sp>
          <p:nvSpPr>
            <p:cNvPr id="9" name="Google Shape;537;p34">
              <a:extLst>
                <a:ext uri="{FF2B5EF4-FFF2-40B4-BE49-F238E27FC236}">
                  <a16:creationId xmlns="" xmlns:a16="http://schemas.microsoft.com/office/drawing/2014/main" id="{F7641A76-6629-417E-88C9-A2EB830416B3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538;p34">
              <a:extLst>
                <a:ext uri="{FF2B5EF4-FFF2-40B4-BE49-F238E27FC236}">
                  <a16:creationId xmlns="" xmlns:a16="http://schemas.microsoft.com/office/drawing/2014/main" id="{6F4E2848-F560-4B18-A717-3042345CB85C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539;p34">
              <a:extLst>
                <a:ext uri="{FF2B5EF4-FFF2-40B4-BE49-F238E27FC236}">
                  <a16:creationId xmlns="" xmlns:a16="http://schemas.microsoft.com/office/drawing/2014/main" id="{EF8A3BF9-BFD8-496F-B58C-B34FF592AF86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540;p34">
              <a:extLst>
                <a:ext uri="{FF2B5EF4-FFF2-40B4-BE49-F238E27FC236}">
                  <a16:creationId xmlns="" xmlns:a16="http://schemas.microsoft.com/office/drawing/2014/main" id="{980C84A1-FBCA-4728-9F7B-C9E103BE4EC8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541;p34">
              <a:extLst>
                <a:ext uri="{FF2B5EF4-FFF2-40B4-BE49-F238E27FC236}">
                  <a16:creationId xmlns="" xmlns:a16="http://schemas.microsoft.com/office/drawing/2014/main" id="{9432E14A-E047-4031-975D-E4580C84CA72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542;p34">
              <a:extLst>
                <a:ext uri="{FF2B5EF4-FFF2-40B4-BE49-F238E27FC236}">
                  <a16:creationId xmlns="" xmlns:a16="http://schemas.microsoft.com/office/drawing/2014/main" id="{6CD37D31-95AE-47AD-AA02-71C89068D3CB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543;p34">
              <a:extLst>
                <a:ext uri="{FF2B5EF4-FFF2-40B4-BE49-F238E27FC236}">
                  <a16:creationId xmlns="" xmlns:a16="http://schemas.microsoft.com/office/drawing/2014/main" id="{839A77F2-1B4D-4A8B-B44F-637BD7A739E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544;p34">
              <a:extLst>
                <a:ext uri="{FF2B5EF4-FFF2-40B4-BE49-F238E27FC236}">
                  <a16:creationId xmlns="" xmlns:a16="http://schemas.microsoft.com/office/drawing/2014/main" id="{19DA7E02-A036-4A26-B887-7B47E4189948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545;p34">
              <a:extLst>
                <a:ext uri="{FF2B5EF4-FFF2-40B4-BE49-F238E27FC236}">
                  <a16:creationId xmlns="" xmlns:a16="http://schemas.microsoft.com/office/drawing/2014/main" id="{8EAD0BFB-1E5D-42B5-8B49-E7E5686476B6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546;p34">
              <a:extLst>
                <a:ext uri="{FF2B5EF4-FFF2-40B4-BE49-F238E27FC236}">
                  <a16:creationId xmlns="" xmlns:a16="http://schemas.microsoft.com/office/drawing/2014/main" id="{73AE4F73-30AD-4173-BA11-0CE9F2C63ECF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547;p34">
              <a:extLst>
                <a:ext uri="{FF2B5EF4-FFF2-40B4-BE49-F238E27FC236}">
                  <a16:creationId xmlns="" xmlns:a16="http://schemas.microsoft.com/office/drawing/2014/main" id="{6737F91C-74FF-4EAA-990E-E9450D74D894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548;p34">
              <a:extLst>
                <a:ext uri="{FF2B5EF4-FFF2-40B4-BE49-F238E27FC236}">
                  <a16:creationId xmlns="" xmlns:a16="http://schemas.microsoft.com/office/drawing/2014/main" id="{A43F62F4-6592-4D60-A5F8-E56FD4CE9802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549;p34">
              <a:extLst>
                <a:ext uri="{FF2B5EF4-FFF2-40B4-BE49-F238E27FC236}">
                  <a16:creationId xmlns="" xmlns:a16="http://schemas.microsoft.com/office/drawing/2014/main" id="{D07DB329-6BE2-47F6-887D-A453EA1CC2DB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550;p34">
              <a:extLst>
                <a:ext uri="{FF2B5EF4-FFF2-40B4-BE49-F238E27FC236}">
                  <a16:creationId xmlns="" xmlns:a16="http://schemas.microsoft.com/office/drawing/2014/main" id="{7A6A1053-6895-42EA-B65E-BAFBCB6D1AB3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551;p34">
              <a:extLst>
                <a:ext uri="{FF2B5EF4-FFF2-40B4-BE49-F238E27FC236}">
                  <a16:creationId xmlns="" xmlns:a16="http://schemas.microsoft.com/office/drawing/2014/main" id="{8EDB6190-B56D-4E53-9DEE-4F7C922A17CB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552;p34">
              <a:extLst>
                <a:ext uri="{FF2B5EF4-FFF2-40B4-BE49-F238E27FC236}">
                  <a16:creationId xmlns="" xmlns:a16="http://schemas.microsoft.com/office/drawing/2014/main" id="{31B0A6C3-871E-40B2-B721-A3836F4FE1C7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553;p34">
              <a:extLst>
                <a:ext uri="{FF2B5EF4-FFF2-40B4-BE49-F238E27FC236}">
                  <a16:creationId xmlns="" xmlns:a16="http://schemas.microsoft.com/office/drawing/2014/main" id="{009FDE8D-18D4-44B0-8F6A-38DDDD39597D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554;p34">
              <a:extLst>
                <a:ext uri="{FF2B5EF4-FFF2-40B4-BE49-F238E27FC236}">
                  <a16:creationId xmlns="" xmlns:a16="http://schemas.microsoft.com/office/drawing/2014/main" id="{C7CE1587-FD73-4A17-BFB0-BACD02363D0C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555;p34">
              <a:extLst>
                <a:ext uri="{FF2B5EF4-FFF2-40B4-BE49-F238E27FC236}">
                  <a16:creationId xmlns="" xmlns:a16="http://schemas.microsoft.com/office/drawing/2014/main" id="{18DD4577-3561-457F-ABCF-CBFB87FB402D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556;p34">
              <a:extLst>
                <a:ext uri="{FF2B5EF4-FFF2-40B4-BE49-F238E27FC236}">
                  <a16:creationId xmlns="" xmlns:a16="http://schemas.microsoft.com/office/drawing/2014/main" id="{A07A6C31-D9D8-4A6B-9709-11FE34B550C8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557;p34">
              <a:extLst>
                <a:ext uri="{FF2B5EF4-FFF2-40B4-BE49-F238E27FC236}">
                  <a16:creationId xmlns="" xmlns:a16="http://schemas.microsoft.com/office/drawing/2014/main" id="{B39D9904-6BFE-404E-8ADF-C7BDD02DF618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558;p34">
              <a:extLst>
                <a:ext uri="{FF2B5EF4-FFF2-40B4-BE49-F238E27FC236}">
                  <a16:creationId xmlns="" xmlns:a16="http://schemas.microsoft.com/office/drawing/2014/main" id="{F1D2A633-1868-46D5-BA7A-EDE702C68EEF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559;p34">
              <a:extLst>
                <a:ext uri="{FF2B5EF4-FFF2-40B4-BE49-F238E27FC236}">
                  <a16:creationId xmlns="" xmlns:a16="http://schemas.microsoft.com/office/drawing/2014/main" id="{B3B8C139-2B6B-40AD-A065-417C216504CB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560;p34">
              <a:extLst>
                <a:ext uri="{FF2B5EF4-FFF2-40B4-BE49-F238E27FC236}">
                  <a16:creationId xmlns="" xmlns:a16="http://schemas.microsoft.com/office/drawing/2014/main" id="{4A61AD9B-C908-44F9-8A10-EB4D21756710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561;p34">
              <a:extLst>
                <a:ext uri="{FF2B5EF4-FFF2-40B4-BE49-F238E27FC236}">
                  <a16:creationId xmlns="" xmlns:a16="http://schemas.microsoft.com/office/drawing/2014/main" id="{447FF399-2BDD-44FE-B7DF-78D5636A97C9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562;p34">
              <a:extLst>
                <a:ext uri="{FF2B5EF4-FFF2-40B4-BE49-F238E27FC236}">
                  <a16:creationId xmlns="" xmlns:a16="http://schemas.microsoft.com/office/drawing/2014/main" id="{21817B59-9F46-409F-8013-2926C897145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563;p34">
              <a:extLst>
                <a:ext uri="{FF2B5EF4-FFF2-40B4-BE49-F238E27FC236}">
                  <a16:creationId xmlns="" xmlns:a16="http://schemas.microsoft.com/office/drawing/2014/main" id="{EF2819B1-35DE-47EE-ABBB-396B6D286B3B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9" name="Google Shape;295;p27">
            <a:extLst>
              <a:ext uri="{FF2B5EF4-FFF2-40B4-BE49-F238E27FC236}">
                <a16:creationId xmlns="" xmlns:a16="http://schemas.microsoft.com/office/drawing/2014/main" id="{0D4F20DC-E79F-4A71-B321-4F6718D366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309637"/>
            <a:ext cx="77178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3000" dirty="0">
                <a:solidFill>
                  <a:srgbClr val="003849"/>
                </a:solidFill>
                <a:latin typeface="+mj-lt"/>
              </a:rPr>
              <a:t>VẬN DỤNG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88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DC44F11A-B825-4AEB-AA81-098A300CD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2515337" y="-778639"/>
            <a:ext cx="4293951" cy="7044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94D8035-D9CE-48AF-806A-EA7B5B569A0F}"/>
              </a:ext>
            </a:extLst>
          </p:cNvPr>
          <p:cNvSpPr txBox="1"/>
          <p:nvPr/>
        </p:nvSpPr>
        <p:spPr>
          <a:xfrm>
            <a:off x="1406881" y="1777992"/>
            <a:ext cx="5993336" cy="11079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marL="342794" indent="-342794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200" dirty="0">
                <a:solidFill>
                  <a:srgbClr val="003849"/>
                </a:solidFill>
              </a:rPr>
              <a:t>Sinh vật được gọi theo </a:t>
            </a:r>
            <a:r>
              <a:rPr lang="en-US" sz="2200" dirty="0" err="1" smtClean="0">
                <a:solidFill>
                  <a:srgbClr val="003849"/>
                </a:solidFill>
              </a:rPr>
              <a:t>khoa</a:t>
            </a:r>
            <a:r>
              <a:rPr lang="en-US" sz="2200" dirty="0" smtClean="0">
                <a:solidFill>
                  <a:srgbClr val="003849"/>
                </a:solidFill>
              </a:rPr>
              <a:t> </a:t>
            </a:r>
            <a:r>
              <a:rPr lang="en-US" sz="2200" dirty="0" err="1" smtClean="0">
                <a:solidFill>
                  <a:srgbClr val="003849"/>
                </a:solidFill>
              </a:rPr>
              <a:t>học</a:t>
            </a:r>
            <a:r>
              <a:rPr lang="vi-VN" sz="2200" dirty="0" smtClean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canis</a:t>
            </a:r>
            <a:r>
              <a:rPr lang="en-US" sz="2200" dirty="0">
                <a:solidFill>
                  <a:srgbClr val="003849"/>
                </a:solidFill>
              </a:rPr>
              <a:t> lupus </a:t>
            </a:r>
            <a:r>
              <a:rPr lang="en-US" sz="2200" dirty="0" err="1">
                <a:solidFill>
                  <a:srgbClr val="003849"/>
                </a:solidFill>
              </a:rPr>
              <a:t>familiaris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felis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catus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378782F-263A-4409-B2DF-D21FCB48C628}"/>
              </a:ext>
            </a:extLst>
          </p:cNvPr>
          <p:cNvSpPr txBox="1"/>
          <p:nvPr/>
        </p:nvSpPr>
        <p:spPr>
          <a:xfrm>
            <a:off x="1386452" y="2946111"/>
            <a:ext cx="6117595" cy="11079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marL="342794" indent="-342794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200" dirty="0">
                <a:solidFill>
                  <a:srgbClr val="003849"/>
                </a:solidFill>
              </a:rPr>
              <a:t>Sinh vật được gọi theo tên </a:t>
            </a:r>
            <a:r>
              <a:rPr lang="en-US" sz="2200" dirty="0" err="1" smtClean="0">
                <a:solidFill>
                  <a:srgbClr val="003849"/>
                </a:solidFill>
              </a:rPr>
              <a:t>địa</a:t>
            </a:r>
            <a:r>
              <a:rPr lang="en-US" sz="2200" dirty="0" smtClean="0">
                <a:solidFill>
                  <a:srgbClr val="003849"/>
                </a:solidFill>
              </a:rPr>
              <a:t> </a:t>
            </a:r>
            <a:r>
              <a:rPr lang="en-US" sz="2200" dirty="0" err="1" smtClean="0">
                <a:solidFill>
                  <a:srgbClr val="003849"/>
                </a:solidFill>
              </a:rPr>
              <a:t>phương</a:t>
            </a:r>
            <a:r>
              <a:rPr lang="vi-VN" sz="2200" dirty="0" smtClean="0">
                <a:solidFill>
                  <a:srgbClr val="003849"/>
                </a:solidFill>
              </a:rPr>
              <a:t>: </a:t>
            </a:r>
            <a:r>
              <a:rPr lang="vi-VN" sz="2200" dirty="0">
                <a:solidFill>
                  <a:srgbClr val="003849"/>
                </a:solidFill>
              </a:rPr>
              <a:t>con thằn lằn, cây hoa ngũ sắc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chuối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grpSp>
        <p:nvGrpSpPr>
          <p:cNvPr id="8" name="Google Shape;536;p34">
            <a:extLst>
              <a:ext uri="{FF2B5EF4-FFF2-40B4-BE49-F238E27FC236}">
                <a16:creationId xmlns="" xmlns:a16="http://schemas.microsoft.com/office/drawing/2014/main" id="{AAAE6334-0C10-47C3-B135-20042ACF169D}"/>
              </a:ext>
            </a:extLst>
          </p:cNvPr>
          <p:cNvGrpSpPr/>
          <p:nvPr/>
        </p:nvGrpSpPr>
        <p:grpSpPr>
          <a:xfrm>
            <a:off x="6905540" y="3704262"/>
            <a:ext cx="1401257" cy="1439238"/>
            <a:chOff x="5685225" y="1586850"/>
            <a:chExt cx="598600" cy="724900"/>
          </a:xfrm>
        </p:grpSpPr>
        <p:sp>
          <p:nvSpPr>
            <p:cNvPr id="9" name="Google Shape;537;p34">
              <a:extLst>
                <a:ext uri="{FF2B5EF4-FFF2-40B4-BE49-F238E27FC236}">
                  <a16:creationId xmlns="" xmlns:a16="http://schemas.microsoft.com/office/drawing/2014/main" id="{F7641A76-6629-417E-88C9-A2EB830416B3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538;p34">
              <a:extLst>
                <a:ext uri="{FF2B5EF4-FFF2-40B4-BE49-F238E27FC236}">
                  <a16:creationId xmlns="" xmlns:a16="http://schemas.microsoft.com/office/drawing/2014/main" id="{6F4E2848-F560-4B18-A717-3042345CB85C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539;p34">
              <a:extLst>
                <a:ext uri="{FF2B5EF4-FFF2-40B4-BE49-F238E27FC236}">
                  <a16:creationId xmlns="" xmlns:a16="http://schemas.microsoft.com/office/drawing/2014/main" id="{EF8A3BF9-BFD8-496F-B58C-B34FF592AF86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540;p34">
              <a:extLst>
                <a:ext uri="{FF2B5EF4-FFF2-40B4-BE49-F238E27FC236}">
                  <a16:creationId xmlns="" xmlns:a16="http://schemas.microsoft.com/office/drawing/2014/main" id="{980C84A1-FBCA-4728-9F7B-C9E103BE4EC8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541;p34">
              <a:extLst>
                <a:ext uri="{FF2B5EF4-FFF2-40B4-BE49-F238E27FC236}">
                  <a16:creationId xmlns="" xmlns:a16="http://schemas.microsoft.com/office/drawing/2014/main" id="{9432E14A-E047-4031-975D-E4580C84CA72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542;p34">
              <a:extLst>
                <a:ext uri="{FF2B5EF4-FFF2-40B4-BE49-F238E27FC236}">
                  <a16:creationId xmlns="" xmlns:a16="http://schemas.microsoft.com/office/drawing/2014/main" id="{6CD37D31-95AE-47AD-AA02-71C89068D3CB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543;p34">
              <a:extLst>
                <a:ext uri="{FF2B5EF4-FFF2-40B4-BE49-F238E27FC236}">
                  <a16:creationId xmlns="" xmlns:a16="http://schemas.microsoft.com/office/drawing/2014/main" id="{839A77F2-1B4D-4A8B-B44F-637BD7A739E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544;p34">
              <a:extLst>
                <a:ext uri="{FF2B5EF4-FFF2-40B4-BE49-F238E27FC236}">
                  <a16:creationId xmlns="" xmlns:a16="http://schemas.microsoft.com/office/drawing/2014/main" id="{19DA7E02-A036-4A26-B887-7B47E4189948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545;p34">
              <a:extLst>
                <a:ext uri="{FF2B5EF4-FFF2-40B4-BE49-F238E27FC236}">
                  <a16:creationId xmlns="" xmlns:a16="http://schemas.microsoft.com/office/drawing/2014/main" id="{8EAD0BFB-1E5D-42B5-8B49-E7E5686476B6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546;p34">
              <a:extLst>
                <a:ext uri="{FF2B5EF4-FFF2-40B4-BE49-F238E27FC236}">
                  <a16:creationId xmlns="" xmlns:a16="http://schemas.microsoft.com/office/drawing/2014/main" id="{73AE4F73-30AD-4173-BA11-0CE9F2C63ECF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547;p34">
              <a:extLst>
                <a:ext uri="{FF2B5EF4-FFF2-40B4-BE49-F238E27FC236}">
                  <a16:creationId xmlns="" xmlns:a16="http://schemas.microsoft.com/office/drawing/2014/main" id="{6737F91C-74FF-4EAA-990E-E9450D74D894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548;p34">
              <a:extLst>
                <a:ext uri="{FF2B5EF4-FFF2-40B4-BE49-F238E27FC236}">
                  <a16:creationId xmlns="" xmlns:a16="http://schemas.microsoft.com/office/drawing/2014/main" id="{A43F62F4-6592-4D60-A5F8-E56FD4CE9802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549;p34">
              <a:extLst>
                <a:ext uri="{FF2B5EF4-FFF2-40B4-BE49-F238E27FC236}">
                  <a16:creationId xmlns="" xmlns:a16="http://schemas.microsoft.com/office/drawing/2014/main" id="{D07DB329-6BE2-47F6-887D-A453EA1CC2DB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550;p34">
              <a:extLst>
                <a:ext uri="{FF2B5EF4-FFF2-40B4-BE49-F238E27FC236}">
                  <a16:creationId xmlns="" xmlns:a16="http://schemas.microsoft.com/office/drawing/2014/main" id="{7A6A1053-6895-42EA-B65E-BAFBCB6D1AB3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551;p34">
              <a:extLst>
                <a:ext uri="{FF2B5EF4-FFF2-40B4-BE49-F238E27FC236}">
                  <a16:creationId xmlns="" xmlns:a16="http://schemas.microsoft.com/office/drawing/2014/main" id="{8EDB6190-B56D-4E53-9DEE-4F7C922A17CB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552;p34">
              <a:extLst>
                <a:ext uri="{FF2B5EF4-FFF2-40B4-BE49-F238E27FC236}">
                  <a16:creationId xmlns="" xmlns:a16="http://schemas.microsoft.com/office/drawing/2014/main" id="{31B0A6C3-871E-40B2-B721-A3836F4FE1C7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553;p34">
              <a:extLst>
                <a:ext uri="{FF2B5EF4-FFF2-40B4-BE49-F238E27FC236}">
                  <a16:creationId xmlns="" xmlns:a16="http://schemas.microsoft.com/office/drawing/2014/main" id="{009FDE8D-18D4-44B0-8F6A-38DDDD39597D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554;p34">
              <a:extLst>
                <a:ext uri="{FF2B5EF4-FFF2-40B4-BE49-F238E27FC236}">
                  <a16:creationId xmlns="" xmlns:a16="http://schemas.microsoft.com/office/drawing/2014/main" id="{C7CE1587-FD73-4A17-BFB0-BACD02363D0C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555;p34">
              <a:extLst>
                <a:ext uri="{FF2B5EF4-FFF2-40B4-BE49-F238E27FC236}">
                  <a16:creationId xmlns="" xmlns:a16="http://schemas.microsoft.com/office/drawing/2014/main" id="{18DD4577-3561-457F-ABCF-CBFB87FB402D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556;p34">
              <a:extLst>
                <a:ext uri="{FF2B5EF4-FFF2-40B4-BE49-F238E27FC236}">
                  <a16:creationId xmlns="" xmlns:a16="http://schemas.microsoft.com/office/drawing/2014/main" id="{A07A6C31-D9D8-4A6B-9709-11FE34B550C8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557;p34">
              <a:extLst>
                <a:ext uri="{FF2B5EF4-FFF2-40B4-BE49-F238E27FC236}">
                  <a16:creationId xmlns="" xmlns:a16="http://schemas.microsoft.com/office/drawing/2014/main" id="{B39D9904-6BFE-404E-8ADF-C7BDD02DF618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558;p34">
              <a:extLst>
                <a:ext uri="{FF2B5EF4-FFF2-40B4-BE49-F238E27FC236}">
                  <a16:creationId xmlns="" xmlns:a16="http://schemas.microsoft.com/office/drawing/2014/main" id="{F1D2A633-1868-46D5-BA7A-EDE702C68EEF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559;p34">
              <a:extLst>
                <a:ext uri="{FF2B5EF4-FFF2-40B4-BE49-F238E27FC236}">
                  <a16:creationId xmlns="" xmlns:a16="http://schemas.microsoft.com/office/drawing/2014/main" id="{B3B8C139-2B6B-40AD-A065-417C216504CB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560;p34">
              <a:extLst>
                <a:ext uri="{FF2B5EF4-FFF2-40B4-BE49-F238E27FC236}">
                  <a16:creationId xmlns="" xmlns:a16="http://schemas.microsoft.com/office/drawing/2014/main" id="{4A61AD9B-C908-44F9-8A10-EB4D21756710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561;p34">
              <a:extLst>
                <a:ext uri="{FF2B5EF4-FFF2-40B4-BE49-F238E27FC236}">
                  <a16:creationId xmlns="" xmlns:a16="http://schemas.microsoft.com/office/drawing/2014/main" id="{447FF399-2BDD-44FE-B7DF-78D5636A97C9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562;p34">
              <a:extLst>
                <a:ext uri="{FF2B5EF4-FFF2-40B4-BE49-F238E27FC236}">
                  <a16:creationId xmlns="" xmlns:a16="http://schemas.microsoft.com/office/drawing/2014/main" id="{21817B59-9F46-409F-8013-2926C897145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563;p34">
              <a:extLst>
                <a:ext uri="{FF2B5EF4-FFF2-40B4-BE49-F238E27FC236}">
                  <a16:creationId xmlns="" xmlns:a16="http://schemas.microsoft.com/office/drawing/2014/main" id="{EF2819B1-35DE-47EE-ABBB-396B6D286B3B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9" name="Google Shape;295;p27">
            <a:extLst>
              <a:ext uri="{FF2B5EF4-FFF2-40B4-BE49-F238E27FC236}">
                <a16:creationId xmlns="" xmlns:a16="http://schemas.microsoft.com/office/drawing/2014/main" id="{10D6C3A7-21F1-49D3-B1D5-47287A89F7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309637"/>
            <a:ext cx="77178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3000" dirty="0">
                <a:solidFill>
                  <a:srgbClr val="003849"/>
                </a:solidFill>
                <a:latin typeface="+mj-lt"/>
              </a:rPr>
              <a:t>VẬN DỤNG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91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2"/>
          <p:cNvSpPr/>
          <p:nvPr/>
        </p:nvSpPr>
        <p:spPr>
          <a:xfrm>
            <a:off x="4187905" y="1471220"/>
            <a:ext cx="948431" cy="94843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428" name="Google Shape;428;p32"/>
          <p:cNvSpPr/>
          <p:nvPr/>
        </p:nvSpPr>
        <p:spPr>
          <a:xfrm>
            <a:off x="4193291" y="2989254"/>
            <a:ext cx="948431" cy="94843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endParaRPr/>
          </a:p>
        </p:txBody>
      </p:sp>
      <p:grpSp>
        <p:nvGrpSpPr>
          <p:cNvPr id="430" name="Google Shape;430;p32"/>
          <p:cNvGrpSpPr/>
          <p:nvPr/>
        </p:nvGrpSpPr>
        <p:grpSpPr>
          <a:xfrm>
            <a:off x="6999676" y="4238217"/>
            <a:ext cx="1996490" cy="658597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40" name="Google Shape;440;p32"/>
          <p:cNvSpPr txBox="1">
            <a:spLocks noGrp="1"/>
          </p:cNvSpPr>
          <p:nvPr>
            <p:ph type="title"/>
          </p:nvPr>
        </p:nvSpPr>
        <p:spPr>
          <a:xfrm>
            <a:off x="2130570" y="312366"/>
            <a:ext cx="5063080" cy="10332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" sz="3000" dirty="0">
                <a:latin typeface="+mj-lt"/>
              </a:rPr>
              <a:t>HƯỚNG DẪN VỀ NHÀ</a:t>
            </a:r>
            <a:endParaRPr sz="3000" dirty="0">
              <a:latin typeface="+mj-lt"/>
            </a:endParaRPr>
          </a:p>
        </p:txBody>
      </p:sp>
      <p:sp>
        <p:nvSpPr>
          <p:cNvPr id="441" name="Google Shape;441;p32"/>
          <p:cNvSpPr txBox="1">
            <a:spLocks noGrp="1"/>
          </p:cNvSpPr>
          <p:nvPr>
            <p:ph type="title" idx="2"/>
          </p:nvPr>
        </p:nvSpPr>
        <p:spPr>
          <a:xfrm>
            <a:off x="4265302" y="1657423"/>
            <a:ext cx="749700" cy="576000"/>
          </a:xfrm>
          <a:prstGeom prst="rect">
            <a:avLst/>
          </a:prstGeom>
        </p:spPr>
        <p:txBody>
          <a:bodyPr spcFirstLastPara="1" wrap="square" lIns="91401" tIns="91401" rIns="91401" bIns="91401" anchor="ctr" anchorCtr="0">
            <a:noAutofit/>
          </a:bodyPr>
          <a:lstStyle/>
          <a:p>
            <a:r>
              <a:rPr lang="en" sz="2400" dirty="0">
                <a:latin typeface="+mj-lt"/>
              </a:rPr>
              <a:t>01</a:t>
            </a:r>
            <a:endParaRPr sz="2400" dirty="0">
              <a:latin typeface="+mj-lt"/>
            </a:endParaRPr>
          </a:p>
        </p:txBody>
      </p:sp>
      <p:sp>
        <p:nvSpPr>
          <p:cNvPr id="444" name="Google Shape;444;p32"/>
          <p:cNvSpPr txBox="1">
            <a:spLocks noGrp="1"/>
          </p:cNvSpPr>
          <p:nvPr>
            <p:ph type="title" idx="4"/>
          </p:nvPr>
        </p:nvSpPr>
        <p:spPr>
          <a:xfrm>
            <a:off x="4287259" y="3175457"/>
            <a:ext cx="749700" cy="576000"/>
          </a:xfrm>
          <a:prstGeom prst="rect">
            <a:avLst/>
          </a:prstGeom>
        </p:spPr>
        <p:txBody>
          <a:bodyPr spcFirstLastPara="1" wrap="square" lIns="91401" tIns="91401" rIns="91401" bIns="91401" anchor="ctr" anchorCtr="0">
            <a:noAutofit/>
          </a:bodyPr>
          <a:lstStyle/>
          <a:p>
            <a:r>
              <a:rPr lang="en" sz="2400" dirty="0">
                <a:latin typeface="+mj-lt"/>
              </a:rPr>
              <a:t>02</a:t>
            </a:r>
            <a:endParaRPr sz="2400" dirty="0">
              <a:latin typeface="+mj-lt"/>
            </a:endParaRPr>
          </a:p>
        </p:txBody>
      </p:sp>
      <p:sp>
        <p:nvSpPr>
          <p:cNvPr id="460" name="Google Shape;460;p32"/>
          <p:cNvSpPr/>
          <p:nvPr/>
        </p:nvSpPr>
        <p:spPr>
          <a:xfrm rot="2006702">
            <a:off x="483177" y="4136678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/>
          </a:p>
        </p:txBody>
      </p:sp>
      <p:pic>
        <p:nvPicPr>
          <p:cNvPr id="38" name="Picture 3">
            <a:extLst>
              <a:ext uri="{FF2B5EF4-FFF2-40B4-BE49-F238E27FC236}">
                <a16:creationId xmlns="" xmlns:a16="http://schemas.microsoft.com/office/drawing/2014/main" id="{35C75A67-908C-479B-B742-59492102A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4508" y="1471208"/>
            <a:ext cx="2563800" cy="3672291"/>
          </a:xfrm>
          <a:prstGeom prst="rect">
            <a:avLst/>
          </a:prstGeom>
        </p:spPr>
      </p:pic>
      <p:grpSp>
        <p:nvGrpSpPr>
          <p:cNvPr id="39" name="Google Shape;404;p31">
            <a:extLst>
              <a:ext uri="{FF2B5EF4-FFF2-40B4-BE49-F238E27FC236}">
                <a16:creationId xmlns="" xmlns:a16="http://schemas.microsoft.com/office/drawing/2014/main" id="{87DA382F-B2BA-4D06-A5F3-56BAAAEF8996}"/>
              </a:ext>
            </a:extLst>
          </p:cNvPr>
          <p:cNvGrpSpPr/>
          <p:nvPr/>
        </p:nvGrpSpPr>
        <p:grpSpPr>
          <a:xfrm>
            <a:off x="2601717" y="1256073"/>
            <a:ext cx="740203" cy="620578"/>
            <a:chOff x="712875" y="2205450"/>
            <a:chExt cx="233675" cy="215550"/>
          </a:xfrm>
        </p:grpSpPr>
        <p:sp>
          <p:nvSpPr>
            <p:cNvPr id="40" name="Google Shape;405;p31">
              <a:extLst>
                <a:ext uri="{FF2B5EF4-FFF2-40B4-BE49-F238E27FC236}">
                  <a16:creationId xmlns="" xmlns:a16="http://schemas.microsoft.com/office/drawing/2014/main" id="{BB3B88F8-F872-4DA7-B905-F34BF88DD50D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06;p31">
              <a:extLst>
                <a:ext uri="{FF2B5EF4-FFF2-40B4-BE49-F238E27FC236}">
                  <a16:creationId xmlns="" xmlns:a16="http://schemas.microsoft.com/office/drawing/2014/main" id="{E66CC5DE-E3D0-4734-8482-C7EBCA0CF5F1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407;p31">
              <a:extLst>
                <a:ext uri="{FF2B5EF4-FFF2-40B4-BE49-F238E27FC236}">
                  <a16:creationId xmlns="" xmlns:a16="http://schemas.microsoft.com/office/drawing/2014/main" id="{E4DDA342-8B84-4EE9-9338-FE2EC32F6970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08;p31">
              <a:extLst>
                <a:ext uri="{FF2B5EF4-FFF2-40B4-BE49-F238E27FC236}">
                  <a16:creationId xmlns="" xmlns:a16="http://schemas.microsoft.com/office/drawing/2014/main" id="{05DF7F57-6D8A-4AEC-8225-71DEF78856D9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09;p31">
              <a:extLst>
                <a:ext uri="{FF2B5EF4-FFF2-40B4-BE49-F238E27FC236}">
                  <a16:creationId xmlns="" xmlns:a16="http://schemas.microsoft.com/office/drawing/2014/main" id="{85443A64-CFA3-4399-805D-C2AB9D9CCA47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F296EA1-81BB-44DC-A139-848D50334F8E}"/>
              </a:ext>
            </a:extLst>
          </p:cNvPr>
          <p:cNvSpPr txBox="1"/>
          <p:nvPr/>
        </p:nvSpPr>
        <p:spPr>
          <a:xfrm>
            <a:off x="5181540" y="1514946"/>
            <a:ext cx="3740812" cy="769441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just"/>
            <a:r>
              <a:rPr lang="en-US" sz="2200" dirty="0" err="1">
                <a:solidFill>
                  <a:srgbClr val="003849"/>
                </a:solidFill>
              </a:rPr>
              <a:t>Vẽ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đồ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tư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duy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học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E9D76588-2613-4AFE-9372-7AAAB4C0B632}"/>
              </a:ext>
            </a:extLst>
          </p:cNvPr>
          <p:cNvSpPr txBox="1"/>
          <p:nvPr/>
        </p:nvSpPr>
        <p:spPr>
          <a:xfrm>
            <a:off x="5181541" y="2896683"/>
            <a:ext cx="3867872" cy="11079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Đọc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chuẩn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bị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trước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bài</a:t>
            </a:r>
            <a:r>
              <a:rPr lang="en-US" sz="2200" dirty="0">
                <a:solidFill>
                  <a:srgbClr val="003849"/>
                </a:solidFill>
              </a:rPr>
              <a:t> 26: </a:t>
            </a:r>
            <a:r>
              <a:rPr lang="en-US" sz="2200" dirty="0" err="1">
                <a:solidFill>
                  <a:srgbClr val="003849"/>
                </a:solidFill>
              </a:rPr>
              <a:t>Khoá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animBg="1"/>
      <p:bldP spid="428" grpId="0" animBg="1"/>
      <p:bldP spid="440" grpId="0"/>
      <p:bldP spid="441" grpId="0"/>
      <p:bldP spid="444" grpId="0"/>
      <p:bldP spid="16" grpId="0"/>
      <p:bldP spid="5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521337AC-DA78-4F8B-B5D0-C91B50D6D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41443" y="3755387"/>
            <a:ext cx="1178540" cy="12230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9D05908-55D2-4B5C-8D13-19536A7D0F6D}"/>
              </a:ext>
            </a:extLst>
          </p:cNvPr>
          <p:cNvSpPr txBox="1"/>
          <p:nvPr/>
        </p:nvSpPr>
        <p:spPr>
          <a:xfrm>
            <a:off x="674511" y="1348077"/>
            <a:ext cx="7794978" cy="1446550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849"/>
                </a:solidFill>
              </a:rPr>
              <a:t>CẢM ƠN CÁC EM ĐÃ LẮNG NGHE BÀI GIẢNG!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41A73879-FFFB-4554-9178-DF1C130F6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0476" y="2794637"/>
            <a:ext cx="2803052" cy="2348875"/>
          </a:xfrm>
          <a:prstGeom prst="rect">
            <a:avLst/>
          </a:prstGeom>
        </p:spPr>
      </p:pic>
      <p:grpSp>
        <p:nvGrpSpPr>
          <p:cNvPr id="8" name="Google Shape;413;p23">
            <a:extLst>
              <a:ext uri="{FF2B5EF4-FFF2-40B4-BE49-F238E27FC236}">
                <a16:creationId xmlns="" xmlns:a16="http://schemas.microsoft.com/office/drawing/2014/main" id="{D4355661-58D3-4EEE-B744-59CAA2484382}"/>
              </a:ext>
            </a:extLst>
          </p:cNvPr>
          <p:cNvGrpSpPr/>
          <p:nvPr/>
        </p:nvGrpSpPr>
        <p:grpSpPr>
          <a:xfrm rot="3484052">
            <a:off x="7498271" y="332118"/>
            <a:ext cx="770025" cy="901565"/>
            <a:chOff x="1214230" y="1280862"/>
            <a:chExt cx="693917" cy="709106"/>
          </a:xfrm>
        </p:grpSpPr>
        <p:sp>
          <p:nvSpPr>
            <p:cNvPr id="9" name="Google Shape;414;p23">
              <a:extLst>
                <a:ext uri="{FF2B5EF4-FFF2-40B4-BE49-F238E27FC236}">
                  <a16:creationId xmlns="" xmlns:a16="http://schemas.microsoft.com/office/drawing/2014/main" id="{7AC065D6-20D4-43EE-B4C6-154B36401770}"/>
                </a:ext>
              </a:extLst>
            </p:cNvPr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" name="Google Shape;415;p23">
              <a:extLst>
                <a:ext uri="{FF2B5EF4-FFF2-40B4-BE49-F238E27FC236}">
                  <a16:creationId xmlns="" xmlns:a16="http://schemas.microsoft.com/office/drawing/2014/main" id="{5A2CD450-655A-4F4B-A194-53F9D5075D5D}"/>
                </a:ext>
              </a:extLst>
            </p:cNvPr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" name="Google Shape;416;p23">
              <a:extLst>
                <a:ext uri="{FF2B5EF4-FFF2-40B4-BE49-F238E27FC236}">
                  <a16:creationId xmlns="" xmlns:a16="http://schemas.microsoft.com/office/drawing/2014/main" id="{92E96CB3-A784-4A8E-8F82-C66F6577F86E}"/>
                </a:ext>
              </a:extLst>
            </p:cNvPr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5222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1;p29">
            <a:extLst>
              <a:ext uri="{FF2B5EF4-FFF2-40B4-BE49-F238E27FC236}">
                <a16:creationId xmlns="" xmlns:a16="http://schemas.microsoft.com/office/drawing/2014/main" id="{186E4BF8-DDE7-428C-8917-B3E9B150A7DE}"/>
              </a:ext>
            </a:extLst>
          </p:cNvPr>
          <p:cNvSpPr txBox="1">
            <a:spLocks/>
          </p:cNvSpPr>
          <p:nvPr/>
        </p:nvSpPr>
        <p:spPr>
          <a:xfrm>
            <a:off x="56979" y="1331348"/>
            <a:ext cx="9030042" cy="19842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400" b="1" dirty="0">
                <a:solidFill>
                  <a:srgbClr val="003849"/>
                </a:solidFill>
                <a:latin typeface="+mj-lt"/>
              </a:rPr>
              <a:t>CHƯƠNG VII: ĐA DẠNG THẾ GIỚI SỐNG</a:t>
            </a:r>
            <a:endParaRPr lang="vi-VN" sz="3400" b="1" dirty="0">
              <a:solidFill>
                <a:srgbClr val="003849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3400" b="1" dirty="0">
                <a:solidFill>
                  <a:srgbClr val="003849"/>
                </a:solidFill>
                <a:latin typeface="+mj-lt"/>
              </a:rPr>
              <a:t>BÀI 22. HỆ THỐNG PHÂN LOẠI SINH VẬT</a:t>
            </a:r>
            <a:endParaRPr lang="vi-VN" sz="3400" b="1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="" xmlns:a16="http://schemas.microsoft.com/office/drawing/2014/main" id="{4179B920-2215-4A1B-8525-81635A114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0" y="3148446"/>
            <a:ext cx="3048000" cy="199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7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phic 43">
            <a:extLst>
              <a:ext uri="{FF2B5EF4-FFF2-40B4-BE49-F238E27FC236}">
                <a16:creationId xmlns="" xmlns:a16="http://schemas.microsoft.com/office/drawing/2014/main" id="{498B0AC4-3B34-4754-B1AF-0723EFDBB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43369" y="3473060"/>
            <a:ext cx="575066" cy="1314438"/>
          </a:xfrm>
          <a:prstGeom prst="rect">
            <a:avLst/>
          </a:prstGeom>
        </p:spPr>
      </p:pic>
      <p:sp>
        <p:nvSpPr>
          <p:cNvPr id="295" name="Google Shape;295;p27"/>
          <p:cNvSpPr txBox="1">
            <a:spLocks noGrp="1"/>
          </p:cNvSpPr>
          <p:nvPr>
            <p:ph type="title"/>
          </p:nvPr>
        </p:nvSpPr>
        <p:spPr>
          <a:xfrm>
            <a:off x="713100" y="356002"/>
            <a:ext cx="77178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3600" dirty="0">
                <a:solidFill>
                  <a:srgbClr val="003849"/>
                </a:solidFill>
                <a:latin typeface="+mj-lt"/>
              </a:rPr>
              <a:t>NỘI DUNG BÀI HỌC</a:t>
            </a:r>
            <a:endParaRPr sz="36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296" name="Google Shape;296;p27"/>
          <p:cNvSpPr txBox="1">
            <a:spLocks noGrp="1"/>
          </p:cNvSpPr>
          <p:nvPr>
            <p:ph type="subTitle" idx="1"/>
          </p:nvPr>
        </p:nvSpPr>
        <p:spPr>
          <a:xfrm>
            <a:off x="1240514" y="1447974"/>
            <a:ext cx="7717799" cy="4482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/>
          <a:p>
            <a:pPr marL="0" indent="0"/>
            <a:r>
              <a:rPr lang="en-US" sz="2200" dirty="0">
                <a:latin typeface="+mj-lt"/>
              </a:rPr>
              <a:t>SỰ CẦN THIẾT CỦA VIỆC PHÂN LOẠI THẾ GIỚI SỐNG</a:t>
            </a:r>
            <a:endParaRPr sz="2200" dirty="0">
              <a:latin typeface="+mj-lt"/>
            </a:endParaRPr>
          </a:p>
        </p:txBody>
      </p:sp>
      <p:sp>
        <p:nvSpPr>
          <p:cNvPr id="298" name="Google Shape;298;p27"/>
          <p:cNvSpPr txBox="1">
            <a:spLocks noGrp="1"/>
          </p:cNvSpPr>
          <p:nvPr>
            <p:ph type="subTitle" idx="5"/>
          </p:nvPr>
        </p:nvSpPr>
        <p:spPr>
          <a:xfrm>
            <a:off x="1284004" y="2395678"/>
            <a:ext cx="4758103" cy="448200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/>
          <a:p>
            <a:pPr marL="0" indent="0"/>
            <a:r>
              <a:rPr lang="en-US" sz="2200" dirty="0">
                <a:latin typeface="+mj-lt"/>
              </a:rPr>
              <a:t>HỆ THỐNG PHÂN LOẠI SINH VẬT</a:t>
            </a:r>
            <a:endParaRPr sz="2200" dirty="0">
              <a:latin typeface="+mj-lt"/>
            </a:endParaRPr>
          </a:p>
        </p:txBody>
      </p:sp>
      <p:sp>
        <p:nvSpPr>
          <p:cNvPr id="300" name="Google Shape;300;p27"/>
          <p:cNvSpPr txBox="1">
            <a:spLocks noGrp="1"/>
          </p:cNvSpPr>
          <p:nvPr>
            <p:ph type="subTitle" idx="8"/>
          </p:nvPr>
        </p:nvSpPr>
        <p:spPr>
          <a:xfrm>
            <a:off x="1240514" y="3316674"/>
            <a:ext cx="5982739" cy="552468"/>
          </a:xfrm>
          <a:prstGeom prst="rect">
            <a:avLst/>
          </a:prstGeom>
        </p:spPr>
        <p:txBody>
          <a:bodyPr spcFirstLastPara="1" wrap="square" lIns="91401" tIns="91401" rIns="91401" bIns="91401" anchor="b" anchorCtr="0">
            <a:noAutofit/>
          </a:bodyPr>
          <a:lstStyle/>
          <a:p>
            <a:pPr marL="0" indent="0"/>
            <a:r>
              <a:rPr lang="en-US" sz="2200" dirty="0">
                <a:latin typeface="+mj-lt"/>
              </a:rPr>
              <a:t>GIỚI VÀ HỆ THỐNG PHÂN LOẠI NĂM GIỚI</a:t>
            </a:r>
            <a:endParaRPr sz="2200" dirty="0">
              <a:latin typeface="+mj-lt"/>
            </a:endParaRPr>
          </a:p>
        </p:txBody>
      </p:sp>
      <p:sp>
        <p:nvSpPr>
          <p:cNvPr id="304" name="Google Shape;304;p27"/>
          <p:cNvSpPr/>
          <p:nvPr/>
        </p:nvSpPr>
        <p:spPr>
          <a:xfrm>
            <a:off x="447615" y="1242995"/>
            <a:ext cx="836680" cy="83777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/>
          </a:p>
        </p:txBody>
      </p:sp>
      <p:sp>
        <p:nvSpPr>
          <p:cNvPr id="305" name="Google Shape;305;p27"/>
          <p:cNvSpPr/>
          <p:nvPr/>
        </p:nvSpPr>
        <p:spPr>
          <a:xfrm>
            <a:off x="447312" y="2184596"/>
            <a:ext cx="836680" cy="86689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/>
          </a:p>
        </p:txBody>
      </p:sp>
      <p:sp>
        <p:nvSpPr>
          <p:cNvPr id="306" name="Google Shape;306;p27"/>
          <p:cNvSpPr/>
          <p:nvPr/>
        </p:nvSpPr>
        <p:spPr>
          <a:xfrm>
            <a:off x="425568" y="3155293"/>
            <a:ext cx="836680" cy="83803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/>
          </a:p>
        </p:txBody>
      </p:sp>
      <p:sp>
        <p:nvSpPr>
          <p:cNvPr id="308" name="Google Shape;308;p27"/>
          <p:cNvSpPr txBox="1">
            <a:spLocks noGrp="1"/>
          </p:cNvSpPr>
          <p:nvPr>
            <p:ph type="title" idx="2"/>
          </p:nvPr>
        </p:nvSpPr>
        <p:spPr>
          <a:xfrm>
            <a:off x="490802" y="1387653"/>
            <a:ext cx="749700" cy="576000"/>
          </a:xfrm>
          <a:prstGeom prst="rect">
            <a:avLst/>
          </a:prstGeom>
        </p:spPr>
        <p:txBody>
          <a:bodyPr spcFirstLastPara="1" wrap="square" lIns="91401" tIns="91401" rIns="91401" bIns="91401" anchor="ctr" anchorCtr="0">
            <a:noAutofit/>
          </a:bodyPr>
          <a:lstStyle/>
          <a:p>
            <a:r>
              <a:rPr lang="en-US" sz="2200" dirty="0">
                <a:solidFill>
                  <a:srgbClr val="003849"/>
                </a:solidFill>
                <a:latin typeface="+mj-lt"/>
              </a:rPr>
              <a:t>I</a:t>
            </a:r>
            <a:endParaRPr sz="22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309" name="Google Shape;309;p27"/>
          <p:cNvSpPr txBox="1">
            <a:spLocks noGrp="1"/>
          </p:cNvSpPr>
          <p:nvPr>
            <p:ph type="title" idx="4"/>
          </p:nvPr>
        </p:nvSpPr>
        <p:spPr>
          <a:xfrm>
            <a:off x="493535" y="2340652"/>
            <a:ext cx="749700" cy="576000"/>
          </a:xfrm>
          <a:prstGeom prst="rect">
            <a:avLst/>
          </a:prstGeom>
        </p:spPr>
        <p:txBody>
          <a:bodyPr spcFirstLastPara="1" wrap="square" lIns="91401" tIns="91401" rIns="91401" bIns="91401" anchor="ctr" anchorCtr="0">
            <a:noAutofit/>
          </a:bodyPr>
          <a:lstStyle/>
          <a:p>
            <a:r>
              <a:rPr lang="en" sz="2200" dirty="0">
                <a:latin typeface="+mj-lt"/>
              </a:rPr>
              <a:t>II</a:t>
            </a:r>
            <a:endParaRPr sz="2200" dirty="0">
              <a:latin typeface="+mj-lt"/>
            </a:endParaRPr>
          </a:p>
        </p:txBody>
      </p:sp>
      <p:sp>
        <p:nvSpPr>
          <p:cNvPr id="310" name="Google Shape;310;p27"/>
          <p:cNvSpPr txBox="1">
            <a:spLocks noGrp="1"/>
          </p:cNvSpPr>
          <p:nvPr>
            <p:ph type="title" idx="7"/>
          </p:nvPr>
        </p:nvSpPr>
        <p:spPr>
          <a:xfrm>
            <a:off x="491104" y="3300737"/>
            <a:ext cx="749700" cy="576000"/>
          </a:xfrm>
          <a:prstGeom prst="rect">
            <a:avLst/>
          </a:prstGeom>
        </p:spPr>
        <p:txBody>
          <a:bodyPr spcFirstLastPara="1" wrap="square" lIns="91401" tIns="91401" rIns="91401" bIns="91401" anchor="ctr" anchorCtr="0">
            <a:noAutofit/>
          </a:bodyPr>
          <a:lstStyle/>
          <a:p>
            <a:r>
              <a:rPr lang="en-US" sz="2200" dirty="0">
                <a:latin typeface="+mj-lt"/>
              </a:rPr>
              <a:t>III</a:t>
            </a:r>
            <a:endParaRPr sz="2200" dirty="0">
              <a:latin typeface="+mj-lt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172386" y="372122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dirty="0"/>
          </a:p>
        </p:txBody>
      </p:sp>
      <p:pic>
        <p:nvPicPr>
          <p:cNvPr id="43" name="Graphic 42">
            <a:extLst>
              <a:ext uri="{FF2B5EF4-FFF2-40B4-BE49-F238E27FC236}">
                <a16:creationId xmlns="" xmlns:a16="http://schemas.microsoft.com/office/drawing/2014/main" id="{F36469AE-4A15-450E-B245-41B15D8FD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58847" y="3895138"/>
            <a:ext cx="1572065" cy="10493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300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3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/>
      <p:bldP spid="296" grpId="0" build="p"/>
      <p:bldP spid="298" grpId="0" build="p"/>
      <p:bldP spid="300" grpId="0" build="p"/>
      <p:bldP spid="304" grpId="0" animBg="1"/>
      <p:bldP spid="305" grpId="0" animBg="1"/>
      <p:bldP spid="306" grpId="0" animBg="1"/>
      <p:bldP spid="308" grpId="0"/>
      <p:bldP spid="309" grpId="0"/>
      <p:bldP spid="3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5;p27">
            <a:extLst>
              <a:ext uri="{FF2B5EF4-FFF2-40B4-BE49-F238E27FC236}">
                <a16:creationId xmlns="" xmlns:a16="http://schemas.microsoft.com/office/drawing/2014/main" id="{0EC39F06-85B1-4270-9807-7EC27D9824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161056"/>
            <a:ext cx="77178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3000" dirty="0">
                <a:solidFill>
                  <a:srgbClr val="003849"/>
                </a:solidFill>
                <a:latin typeface="+mj-lt"/>
              </a:rPr>
              <a:t>1. SỰ CẦN THIẾT CỦA VIỆC PHÂN LOẠI THẾ GIỚI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="" xmlns:a16="http://schemas.microsoft.com/office/drawing/2014/main" id="{B53A6386-B615-4FC5-9B5A-1B68A7D80650}"/>
              </a:ext>
            </a:extLst>
          </p:cNvPr>
          <p:cNvSpPr/>
          <p:nvPr/>
        </p:nvSpPr>
        <p:spPr>
          <a:xfrm>
            <a:off x="1253661" y="1467563"/>
            <a:ext cx="4820866" cy="2854033"/>
          </a:xfrm>
          <a:prstGeom prst="cloud">
            <a:avLst/>
          </a:prstGeom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2200" dirty="0" err="1"/>
              <a:t>Hãy</a:t>
            </a:r>
            <a:r>
              <a:rPr lang="en-US" sz="2200" dirty="0"/>
              <a:t> </a:t>
            </a:r>
            <a:r>
              <a:rPr lang="en-US" sz="2200" dirty="0" err="1"/>
              <a:t>sắp</a:t>
            </a:r>
            <a:r>
              <a:rPr lang="en-US" sz="2200" dirty="0"/>
              <a:t> </a:t>
            </a:r>
            <a:r>
              <a:rPr lang="en-US" sz="2200" dirty="0" err="1"/>
              <a:t>xếp</a:t>
            </a:r>
            <a:r>
              <a:rPr lang="en-US" sz="2200" dirty="0"/>
              <a:t> </a:t>
            </a:r>
            <a:r>
              <a:rPr lang="en-US" sz="2200" dirty="0" err="1"/>
              <a:t>sách</a:t>
            </a:r>
            <a:r>
              <a:rPr lang="en-US" sz="2200" dirty="0"/>
              <a:t> </a:t>
            </a:r>
            <a:r>
              <a:rPr lang="en-US" sz="2200" dirty="0" err="1"/>
              <a:t>vở</a:t>
            </a:r>
            <a:r>
              <a:rPr lang="en-US" sz="2200" dirty="0"/>
              <a:t>,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dùng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từng</a:t>
            </a:r>
            <a:r>
              <a:rPr lang="en-US" sz="2200" dirty="0"/>
              <a:t> </a:t>
            </a:r>
            <a:r>
              <a:rPr lang="en-US" sz="2200" dirty="0" err="1"/>
              <a:t>nhóm</a:t>
            </a:r>
            <a:r>
              <a:rPr lang="en-US" sz="2200" dirty="0"/>
              <a:t> </a:t>
            </a:r>
            <a:r>
              <a:rPr lang="en-US" sz="2200" dirty="0" err="1"/>
              <a:t>dựa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đặc</a:t>
            </a:r>
            <a:r>
              <a:rPr lang="en-US" sz="2200" dirty="0"/>
              <a:t> </a:t>
            </a:r>
            <a:r>
              <a:rPr lang="en-US" sz="2200" dirty="0" err="1"/>
              <a:t>điểm</a:t>
            </a:r>
            <a:r>
              <a:rPr lang="en-US" sz="2200" dirty="0"/>
              <a:t> </a:t>
            </a:r>
            <a:r>
              <a:rPr lang="en-US" sz="2200" dirty="0" err="1"/>
              <a:t>chung</a:t>
            </a:r>
            <a:r>
              <a:rPr lang="en-US" sz="2200" dirty="0"/>
              <a:t> </a:t>
            </a:r>
            <a:r>
              <a:rPr lang="en-US" sz="2200" dirty="0" err="1"/>
              <a:t>giữa</a:t>
            </a:r>
            <a:r>
              <a:rPr lang="en-US" sz="2200" dirty="0"/>
              <a:t> </a:t>
            </a:r>
            <a:r>
              <a:rPr lang="en-US" sz="2200" dirty="0" err="1"/>
              <a:t>chúng</a:t>
            </a:r>
            <a:endParaRPr lang="en-US" sz="2200" dirty="0"/>
          </a:p>
        </p:txBody>
      </p:sp>
      <p:pic>
        <p:nvPicPr>
          <p:cNvPr id="15" name="Picture 7">
            <a:extLst>
              <a:ext uri="{FF2B5EF4-FFF2-40B4-BE49-F238E27FC236}">
                <a16:creationId xmlns="" xmlns:a16="http://schemas.microsoft.com/office/drawing/2014/main" id="{D26BC11C-FD7F-407C-8BA2-4AFE4C6F7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77817" y="1137791"/>
            <a:ext cx="1951874" cy="40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2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95;p27">
            <a:extLst>
              <a:ext uri="{FF2B5EF4-FFF2-40B4-BE49-F238E27FC236}">
                <a16:creationId xmlns="" xmlns:a16="http://schemas.microsoft.com/office/drawing/2014/main" id="{25CC855A-EE2B-4FC3-98A8-0C82DDA2BF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11333"/>
            <a:ext cx="7717800" cy="572700"/>
          </a:xfrm>
          <a:prstGeom prst="rect">
            <a:avLst/>
          </a:prstGeom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3000" dirty="0">
                <a:solidFill>
                  <a:srgbClr val="003849"/>
                </a:solidFill>
                <a:latin typeface="+mj-lt"/>
              </a:rPr>
              <a:t>1. SỰ CẦN THIẾT CỦA VIỆC PHÂN LOẠI THẾ GIỚI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F1C11A55-F22D-442C-9343-BF25F82AE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5896" y="1355903"/>
            <a:ext cx="2833651" cy="2527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529EDB7-A356-41C8-8531-F6E31BD2E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39883" y="1355903"/>
            <a:ext cx="2833651" cy="2527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0C6956-84CD-45C1-AD1A-E52E850617E1}"/>
              </a:ext>
            </a:extLst>
          </p:cNvPr>
          <p:cNvSpPr txBox="1"/>
          <p:nvPr/>
        </p:nvSpPr>
        <p:spPr>
          <a:xfrm>
            <a:off x="2114871" y="1554280"/>
            <a:ext cx="1175676" cy="594391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Nhóm</a:t>
            </a:r>
            <a:r>
              <a:rPr lang="en-US" sz="2200" dirty="0">
                <a:solidFill>
                  <a:srgbClr val="003849"/>
                </a:solidFill>
              </a:rPr>
              <a:t>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7951835-22D3-458D-A855-46E3D73E93F8}"/>
              </a:ext>
            </a:extLst>
          </p:cNvPr>
          <p:cNvSpPr txBox="1"/>
          <p:nvPr/>
        </p:nvSpPr>
        <p:spPr>
          <a:xfrm>
            <a:off x="5853453" y="1554280"/>
            <a:ext cx="1175676" cy="594391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Nhóm</a:t>
            </a:r>
            <a:r>
              <a:rPr lang="en-US" sz="2200" dirty="0">
                <a:solidFill>
                  <a:srgbClr val="003849"/>
                </a:solidFill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67C6A32-455A-4F1E-9B9C-E59F5045911E}"/>
              </a:ext>
            </a:extLst>
          </p:cNvPr>
          <p:cNvSpPr txBox="1"/>
          <p:nvPr/>
        </p:nvSpPr>
        <p:spPr>
          <a:xfrm>
            <a:off x="1440401" y="2091671"/>
            <a:ext cx="2528711" cy="161582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Sách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giáo</a:t>
            </a:r>
            <a:r>
              <a:rPr lang="en-US" sz="2200" dirty="0">
                <a:solidFill>
                  <a:srgbClr val="003849"/>
                </a:solidFill>
              </a:rPr>
              <a:t> khoa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Sách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tập</a:t>
            </a:r>
            <a:endParaRPr lang="en-US" sz="2200" dirty="0">
              <a:solidFill>
                <a:srgbClr val="003849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Vở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ghi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chép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97A1464-4B55-4668-A887-AFBAE67BD783}"/>
              </a:ext>
            </a:extLst>
          </p:cNvPr>
          <p:cNvSpPr txBox="1"/>
          <p:nvPr/>
        </p:nvSpPr>
        <p:spPr>
          <a:xfrm>
            <a:off x="5192352" y="2044877"/>
            <a:ext cx="2528711" cy="161582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Bút</a:t>
            </a:r>
            <a:r>
              <a:rPr lang="en-US" sz="2200" dirty="0">
                <a:solidFill>
                  <a:srgbClr val="003849"/>
                </a:solidFill>
              </a:rPr>
              <a:t> bi, </a:t>
            </a:r>
            <a:r>
              <a:rPr lang="en-US" sz="2200" dirty="0" err="1">
                <a:solidFill>
                  <a:srgbClr val="003849"/>
                </a:solidFill>
              </a:rPr>
              <a:t>bút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chì</a:t>
            </a:r>
            <a:endParaRPr lang="en-US" sz="2200" dirty="0">
              <a:solidFill>
                <a:srgbClr val="003849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Thước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kẻ</a:t>
            </a:r>
            <a:endParaRPr lang="en-US" sz="2200" dirty="0">
              <a:solidFill>
                <a:srgbClr val="003849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Keo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dán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68C52141-B837-4B81-AFFB-5A191ED54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45825" y="2091659"/>
            <a:ext cx="1246516" cy="179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3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3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3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00111" y="498310"/>
            <a:ext cx="7720445" cy="830997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Hãy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phân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loại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các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loài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sinh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vật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dưới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đây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thành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các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nhóm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khác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nhau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dựa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vào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đặc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điểm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chung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của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/>
              </a:rPr>
              <a:t>chúng</a:t>
            </a:r>
            <a:r>
              <a:rPr lang="en-US" sz="2400" dirty="0">
                <a:solidFill>
                  <a:srgbClr val="222222"/>
                </a:solidFill>
                <a:latin typeface="Times New Roman"/>
              </a:rPr>
              <a:t>?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528763"/>
            <a:ext cx="5205846" cy="305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72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1420</Words>
  <Application>Microsoft Office PowerPoint</Application>
  <PresentationFormat>On-screen Show (16:9)</PresentationFormat>
  <Paragraphs>171</Paragraphs>
  <Slides>45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Arial</vt:lpstr>
      <vt:lpstr>Times New Roman</vt:lpstr>
      <vt:lpstr>Calibri Light</vt:lpstr>
      <vt:lpstr>Calibri</vt:lpstr>
      <vt:lpstr>Baloo 2</vt:lpstr>
      <vt:lpstr>Wingdings</vt:lpstr>
      <vt:lpstr>Pangolin</vt:lpstr>
      <vt:lpstr>English Vocabulary Workshop by Slidesgo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BÀI HỌC</vt:lpstr>
      <vt:lpstr>1. SỰ CẦN THIẾT CỦA VIỆC PHÂN LOẠI THẾ GIỚI SỐNG</vt:lpstr>
      <vt:lpstr>1. SỰ CẦN THIẾT CỦA VIỆC PHÂN LOẠI THẾ GIỚI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SỰ CẦN THIẾT CỦA VIỆC PHÂN LOẠI THẾ GIỚI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GIỚI VÀ HỆ THỐNG PHÂN LOẠI NĂM GIỚI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GIỚI VÀ HỆ THỐNG PHÂN LOẠI NĂM GIỚI</vt:lpstr>
      <vt:lpstr>III. GIỚI VÀ HỆ THỐNG PHÂN LOẠI NĂM GIỚI</vt:lpstr>
      <vt:lpstr>PowerPoint Presentation</vt:lpstr>
      <vt:lpstr>Bài 25: HỆ THỐNG PHÂN LOẠI SINH VẬT</vt:lpstr>
      <vt:lpstr>LUYỆN TẬP</vt:lpstr>
      <vt:lpstr>LUYỆN TẬP</vt:lpstr>
      <vt:lpstr>LUYỆN TẬP</vt:lpstr>
      <vt:lpstr>LUYỆN TẬP</vt:lpstr>
      <vt:lpstr>VẬN DỤNG</vt:lpstr>
      <vt:lpstr>VẬN DỤNG</vt:lpstr>
      <vt:lpstr>VẬN DỤNG</vt:lpstr>
      <vt:lpstr>VẬN DỤNG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163</cp:revision>
  <dcterms:modified xsi:type="dcterms:W3CDTF">2023-11-20T21:25:43Z</dcterms:modified>
</cp:coreProperties>
</file>