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9" r:id="rId4"/>
  </p:sldMasterIdLst>
  <p:notesMasterIdLst>
    <p:notesMasterId r:id="rId14"/>
  </p:notesMasterIdLst>
  <p:sldIdLst>
    <p:sldId id="269" r:id="rId5"/>
    <p:sldId id="270" r:id="rId6"/>
    <p:sldId id="257" r:id="rId7"/>
    <p:sldId id="260" r:id="rId8"/>
    <p:sldId id="261" r:id="rId9"/>
    <p:sldId id="262" r:id="rId10"/>
    <p:sldId id="272" r:id="rId11"/>
    <p:sldId id="27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23F2-7CC7-4AF9-8CE7-4F6F787B2D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57F1-4B44-48F7-8712-C5F15569C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7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B7A0CF1-9501-4655-B075-D3980F41116F}" type="slidenum">
              <a:rPr lang="en-US" sz="1200" u="none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</a:t>
            </a:fld>
            <a:endParaRPr lang="en-US" sz="1200" u="none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B9FE507-E539-4529-B202-D288DC0D7AF9}" type="slidenum">
              <a:rPr lang="en-US" sz="1200" u="none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7</a:t>
            </a:fld>
            <a:endParaRPr lang="en-US" sz="1200" u="none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31EB3-65B8-4098-A8C3-8409F231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0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B8FC7285-7057-45AC-8AAA-253F2A52FD73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C9659B8F-1EEA-4630-A554-1157D69AA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E49D36FE-AF9F-4ED3-8848-ABC6C91A1950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6985EA8-318E-439E-B0DC-139C86FF7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D06F350A-9D23-4A89-829E-709D3D9C7B95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4A40EFE-6C33-4FEC-909A-22934864B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38" y="1600206"/>
            <a:ext cx="5273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12" y="1600206"/>
            <a:ext cx="5273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52D84730-DF07-419C-A19D-EEAF28665730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9256699B-06B9-4FAF-A933-FE12FA506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906F1C44-13FC-4724-8B53-4EC3F9EE611B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3975FE06-E421-454F-900C-663AA63DB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7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4B6A68E7-E45B-4815-9476-107C08BA5624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EC7C40A0-61B6-4C6F-9206-4FCCB029D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6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C7BC5B8A-0E4E-4BDA-A37F-F5BE40698094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5A0121FA-3209-4443-AE75-BD96C269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3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32B2779D-EF88-4AEE-9CD5-B0FAC83D467B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0D43E7B9-8E92-4DCE-9F9E-5C234C65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1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EC79D2C-FD04-4E6C-A761-86C840FB1D7B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8F3D83E7-3F75-4E43-87DF-19CC245FD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256B78C8-318D-4514-8355-221409D313C3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7C921C32-5024-4B0C-A264-B388E7B67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548" y="274702"/>
            <a:ext cx="26749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57" y="274702"/>
            <a:ext cx="78724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DB7C6065-19A7-4668-8D82-D3A9E1CFC984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E873AF08-9B32-4335-8D7E-BB899F501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1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/>
          <p:cNvSpPr/>
          <p:nvPr/>
        </p:nvSpPr>
        <p:spPr bwMode="auto">
          <a:xfrm>
            <a:off x="2667000" y="630238"/>
            <a:ext cx="39274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233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 baseline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 baseline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2ABCF97-CBCB-4AF4-9D2A-65B009A3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5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9402483E-D590-4F87-83E2-385357582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3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814638" cy="6858000"/>
          </a:xfrm>
        </p:grpSpPr>
        <p:sp>
          <p:nvSpPr>
            <p:cNvPr id="5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" name="Freeform 11" title="left scallop inline"/>
            <p:cNvSpPr/>
            <p:nvPr/>
          </p:nvSpPr>
          <p:spPr bwMode="auto">
            <a:xfrm>
              <a:off x="874020" y="0"/>
              <a:ext cx="1646457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208" y="1073925"/>
            <a:ext cx="6140303" cy="4064627"/>
          </a:xfrm>
        </p:spPr>
        <p:txBody>
          <a:bodyPr anchor="b"/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818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 baseline="0" smtClean="0">
                <a:solidFill>
                  <a:srgbClr val="F3F3F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 baseline="0" dirty="0">
                <a:solidFill>
                  <a:srgbClr val="F3F3F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 baseline="0" smtClean="0">
                <a:solidFill>
                  <a:srgbClr val="F3F3F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A24071-CE2D-44BD-B0FC-33D7B9E8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7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7" y="2286000"/>
            <a:ext cx="3600450" cy="36195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2A4DE32A-C776-47FA-A22B-2DA4EDCBA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0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55" y="381037"/>
            <a:ext cx="7629525" cy="149351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60" y="2199670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7" y="2909102"/>
            <a:ext cx="3600450" cy="299639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70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61E516F-1651-4B20-8405-3446F103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4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D438D20-DEC7-4578-8836-BE6D4DB03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1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9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F8E6FB75-00DF-4274-BD80-A34D58D12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0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36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3582589-4C49-4B2E-BBE6-A488045A5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6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600" y="4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13" y="6375400"/>
            <a:ext cx="925512" cy="34607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98BADC8-68FE-426C-ACD2-305109E16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F7172401-8A30-4390-9619-5390B2A41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59" y="382386"/>
            <a:ext cx="1119099" cy="5600404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93" y="382422"/>
            <a:ext cx="6294439" cy="560040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F11CA969-72EE-4D7C-804A-B26595785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3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defTabSz="914400" fontAlgn="base">
              <a:spcBef>
                <a:spcPct val="50000"/>
              </a:spcBef>
              <a:spcAft>
                <a:spcPct val="0"/>
              </a:spcAft>
              <a:defRPr u="sng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u="sng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u="sng">
                <a:latin typeface="Times New Roman" pitchFamily="18" charset="0"/>
              </a:defRPr>
            </a:lvl1pPr>
          </a:lstStyle>
          <a:p>
            <a:pPr>
              <a:defRPr/>
            </a:pPr>
            <a:fld id="{C95A81A2-F38C-4BCB-BE19-C72BDBEF3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45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1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65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20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7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9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31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57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86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18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27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36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31EB3-65B8-4098-A8C3-8409F2317B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4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DB5D-4D03-48A3-9110-0EC1D3A301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D5D4-042D-4439-8356-98EA257A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24176-247C-4461-903F-F8E5E495AE20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u="none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8CD6D-8ED9-4BE2-A67A-0C3B0B47E9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 u="none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  <a:cs typeface="+mn-cs"/>
              </a:defRPr>
            </a:lvl1pPr>
          </a:lstStyle>
          <a:p>
            <a:pPr>
              <a:defRPr/>
            </a:pPr>
            <a:fld id="{B5898F52-2787-4BA2-BBBC-9395E9F86D50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 u="none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  <a:cs typeface="+mn-cs"/>
              </a:defRPr>
            </a:lvl1pPr>
          </a:lstStyle>
          <a:p>
            <a:pPr>
              <a:defRPr/>
            </a:pPr>
            <a:fld id="{6B0650FC-DFB4-44AD-96A4-19ED7BE8E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516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16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1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262626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262626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262626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262626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262626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262626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262626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262626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DB5D-4D03-48A3-9110-0EC1D3A301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D5D4-042D-4439-8356-98EA257AF2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1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HP\Downloads\LaPlaya-guitar_32vsg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lien%20luu\V9\CoGaiMoDuong-ThuHienThanhHoa-2633580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" Type="http://schemas.openxmlformats.org/officeDocument/2006/relationships/audio" Target="file:///D:\lien%20luu\V9\CoGaiMoDuong-ThuHienThanhHoa-2633580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20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52388"/>
            <a:ext cx="8878887" cy="6858001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309813" y="4876800"/>
            <a:ext cx="701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GV: </a:t>
            </a:r>
            <a:r>
              <a:rPr lang="en-US" sz="4000" b="1" u="non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Đinh</a:t>
            </a:r>
            <a:r>
              <a:rPr lang="en-US" sz="4000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non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4000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non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Bích</a:t>
            </a:r>
            <a:r>
              <a:rPr lang="en-US" sz="4000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</a:t>
            </a:r>
            <a:endParaRPr lang="en-US" sz="4000" b="1" u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LaPlaya-guitar_32vs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124200"/>
            <a:ext cx="469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3847" y="-21342"/>
            <a:ext cx="5976316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THCS KIM ĐỒNG</a:t>
            </a:r>
          </a:p>
        </p:txBody>
      </p:sp>
    </p:spTree>
    <p:extLst>
      <p:ext uri="{BB962C8B-B14F-4D97-AF65-F5344CB8AC3E}">
        <p14:creationId xmlns:p14="http://schemas.microsoft.com/office/powerpoint/2010/main" val="1825906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1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0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13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87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135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CoGaiMoDuong-ThuHienThanhHoa-263358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7696200" cy="22875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52: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CHƯƠNG 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TRÌNH ĐỊA PHƯƠNG:</a:t>
            </a: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TRONG RỪNG 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Ò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BOONG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      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trai-loong-boong-quang-nam-2-420x3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8768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29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s1299033_LON_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1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hbjg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1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i-loong-boong-quang-nam-2-420x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1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46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CHÚNG EM LÀM HƯỚNG DẪN </a:t>
            </a:r>
            <a:r>
              <a:rPr lang="en-US" sz="4000" b="1" dirty="0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VIÊN </a:t>
            </a:r>
            <a:r>
              <a:rPr lang="en-US" sz="4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DU LỊCH</a:t>
            </a:r>
            <a:endParaRPr lang="en-US" sz="4000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620182"/>
      </p:ext>
    </p:extLst>
  </p:cSld>
  <p:clrMapOvr>
    <a:masterClrMapping/>
  </p:clrMapOvr>
  <p:transition spd="slow" advTm="227014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CoGaiMoDuong-ThuHienThanhHoa-263358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901"/>
              </p:ext>
            </p:extLst>
          </p:nvPr>
        </p:nvGraphicFramePr>
        <p:xfrm>
          <a:off x="140245" y="304800"/>
          <a:ext cx="9003755" cy="6286016"/>
        </p:xfrm>
        <a:graphic>
          <a:graphicData uri="http://schemas.openxmlformats.org/drawingml/2006/table">
            <a:tbl>
              <a:tblPr firstRow="1" firstCol="1" bandRow="1"/>
              <a:tblGrid>
                <a:gridCol w="2264977"/>
                <a:gridCol w="2278081"/>
                <a:gridCol w="2278081"/>
                <a:gridCol w="2182616"/>
              </a:tblGrid>
              <a:tr h="2788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Tiêu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chí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Mức độ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Chưa đạt (0đ)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 (1đ)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Tốt (2 đ)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104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thiệu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đối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tượng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minh 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Chưa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thiệu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đối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tượng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minh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  thiệu được đối tượng thuyết minh </a:t>
                      </a:r>
                      <a:r>
                        <a:rPr lang="vi-VN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nhưng chưa hay</a:t>
                      </a:r>
                      <a:endParaRPr lang="en-US" sz="1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  thiệu được đối tượng thuyết minh</a:t>
                      </a:r>
                      <a:r>
                        <a:rPr lang="vi-VN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hay và ấn tượng.</a:t>
                      </a:r>
                      <a:endParaRPr lang="en-US" sz="1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1500" b="1" spc="3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500" b="1" spc="-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miêu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tả</a:t>
                      </a:r>
                      <a:endParaRPr lang="en-US" sz="1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Chưa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1500" b="1" spc="3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500" b="1" spc="-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miêu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tả</a:t>
                      </a:r>
                      <a:endParaRPr lang="en-US" sz="1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1500" b="1" spc="3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500" b="1" spc="-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miêu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tả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1500" b="1" spc="3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500" b="1" spc="-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500" b="1" spc="5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miêu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tả</a:t>
                      </a:r>
                      <a:r>
                        <a:rPr lang="en-US" sz="1500" b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hấp</a:t>
                      </a:r>
                      <a:r>
                        <a:rPr lang="en-US" sz="15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Nói to, rõ ràng, truyền cảm.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khó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ngập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ngừng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lặp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to,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nhưng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đôi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chỗ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lặp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hoặc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ngập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ngừng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vài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Nói to, truyền cảm, hầu như không lặp lại hay ngập ngừng.</a:t>
                      </a:r>
                      <a:endParaRPr lang="en-US" sz="1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Sử dụng yếu tố phi ngôn ngữ (diệu bộ, cử chỉ, nét mặt, ánh mắt…) phù hợp.</a:t>
                      </a:r>
                      <a:endParaRPr lang="en-US" sz="1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Điệu bộ thiếu tự tin, mắt chưa nhìn vào người nghe; nét mặt chưa biểu cảm hoặc biểu cảm chưa phù hợp.</a:t>
                      </a:r>
                      <a:endParaRPr lang="en-US" sz="1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Điệu bộ tự tin,nhìn vào người nghe; biểu cảm chưa phù hợp với nội dung vấn đề </a:t>
                      </a:r>
                      <a:endParaRPr lang="en-US" sz="1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Điệu bộ rất tự tin, mắt nhìn vào người nghe; nét mặt sinh động.</a:t>
                      </a:r>
                      <a:endParaRPr lang="en-US" sz="1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 tiện hỗ trợ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Chưa sử dụng các phương tiện công nghệ hỗ trợ 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Biết sử dụng một vài phương tiện công nghệ hỗ trợ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tiện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trực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tranh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en-US" sz="15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ảnh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video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09099" y="0"/>
            <a:ext cx="2925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PHIẾU ĐÁNH GIÁ KĨ NĂNG NÓI</a:t>
            </a:r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29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3787" r="2631" b="10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61938" y="379413"/>
            <a:ext cx="8610600" cy="40005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sz="2000" i="1">
              <a:solidFill>
                <a:schemeClr val="bg1"/>
              </a:solidFill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09600" y="2971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IV/ Luyện tập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7620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 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Viết một đoạn văn ngắn 5-8 dòng nêu cảm nhận của em về nhân vật Thận trong bài Trong rừng loong boong của tác giả Thu Bồn.</a:t>
            </a:r>
          </a:p>
        </p:txBody>
      </p:sp>
    </p:spTree>
    <p:extLst>
      <p:ext uri="{BB962C8B-B14F-4D97-AF65-F5344CB8AC3E}">
        <p14:creationId xmlns:p14="http://schemas.microsoft.com/office/powerpoint/2010/main" val="2736544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A46175B0-8978-4038-AD3B-FF9F6FD3D6D6}"/>
  <p:tag name="GENSWF_SLIDE_UID" val="{9227AF07-5FE9-465E-9B31-E3C5D33B1401}:326"/>
  <p:tag name="ISPRING_CUSTOM_TIMING_USED" val="1"/>
  <p:tag name="GENSWF_ADVANCE_TIME" val="227.014"/>
  <p:tag name="ISPRING_PLAYER_LAYOUT_TYPE" val="Video"/>
  <p:tag name="ISPRING_SLIDE_ID_2" val="{7035CD90-2017-4C6F-A799-D76292365C3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uy hiệu">
  <a:themeElements>
    <a:clrScheme name="Huy hiệu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Huy hiệu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y hiệu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9E77EDF1-0821-4215-BD6E-A2D49F02550D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uy hiệu">
    <a:dk1>
      <a:sysClr val="windowText" lastClr="000000"/>
    </a:dk1>
    <a:lt1>
      <a:sysClr val="window" lastClr="FFFFFF"/>
    </a:lt1>
    <a:dk2>
      <a:srgbClr val="1B2F36"/>
    </a:dk2>
    <a:lt2>
      <a:srgbClr val="F3F3F2"/>
    </a:lt2>
    <a:accent1>
      <a:srgbClr val="A38D51"/>
    </a:accent1>
    <a:accent2>
      <a:srgbClr val="5A3D40"/>
    </a:accent2>
    <a:accent3>
      <a:srgbClr val="5D988C"/>
    </a:accent3>
    <a:accent4>
      <a:srgbClr val="A85752"/>
    </a:accent4>
    <a:accent5>
      <a:srgbClr val="809A67"/>
    </a:accent5>
    <a:accent6>
      <a:srgbClr val="67645A"/>
    </a:accent6>
    <a:hlink>
      <a:srgbClr val="5D988C"/>
    </a:hlink>
    <a:folHlink>
      <a:srgbClr val="8467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382</Words>
  <Application>Microsoft Office PowerPoint</Application>
  <PresentationFormat>On-screen Show (4:3)</PresentationFormat>
  <Paragraphs>37</Paragraphs>
  <Slides>9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1_Huy hiệu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2023-11-06T14:16:58Z</dcterms:created>
  <dcterms:modified xsi:type="dcterms:W3CDTF">2023-11-07T07:52:23Z</dcterms:modified>
</cp:coreProperties>
</file>