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</p:sldMasterIdLst>
  <p:notesMasterIdLst>
    <p:notesMasterId r:id="rId51"/>
  </p:notesMasterIdLst>
  <p:sldIdLst>
    <p:sldId id="361" r:id="rId2"/>
    <p:sldId id="365" r:id="rId3"/>
    <p:sldId id="313" r:id="rId4"/>
    <p:sldId id="366" r:id="rId5"/>
    <p:sldId id="367" r:id="rId6"/>
    <p:sldId id="368" r:id="rId7"/>
    <p:sldId id="362" r:id="rId8"/>
    <p:sldId id="256" r:id="rId9"/>
    <p:sldId id="259" r:id="rId10"/>
    <p:sldId id="370" r:id="rId11"/>
    <p:sldId id="404" r:id="rId12"/>
    <p:sldId id="381" r:id="rId13"/>
    <p:sldId id="363" r:id="rId14"/>
    <p:sldId id="405" r:id="rId15"/>
    <p:sldId id="364" r:id="rId16"/>
    <p:sldId id="310" r:id="rId17"/>
    <p:sldId id="401" r:id="rId18"/>
    <p:sldId id="406" r:id="rId19"/>
    <p:sldId id="407" r:id="rId20"/>
    <p:sldId id="258" r:id="rId21"/>
    <p:sldId id="402" r:id="rId22"/>
    <p:sldId id="314" r:id="rId23"/>
    <p:sldId id="372" r:id="rId24"/>
    <p:sldId id="267" r:id="rId25"/>
    <p:sldId id="644" r:id="rId26"/>
    <p:sldId id="318" r:id="rId27"/>
    <p:sldId id="661" r:id="rId28"/>
    <p:sldId id="276" r:id="rId29"/>
    <p:sldId id="664" r:id="rId30"/>
    <p:sldId id="665" r:id="rId31"/>
    <p:sldId id="666" r:id="rId32"/>
    <p:sldId id="656" r:id="rId33"/>
    <p:sldId id="659" r:id="rId34"/>
    <p:sldId id="378" r:id="rId35"/>
    <p:sldId id="668" r:id="rId36"/>
    <p:sldId id="261" r:id="rId37"/>
    <p:sldId id="669" r:id="rId38"/>
    <p:sldId id="667" r:id="rId39"/>
    <p:sldId id="632" r:id="rId40"/>
    <p:sldId id="552" r:id="rId41"/>
    <p:sldId id="554" r:id="rId42"/>
    <p:sldId id="553" r:id="rId43"/>
    <p:sldId id="555" r:id="rId44"/>
    <p:sldId id="639" r:id="rId45"/>
    <p:sldId id="641" r:id="rId46"/>
    <p:sldId id="642" r:id="rId47"/>
    <p:sldId id="643" r:id="rId48"/>
    <p:sldId id="352" r:id="rId49"/>
    <p:sldId id="271" r:id="rId50"/>
  </p:sldIdLst>
  <p:sldSz cx="9144000" cy="5143500" type="screen16x9"/>
  <p:notesSz cx="6858000" cy="9144000"/>
  <p:embeddedFontLst>
    <p:embeddedFont>
      <p:font typeface="等线" panose="02010600030101010101" pitchFamily="2" charset="-122"/>
      <p:regular r:id="rId52"/>
      <p:bold r:id="rId53"/>
    </p:embeddedFont>
    <p:embeddedFont>
      <p:font typeface="#9Slide03 AllRoundGothic" panose="020B0703020202020104" pitchFamily="34" charset="0"/>
      <p:regular r:id="rId54"/>
    </p:embeddedFont>
    <p:embeddedFont>
      <p:font typeface="#9Slide03 Ample" panose="02000000000000000000" pitchFamily="2" charset="0"/>
      <p:regular r:id="rId55"/>
    </p:embeddedFont>
    <p:embeddedFont>
      <p:font typeface="#9Slide03 AmpleSoft" panose="02000000000000000000" pitchFamily="2" charset="0"/>
      <p:regular r:id="rId56"/>
    </p:embeddedFont>
    <p:embeddedFont>
      <p:font typeface="#9Slide03 Arima Madurai" panose="00000500000000000000" pitchFamily="2" charset="0"/>
      <p:regular r:id="rId57"/>
    </p:embeddedFont>
    <p:embeddedFont>
      <p:font typeface="#9Slide03 Arima Madurai Black" panose="00000A00000000000000" pitchFamily="2" charset="0"/>
      <p:bold r:id="rId58"/>
    </p:embeddedFont>
    <p:embeddedFont>
      <p:font typeface="#9Slide04 VogaRegular" panose="02000506000000020004" pitchFamily="2" charset="0"/>
      <p:regular r:id="rId59"/>
    </p:embeddedFont>
    <p:embeddedFont>
      <p:font typeface="#9Slide05 Braxton Regular" panose="03060000000000000000" pitchFamily="66" charset="0"/>
      <p:regular r:id="rId60"/>
    </p:embeddedFont>
    <p:embeddedFont>
      <p:font typeface="#9Slide05 Edwardian" panose="02040603050506020204" pitchFamily="18" charset="0"/>
      <p:regular r:id="rId61"/>
    </p:embeddedFont>
    <p:embeddedFont>
      <p:font typeface="#9Slide05 FS Blonde Script" panose="03000503000000000000" pitchFamily="65" charset="0"/>
      <p:italic r:id="rId62"/>
    </p:embeddedFont>
    <p:embeddedFont>
      <p:font typeface="#9Slide05 SVNAnthem" pitchFamily="2" charset="0"/>
      <p:regular r:id="rId63"/>
    </p:embeddedFont>
    <p:embeddedFont>
      <p:font typeface="#9Slide05 SVNBalladeer Light" panose="00000400000000000000" pitchFamily="2" charset="0"/>
      <p:regular r:id="rId64"/>
    </p:embeddedFont>
    <p:embeddedFont>
      <p:font typeface="#9Slide05 SVNBulgary" pitchFamily="2" charset="0"/>
      <p:regular r:id="rId65"/>
    </p:embeddedFont>
    <p:embeddedFont>
      <p:font typeface="#9Slide05 SVNCoco FY" panose="02000506000000020003" pitchFamily="2" charset="0"/>
      <p:regular r:id="rId66"/>
    </p:embeddedFont>
    <p:embeddedFont>
      <p:font typeface="#9Slide05 SVNSteady" pitchFamily="2" charset="0"/>
      <p:regular r:id="rId67"/>
    </p:embeddedFont>
    <p:embeddedFont>
      <p:font typeface="Chivo Black" panose="020B0604020202020204" charset="0"/>
      <p:bold r:id="rId68"/>
      <p:boldItalic r:id="rId69"/>
    </p:embeddedFont>
    <p:embeddedFont>
      <p:font typeface="DM Sans" pitchFamily="2" charset="0"/>
      <p:regular r:id="rId70"/>
      <p:bold r:id="rId71"/>
      <p:italic r:id="rId72"/>
      <p:boldItalic r:id="rId73"/>
    </p:embeddedFont>
    <p:embeddedFont>
      <p:font typeface="Microsoft YaHei" panose="020B0503020204020204" pitchFamily="34" charset="-122"/>
      <p:regular r:id="rId74"/>
      <p:bold r:id="rId75"/>
    </p:embeddedFont>
    <p:embeddedFont>
      <p:font typeface="Yeseva One" panose="020B0604020202020204" charset="0"/>
      <p:regular r:id="rId7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3D6"/>
    <a:srgbClr val="FFEBF1"/>
    <a:srgbClr val="FB316D"/>
    <a:srgbClr val="FEF901"/>
    <a:srgbClr val="FD8002"/>
    <a:srgbClr val="26C0CD"/>
    <a:srgbClr val="00C4F8"/>
    <a:srgbClr val="8100AB"/>
    <a:srgbClr val="F67901"/>
    <a:srgbClr val="FC73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500B8EB-8474-4B76-9B8F-94AC2B267B24}">
  <a:tblStyle styleId="{4500B8EB-8474-4B76-9B8F-94AC2B267B2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633BC10-E6FA-48B6-81AC-F67E695A52F3}" styleName="Table_1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FF3E9"/>
          </a:solidFill>
        </a:fill>
      </a:tcStyle>
    </a:wholeTbl>
    <a:band1H>
      <a:tcTxStyle/>
      <a:tcStyle>
        <a:tcBdr/>
        <a:fill>
          <a:solidFill>
            <a:srgbClr val="DEE7D0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EE7D0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869FB2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869FB2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869FB2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869FB2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74822" autoAdjust="0"/>
  </p:normalViewPr>
  <p:slideViewPr>
    <p:cSldViewPr snapToGrid="0">
      <p:cViewPr varScale="1">
        <p:scale>
          <a:sx n="80" d="100"/>
          <a:sy n="80" d="100"/>
        </p:scale>
        <p:origin x="83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4.fntdata"/><Relationship Id="rId63" Type="http://schemas.openxmlformats.org/officeDocument/2006/relationships/font" Target="fonts/font12.fntdata"/><Relationship Id="rId68" Type="http://schemas.openxmlformats.org/officeDocument/2006/relationships/font" Target="fonts/font17.fntdata"/><Relationship Id="rId76" Type="http://schemas.openxmlformats.org/officeDocument/2006/relationships/font" Target="fonts/font25.fntdata"/><Relationship Id="rId7" Type="http://schemas.openxmlformats.org/officeDocument/2006/relationships/slide" Target="slides/slide6.xml"/><Relationship Id="rId71" Type="http://schemas.openxmlformats.org/officeDocument/2006/relationships/font" Target="fonts/font2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66" Type="http://schemas.openxmlformats.org/officeDocument/2006/relationships/font" Target="fonts/font15.fntdata"/><Relationship Id="rId74" Type="http://schemas.openxmlformats.org/officeDocument/2006/relationships/font" Target="fonts/font23.fntdata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65" Type="http://schemas.openxmlformats.org/officeDocument/2006/relationships/font" Target="fonts/font14.fntdata"/><Relationship Id="rId73" Type="http://schemas.openxmlformats.org/officeDocument/2006/relationships/font" Target="fonts/font22.fntdata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5.fntdata"/><Relationship Id="rId64" Type="http://schemas.openxmlformats.org/officeDocument/2006/relationships/font" Target="fonts/font13.fntdata"/><Relationship Id="rId69" Type="http://schemas.openxmlformats.org/officeDocument/2006/relationships/font" Target="fonts/font18.fntdata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72" Type="http://schemas.openxmlformats.org/officeDocument/2006/relationships/font" Target="fonts/font21.fntdata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8.fntdata"/><Relationship Id="rId67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3.fntdata"/><Relationship Id="rId62" Type="http://schemas.openxmlformats.org/officeDocument/2006/relationships/font" Target="fonts/font11.fntdata"/><Relationship Id="rId70" Type="http://schemas.openxmlformats.org/officeDocument/2006/relationships/font" Target="fonts/font19.fntdata"/><Relationship Id="rId75" Type="http://schemas.openxmlformats.org/officeDocument/2006/relationships/font" Target="fonts/font2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1182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6009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2947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6987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0" algn="just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Thuở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huyện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0" algn="just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15,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0" algn="just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trào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dần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bút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VN.</a:t>
            </a: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58750" indent="0">
              <a:buNone/>
            </a:pP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sầu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não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bi ai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Hanh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khỏe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khoắn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dị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rung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in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đậm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suốt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endParaRPr lang="en-US" dirty="0"/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endParaRPr lang="en-US" dirty="0"/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4025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Hanh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1939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nỗi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da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diết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chàng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18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chài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lưới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ven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Bồng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nửa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nghèo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nuôi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dưỡng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Hanh,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nguồn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vần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: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6453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eef6270eaa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eef6270eaa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652121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nhắc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1 </a:t>
            </a:r>
            <a:r>
              <a:rPr lang="en-US" dirty="0" err="1"/>
              <a:t>chút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kĩ</a:t>
            </a:r>
            <a:r>
              <a:rPr lang="en-US" dirty="0"/>
              <a:t> </a:t>
            </a:r>
            <a:r>
              <a:rPr lang="en-US" dirty="0" err="1"/>
              <a:t>năng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. Ta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1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trưng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chương</a:t>
            </a:r>
            <a:r>
              <a:rPr lang="en-US" dirty="0"/>
              <a:t>,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yếu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nghệ</a:t>
            </a:r>
            <a:r>
              <a:rPr lang="en-US" dirty="0"/>
              <a:t> </a:t>
            </a:r>
            <a:r>
              <a:rPr lang="en-US" dirty="0" err="1"/>
              <a:t>thuật</a:t>
            </a:r>
            <a:r>
              <a:rPr lang="en-US" dirty="0"/>
              <a:t>, </a:t>
            </a:r>
            <a:r>
              <a:rPr lang="en-US" dirty="0" err="1"/>
              <a:t>ngôn</a:t>
            </a:r>
            <a:r>
              <a:rPr lang="en-US" dirty="0"/>
              <a:t> </a:t>
            </a:r>
            <a:r>
              <a:rPr lang="en-US" dirty="0" err="1"/>
              <a:t>ngữ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…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bộc</a:t>
            </a:r>
            <a:r>
              <a:rPr lang="en-US" dirty="0"/>
              <a:t> </a:t>
            </a:r>
            <a:r>
              <a:rPr lang="en-US" dirty="0" err="1"/>
              <a:t>lộ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.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1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ta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tâm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2 </a:t>
            </a:r>
            <a:r>
              <a:rPr lang="en-US" dirty="0" err="1"/>
              <a:t>phương</a:t>
            </a:r>
            <a:r>
              <a:rPr lang="en-US" dirty="0"/>
              <a:t> </a:t>
            </a:r>
            <a:r>
              <a:rPr lang="en-US" dirty="0" err="1"/>
              <a:t>diện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</a:t>
            </a:r>
          </a:p>
          <a:p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9331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88F93-828D-4E18-BA1B-18F92AA5ADE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032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; 4 </a:t>
            </a:r>
            <a:r>
              <a:rPr lang="en-US" dirty="0" err="1"/>
              <a:t>khổ</a:t>
            </a:r>
            <a:r>
              <a:rPr lang="en-US" dirty="0"/>
              <a:t> ; 8 </a:t>
            </a:r>
            <a:r>
              <a:rPr lang="en-US" dirty="0" err="1"/>
              <a:t>tiếng</a:t>
            </a:r>
            <a:r>
              <a:rPr lang="en-US" dirty="0"/>
              <a:t> / </a:t>
            </a:r>
            <a:r>
              <a:rPr lang="en-US" dirty="0" err="1"/>
              <a:t>dòng</a:t>
            </a:r>
            <a:endParaRPr lang="en-US" dirty="0"/>
          </a:p>
          <a:p>
            <a:endParaRPr lang="en-US" dirty="0"/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9871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398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3280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ef050a60c5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ef050a60c5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88F93-828D-4E18-BA1B-18F92AA5ADED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3032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d1d8e92bd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d1d8e92bd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>
              <a:lnSpc>
                <a:spcPct val="150000"/>
              </a:lnSpc>
              <a:spcAft>
                <a:spcPts val="1200"/>
              </a:spcAft>
            </a:pP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nỗi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ngay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dấu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47700" indent="1152525" algn="l">
              <a:lnSpc>
                <a:spcPct val="150000"/>
              </a:lnSpc>
              <a:spcAft>
                <a:spcPts val="1200"/>
              </a:spcAft>
            </a:pP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vốn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nghề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chài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lưới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47700" indent="1152525" algn="l">
              <a:lnSpc>
                <a:spcPct val="150000"/>
              </a:lnSpc>
              <a:spcAft>
                <a:spcPts val="1200"/>
              </a:spcAft>
            </a:pP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vây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nửa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7000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39700" algn="just">
              <a:lnSpc>
                <a:spcPct val="150000"/>
              </a:lnSpc>
              <a:spcAft>
                <a:spcPts val="1200"/>
              </a:spcAft>
              <a:tabLst>
                <a:tab pos="220345" algn="l"/>
              </a:tabLst>
            </a:pP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Nam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giếng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gốc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canh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rau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muống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dầm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tương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Hanh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chài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nằm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lao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“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vốn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nghề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chài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lưới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”.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vốn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nghề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lâu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nghề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39700" algn="just">
              <a:lnSpc>
                <a:spcPct val="150000"/>
              </a:lnSpc>
              <a:spcAft>
                <a:spcPts val="1200"/>
              </a:spcAft>
              <a:tabLst>
                <a:tab pos="220345" algn="l"/>
              </a:tabLst>
            </a:pP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phác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duyên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dáng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ở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sóng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lấy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nền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cọn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nỗi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niềm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vây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khoảng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chài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dã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nửa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lấy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đếm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miền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núi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lấy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khoảng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dao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quăng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chặng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rừng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Chồi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sồng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mênh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nỗi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dập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dờn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sóng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lặng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tờ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nỗi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kí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ức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ào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ạt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xôn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xao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139700" algn="just">
              <a:lnSpc>
                <a:spcPct val="150000"/>
              </a:lnSpc>
              <a:spcAft>
                <a:spcPts val="1200"/>
              </a:spcAft>
              <a:tabLst>
                <a:tab pos="220345" algn="l"/>
              </a:tabLst>
            </a:pPr>
            <a:endParaRPr lang="en-US" sz="18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sz="1800" dirty="0" err="1"/>
              <a:t>Giáo</a:t>
            </a:r>
            <a:r>
              <a:rPr lang="en-SG" sz="1800" dirty="0"/>
              <a:t> </a:t>
            </a:r>
            <a:r>
              <a:rPr lang="en-SG" sz="1800" dirty="0" err="1"/>
              <a:t>án</a:t>
            </a:r>
            <a:r>
              <a:rPr lang="en-SG" sz="1800" dirty="0"/>
              <a:t> </a:t>
            </a:r>
            <a:r>
              <a:rPr lang="en-SG" sz="1800" dirty="0" err="1"/>
              <a:t>của</a:t>
            </a:r>
            <a:r>
              <a:rPr lang="en-SG" sz="1800" dirty="0"/>
              <a:t> </a:t>
            </a:r>
            <a:r>
              <a:rPr lang="en-SG" sz="1800" dirty="0" err="1"/>
              <a:t>Hạnh</a:t>
            </a:r>
            <a:r>
              <a:rPr lang="en-SG" sz="1800" dirty="0"/>
              <a:t> </a:t>
            </a:r>
            <a:r>
              <a:rPr lang="en-SG" sz="1800" dirty="0" err="1"/>
              <a:t>Nguyễn</a:t>
            </a:r>
            <a:r>
              <a:rPr lang="en-SG" sz="1800" dirty="0"/>
              <a:t> (0975152531): </a:t>
            </a:r>
            <a:r>
              <a:rPr lang="en-SG" sz="1800" dirty="0">
                <a:hlinkClick r:id="rId3"/>
              </a:rPr>
              <a:t>https://www.facebook.com/HankNguyenn</a:t>
            </a:r>
            <a:endParaRPr lang="en-SG" sz="1800" dirty="0"/>
          </a:p>
          <a:p>
            <a:endParaRPr lang="en-US" sz="1800" dirty="0"/>
          </a:p>
          <a:p>
            <a:endParaRPr lang="en-US" sz="1800" dirty="0"/>
          </a:p>
          <a:p>
            <a:pPr indent="139700" algn="just">
              <a:lnSpc>
                <a:spcPct val="150000"/>
              </a:lnSpc>
              <a:spcAft>
                <a:spcPts val="1200"/>
              </a:spcAft>
              <a:tabLst>
                <a:tab pos="220345" algn="l"/>
              </a:tabLs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88F93-828D-4E18-BA1B-18F92AA5ADED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11752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gọn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Hanh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thật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dung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dị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nghèo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ven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sầm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uất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hòn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ngọc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mẽ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chài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lưới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Qua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niềm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6050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731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7458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>
              <a:lnSpc>
                <a:spcPct val="150000"/>
              </a:lnSpc>
              <a:spcAft>
                <a:spcPts val="1200"/>
              </a:spcAft>
            </a:pP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chài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khơi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rộn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ràng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tươi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đoàn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tấp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nập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endParaRPr lang="en-US" sz="18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39700" algn="just">
              <a:lnSpc>
                <a:spcPct val="150000"/>
              </a:lnSpc>
              <a:spcAft>
                <a:spcPts val="1200"/>
              </a:spcAft>
              <a:tabLst>
                <a:tab pos="220345" algn="l"/>
              </a:tabLst>
            </a:pP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khơi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chài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buổi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sớm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mai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hồng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”: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660400" indent="0" algn="l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	Khi 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/ 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nhẹ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/ 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sớm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mai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hồng</a:t>
            </a:r>
            <a:b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		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trai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tráng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/ 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bơi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/ 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Hai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phóng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khoáng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nhẹ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lặng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náo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nức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bơi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khơi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"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”,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hứa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hẹn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chuyến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khơi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thắng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lợi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giàu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nhẹ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hồng</a:t>
            </a:r>
            <a:r>
              <a:rPr lang="en-US" sz="1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,...)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lành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nâng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bổng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xuân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khơi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ngắt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nhịp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3/2/3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đợt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sóng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nhẹ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vỗ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bờ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ngắt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nhịp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3/2/3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nhịp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chèo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gấp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gáp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sóng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vỗ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dào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dạt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Aft>
                <a:spcPts val="1200"/>
              </a:spcAft>
            </a:pP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Con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chắc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riêng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: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khỏe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khoắn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con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khuôn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niềm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431800" indent="139700" algn="l">
              <a:lnSpc>
                <a:spcPct val="150000"/>
              </a:lnSpc>
              <a:spcAft>
                <a:spcPts val="1200"/>
              </a:spcAft>
            </a:pP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Chiếc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nhẹ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/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hăng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tuấn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mã</a:t>
            </a:r>
            <a:b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Phăng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mái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chèo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/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mẽ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vượt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giang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Aft>
                <a:spcPts val="1200"/>
              </a:spcAft>
            </a:pP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lướt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so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tuấn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phi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bay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cỏ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so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chàng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chàng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kị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"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phăng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chèo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giục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cương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nhịp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phi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ngựa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quý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đảo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phăng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mái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chèo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mẽ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vượt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nhằm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khẳng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vượt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vũ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bão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lướt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sóng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hởi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sĩ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Thật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nhịp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hăng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say,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dào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lôi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cuốn</a:t>
            </a:r>
            <a:r>
              <a:rPr lang="en-US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Aft>
                <a:spcPts val="1200"/>
              </a:spcAft>
            </a:pP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bừng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buồm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vươn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dương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ghe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bến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náo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nức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niềm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mẻ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lưới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635000" indent="139700" algn="l">
              <a:lnSpc>
                <a:spcPct val="150000"/>
              </a:lnSpc>
              <a:spcAft>
                <a:spcPts val="1200"/>
              </a:spcAft>
            </a:pP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hôm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ồn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ào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bến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đỗ</a:t>
            </a:r>
            <a:b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Khắp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tấp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nập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ghe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39700" algn="l">
              <a:lnSpc>
                <a:spcPct val="150000"/>
              </a:lnSpc>
              <a:spcAft>
                <a:spcPts val="1200"/>
              </a:spcAft>
            </a:pP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Nhờ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ơn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lặng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ghe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”,</a:t>
            </a: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39700" algn="l">
              <a:lnSpc>
                <a:spcPct val="150000"/>
              </a:lnSpc>
              <a:spcAft>
                <a:spcPts val="1200"/>
              </a:spcAft>
            </a:pP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tươi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bạc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trắng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altLang="zh-CN" dirty="0"/>
          </a:p>
          <a:p>
            <a:pPr indent="457200" algn="just">
              <a:lnSpc>
                <a:spcPct val="150000"/>
              </a:lnSpc>
              <a:spcAft>
                <a:spcPts val="1200"/>
              </a:spcAft>
            </a:pP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hôm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nặng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giấc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Ở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ai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Aft>
                <a:spcPts val="1200"/>
              </a:spcAft>
            </a:pP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ồn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ào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”, “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tấp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nập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toát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hối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nhộn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nhịp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chan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Tất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mọi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ùa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vè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bến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đỗ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đợi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buôn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cập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Hanh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lam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lũ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nhọc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nhằn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lộn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sóng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khăn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lam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lũ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bay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nhường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chỗ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niềm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lấp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mắt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chài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lấp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bạc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trắng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tươi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88F93-828D-4E18-BA1B-18F92AA5ADED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47081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>
              <a:lnSpc>
                <a:spcPct val="150000"/>
              </a:lnSpc>
              <a:spcAft>
                <a:spcPts val="1200"/>
              </a:spcAft>
            </a:pP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đoàn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chài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nhắc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phăng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chèo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: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chài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lưới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da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ngăm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rám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/  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nồng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thở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xăm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Aft>
                <a:spcPts val="1200"/>
              </a:spcAft>
            </a:pP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Hanh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khoẻ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khoắn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cuồn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gân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giàu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chài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đài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Sóng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,... in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dấu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da,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xăm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nồng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cường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xứ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khoẻ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khoắn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1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xăm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Bởi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thấp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thoáng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: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xôi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bất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cứ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chàng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miền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khao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xăm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vốn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nhờ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Hanh,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xăm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sâu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gân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thớ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chàng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kị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sóng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giấc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lĩnh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xôi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dương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la,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bất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zh-CN" altLang="en-US" dirty="0"/>
          </a:p>
          <a:p>
            <a:endParaRPr lang="en-US" dirty="0"/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88F93-828D-4E18-BA1B-18F92AA5ADED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5145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d362d286f3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d362d286f3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>
              <a:lnSpc>
                <a:spcPct val="150000"/>
              </a:lnSpc>
              <a:spcAft>
                <a:spcPts val="1200"/>
              </a:spcAft>
            </a:pP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mệt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mỏi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nghỉ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chuyến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trữ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: </a:t>
            </a: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530350" marR="635000" indent="139700" algn="l">
              <a:lnSpc>
                <a:spcPct val="150000"/>
              </a:lnSpc>
              <a:spcAft>
                <a:spcPts val="1200"/>
              </a:spcAft>
            </a:pP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Chiếc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im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bến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mỏi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nằm</a:t>
            </a:r>
            <a:b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Nghe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muối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thấm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dần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thớ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vỏ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Aft>
                <a:spcPts val="1200"/>
              </a:spcAft>
            </a:pP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bến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đỗ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neo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đậu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dập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sóng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xô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chỗ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: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Con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hăng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hứng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kém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("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nhẹ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hăng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tuấn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Phãng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chèo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mẽ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vượt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"), nay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bến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mỏi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nằm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lặng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lẽ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mỏi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mệt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muốn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nghỉ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chuyến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vất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truân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lặng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tri,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lự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Ngược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bậc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hiền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triết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: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lặng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chiêm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ngẫm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chuyến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ai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:</a:t>
            </a: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39700" algn="ctr">
              <a:lnSpc>
                <a:spcPct val="150000"/>
              </a:lnSpc>
              <a:spcAft>
                <a:spcPts val="1200"/>
              </a:spcAft>
            </a:pP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Nghe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muối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thấm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dần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thớ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vỏ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Hanh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ẩn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"Nghe"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"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"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Con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mòi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thớ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vỏ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muối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dường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dày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khỏe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khoắn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bền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tung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chạy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đua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đợt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sóng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nghỉ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thật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tấm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quý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Hanh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88F93-828D-4E18-BA1B-18F92AA5ADED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56609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Đứng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bờ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nên</a:t>
            </a:r>
            <a:r>
              <a:rPr lang="en-US" dirty="0"/>
              <a:t> ban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rõ</a:t>
            </a:r>
            <a:r>
              <a:rPr lang="en-US" dirty="0"/>
              <a:t> con </a:t>
            </a:r>
            <a:r>
              <a:rPr lang="en-US" dirty="0" err="1"/>
              <a:t>thuyền</a:t>
            </a:r>
            <a:r>
              <a:rPr lang="en-US" dirty="0"/>
              <a:t>,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càng</a:t>
            </a:r>
            <a:r>
              <a:rPr lang="en-US" dirty="0"/>
              <a:t> </a:t>
            </a:r>
            <a:r>
              <a:rPr lang="en-US" dirty="0" err="1"/>
              <a:t>xa</a:t>
            </a:r>
            <a:r>
              <a:rPr lang="en-US" dirty="0"/>
              <a:t> </a:t>
            </a:r>
            <a:r>
              <a:rPr lang="en-US" dirty="0" err="1"/>
              <a:t>dần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nhìn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buồm</a:t>
            </a:r>
            <a:r>
              <a:rPr lang="en-US" dirty="0"/>
              <a:t> </a:t>
            </a:r>
            <a:r>
              <a:rPr lang="en-US" dirty="0" err="1"/>
              <a:t>thui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Miêu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tả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chân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thực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hình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ảnh</a:t>
            </a:r>
            <a:r>
              <a:rPr lang="en-US" dirty="0">
                <a:sym typeface="Wingdings" panose="05000000000000000000" pitchFamily="2" charset="2"/>
              </a:rPr>
              <a:t> con </a:t>
            </a:r>
            <a:r>
              <a:rPr lang="en-US" dirty="0" err="1">
                <a:sym typeface="Wingdings" panose="05000000000000000000" pitchFamily="2" charset="2"/>
              </a:rPr>
              <a:t>thuyền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xa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dần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ra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khơi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đánh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cá</a:t>
            </a:r>
            <a:endParaRPr lang="en-US" dirty="0">
              <a:sym typeface="Wingdings" panose="05000000000000000000" pitchFamily="2" charset="2"/>
            </a:endParaRPr>
          </a:p>
          <a:p>
            <a:pPr indent="457200" algn="just">
              <a:lnSpc>
                <a:spcPct val="150000"/>
              </a:lnSpc>
              <a:spcAft>
                <a:spcPts val="1200"/>
              </a:spcAft>
            </a:pP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hết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buồm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diệu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hay :</a:t>
            </a: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584200" indent="139700" algn="l">
              <a:lnSpc>
                <a:spcPct val="150000"/>
              </a:lnSpc>
              <a:spcAft>
                <a:spcPts val="1200"/>
              </a:spcAft>
            </a:pP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buồm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giương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mảnh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b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Rướn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trắng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la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thâu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góp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</a:t>
            </a: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Aft>
                <a:spcPts val="1200"/>
              </a:spcAft>
            </a:pP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trắng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buồm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bật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nền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lồng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lộng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buổi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sớm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mai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thật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buồm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nhằm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chài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lưới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Thiêng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liêng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sâu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nặng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mảnh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vía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bâng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khuâng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Aft>
                <a:spcPts val="1200"/>
              </a:spcAft>
            </a:pP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buồm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no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buồm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căng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thổi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đảo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ngược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buồm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Hanh,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buồm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rướn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trắng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mảnh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thiêng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liêng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bao la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thâu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góp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vươn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muốn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bay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Tức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hùng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góp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chàng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hăm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hở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vọng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zh-CN" altLang="en-US" dirty="0"/>
          </a:p>
          <a:p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buồm</a:t>
            </a:r>
            <a:r>
              <a:rPr lang="en-US" dirty="0"/>
              <a:t> (</a:t>
            </a:r>
            <a:r>
              <a:rPr lang="en-US" dirty="0" err="1"/>
              <a:t>Cụ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,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, </a:t>
            </a:r>
            <a:r>
              <a:rPr lang="en-US" dirty="0" err="1"/>
              <a:t>bình</a:t>
            </a:r>
            <a:r>
              <a:rPr lang="en-US" dirty="0"/>
              <a:t> </a:t>
            </a:r>
            <a:r>
              <a:rPr lang="en-US" dirty="0" err="1"/>
              <a:t>dị</a:t>
            </a:r>
            <a:r>
              <a:rPr lang="en-US" dirty="0"/>
              <a:t>, </a:t>
            </a:r>
            <a:r>
              <a:rPr lang="en-US" dirty="0" err="1"/>
              <a:t>động</a:t>
            </a:r>
            <a:r>
              <a:rPr lang="en-US" dirty="0"/>
              <a:t>, </a:t>
            </a:r>
            <a:r>
              <a:rPr lang="en-US" dirty="0" err="1"/>
              <a:t>vô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,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) //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hồn</a:t>
            </a:r>
            <a:r>
              <a:rPr lang="en-US" dirty="0"/>
              <a:t> </a:t>
            </a:r>
            <a:r>
              <a:rPr lang="en-US" dirty="0" err="1"/>
              <a:t>làng</a:t>
            </a:r>
            <a:r>
              <a:rPr lang="en-US" dirty="0"/>
              <a:t> (</a:t>
            </a:r>
            <a:r>
              <a:rPr lang="en-US" dirty="0" err="1"/>
              <a:t>Trừu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, </a:t>
            </a:r>
            <a:r>
              <a:rPr lang="en-US" dirty="0" err="1"/>
              <a:t>tinh</a:t>
            </a:r>
            <a:r>
              <a:rPr lang="en-US" dirty="0"/>
              <a:t> </a:t>
            </a:r>
            <a:r>
              <a:rPr lang="en-US" dirty="0" err="1"/>
              <a:t>thần</a:t>
            </a:r>
            <a:r>
              <a:rPr lang="en-US" dirty="0"/>
              <a:t>, </a:t>
            </a:r>
            <a:r>
              <a:rPr lang="en-US" dirty="0" err="1"/>
              <a:t>thiêng</a:t>
            </a:r>
            <a:r>
              <a:rPr lang="en-US" dirty="0"/>
              <a:t> </a:t>
            </a:r>
            <a:r>
              <a:rPr lang="en-US" dirty="0" err="1"/>
              <a:t>liêng</a:t>
            </a:r>
            <a:r>
              <a:rPr lang="en-US" dirty="0"/>
              <a:t>, </a:t>
            </a:r>
            <a:r>
              <a:rPr lang="en-US" dirty="0" err="1"/>
              <a:t>tĩnh</a:t>
            </a:r>
            <a:r>
              <a:rPr lang="en-US" dirty="0"/>
              <a:t>, </a:t>
            </a:r>
            <a:r>
              <a:rPr lang="en-US" dirty="0" err="1"/>
              <a:t>xác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, </a:t>
            </a:r>
            <a:r>
              <a:rPr lang="en-US" dirty="0" err="1"/>
              <a:t>người</a:t>
            </a:r>
            <a:r>
              <a:rPr lang="en-US" dirty="0"/>
              <a:t> ở </a:t>
            </a:r>
            <a:r>
              <a:rPr lang="en-US" dirty="0" err="1"/>
              <a:t>lại</a:t>
            </a:r>
            <a:r>
              <a:rPr lang="en-US" dirty="0"/>
              <a:t>)</a:t>
            </a:r>
          </a:p>
          <a:p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Gợi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hình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ảnh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cánh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buồm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sống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động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như</a:t>
            </a:r>
            <a:r>
              <a:rPr lang="en-US" dirty="0">
                <a:sym typeface="Wingdings" panose="05000000000000000000" pitchFamily="2" charset="2"/>
              </a:rPr>
              <a:t> 1 </a:t>
            </a:r>
            <a:r>
              <a:rPr lang="en-US" dirty="0" err="1">
                <a:sym typeface="Wingdings" panose="05000000000000000000" pitchFamily="2" charset="2"/>
              </a:rPr>
              <a:t>sinh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thể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có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tâm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hồn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tràn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trề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sức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sống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và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ước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vọng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gắn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bó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với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ngư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dân</a:t>
            </a:r>
            <a:endParaRPr lang="en-US" dirty="0">
              <a:sym typeface="Wingdings" panose="05000000000000000000" pitchFamily="2" charset="2"/>
            </a:endParaRPr>
          </a:p>
          <a:p>
            <a:r>
              <a:rPr lang="en-US" dirty="0" err="1">
                <a:sym typeface="Wingdings" panose="05000000000000000000" pitchFamily="2" charset="2"/>
              </a:rPr>
              <a:t>Gợi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lên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sự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mạnh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mẽ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khỏe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khoắn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mơ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mộng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của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người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dân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làng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chài</a:t>
            </a:r>
            <a:endParaRPr lang="en-US" dirty="0">
              <a:sym typeface="Wingdings" panose="05000000000000000000" pitchFamily="2" charset="2"/>
            </a:endParaRPr>
          </a:p>
          <a:p>
            <a:endParaRPr lang="en-US" dirty="0"/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 dirty="0">
              <a:sym typeface="Wingdings" panose="05000000000000000000" pitchFamily="2" charset="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88F93-828D-4E18-BA1B-18F92AA5ADED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67103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Nhìn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chung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,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cảnh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ra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khơi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và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cảnh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trở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về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đã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hoàn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tất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một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chuyến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đi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xa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,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ấy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là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những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chuyến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đi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thực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thì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rất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đỗi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nhọc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nhằn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,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gian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truân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,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vất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vả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.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Nhưng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vì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là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nghề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kiếm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sống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,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họ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phải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ra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đi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để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họ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và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gia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đình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họ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có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cái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ăn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,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cái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mặc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hằng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ngày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.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Công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việc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sinh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nhai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lương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thiện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và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cao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quý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ấy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rất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đáng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ngợi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ca.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Tình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yêu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quê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hương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của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nhà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thơ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là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tình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yêu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những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con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người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như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thế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.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Đó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là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sự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đồng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cảm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,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trân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trọng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,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quý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mến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chân</a:t>
            </a:r>
            <a:r>
              <a:rPr lang="en-US" sz="11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11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thành</a:t>
            </a:r>
            <a:r>
              <a:rPr lang="en-US" sz="1100" dirty="0">
                <a:solidFill>
                  <a:srgbClr val="7030A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.</a:t>
            </a:r>
            <a:endParaRPr lang="en-US" sz="700" dirty="0">
              <a:effectLst/>
              <a:latin typeface="#9Slide03 Arima Madurai Black" panose="00000A00000000000000" pitchFamily="2" charset="0"/>
              <a:ea typeface="Times New Roman" panose="02020603050405020304" pitchFamily="18" charset="0"/>
              <a:cs typeface="#9Slide03 Arima Madurai Black" panose="00000A00000000000000" pitchFamily="2" charset="0"/>
            </a:endParaRPr>
          </a:p>
          <a:p>
            <a:endParaRPr lang="en-US" dirty="0"/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4162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08059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>
              <a:lnSpc>
                <a:spcPct val="150000"/>
              </a:lnSpc>
              <a:spcAft>
                <a:spcPts val="1200"/>
              </a:spcAft>
            </a:pP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tỏ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371600" marR="571500" indent="139700" algn="l">
              <a:lnSpc>
                <a:spcPct val="150000"/>
              </a:lnSpc>
              <a:spcAft>
                <a:spcPts val="1200"/>
              </a:spcAft>
            </a:pP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“Nay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b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bạc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chiếc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vôi</a:t>
            </a:r>
            <a:b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Thoáng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rẽ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sóng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chạy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khơi</a:t>
            </a:r>
            <a:b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mùi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nồng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mặn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11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”.</a:t>
            </a: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1100" dirty="0"/>
          </a:p>
          <a:p>
            <a:pPr indent="457200" algn="just">
              <a:lnSpc>
                <a:spcPct val="150000"/>
              </a:lnSpc>
              <a:spcAft>
                <a:spcPts val="1200"/>
              </a:spcAft>
            </a:pP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mấy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lẽ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da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diết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nỗi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nỗi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(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Hanh).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nỗi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gắn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dị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chài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“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buồm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", con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"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nồng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”,...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tất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chài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ven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"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tắm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lẫn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bất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cứ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miền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Nỗi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thật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nồng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11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("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/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/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buồm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")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lối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ngắt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nhịp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nghẹn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nỗi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"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nghề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chài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lưới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"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"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nồng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",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"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buồm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giương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to"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"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buồm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",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nao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thúc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ngân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nga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muối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đẫm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bồi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dị</a:t>
            </a:r>
            <a:r>
              <a:rPr lang="en-US" sz="1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8156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eef6270eaa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eef6270eaa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7541502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eef6270eaa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eef6270eaa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42142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99933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: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1-2-3…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bầm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buồm</a:t>
            </a:r>
            <a:r>
              <a:rPr lang="en-US" dirty="0"/>
              <a:t> ở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chính</a:t>
            </a:r>
            <a:r>
              <a:rPr lang="en-US" dirty="0"/>
              <a:t> (Slide ).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logo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4458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d362d286f3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d362d286f3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8945206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77ABE-15CD-4563-A2F3-F757CC20D680}" type="slidenum">
              <a:rPr lang="en-SG" smtClean="0"/>
              <a:t>40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6324478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77ABE-15CD-4563-A2F3-F757CC20D680}" type="slidenum">
              <a:rPr lang="en-SG" smtClean="0"/>
              <a:t>41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9404276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77ABE-15CD-4563-A2F3-F757CC20D680}" type="slidenum">
              <a:rPr lang="en-SG" smtClean="0"/>
              <a:t>42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9994412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77ABE-15CD-4563-A2F3-F757CC20D680}" type="slidenum">
              <a:rPr lang="en-SG" smtClean="0"/>
              <a:t>43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0414630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77ABE-15CD-4563-A2F3-F757CC20D680}" type="slidenum">
              <a:rPr lang="en-SG" smtClean="0"/>
              <a:t>44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2338686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77ABE-15CD-4563-A2F3-F757CC20D680}" type="slidenum">
              <a:rPr lang="en-SG" smtClean="0"/>
              <a:t>45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7057057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77ABE-15CD-4563-A2F3-F757CC20D680}" type="slidenum">
              <a:rPr lang="en-SG" smtClean="0"/>
              <a:t>46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2093941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77ABE-15CD-4563-A2F3-F757CC20D680}" type="slidenum">
              <a:rPr lang="en-SG" smtClean="0"/>
              <a:t>47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9998996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</a:pP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</a:t>
            </a:r>
            <a:r>
              <a:rPr lang="nl-NL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Luôn giữ gìn vệ sinh môi trường;</a:t>
            </a:r>
            <a:endParaRPr lang="en-US" sz="1050" kern="1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>
              <a:lnSpc>
                <a:spcPct val="115000"/>
              </a:lnSpc>
            </a:pP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nl-NL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Sử dụng tiết kiệm các nguồn tài nguyên;</a:t>
            </a:r>
            <a:endParaRPr lang="en-US" sz="1050" kern="1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>
              <a:lnSpc>
                <a:spcPct val="115000"/>
              </a:lnSpc>
            </a:pP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nl-NL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Hạn chế sử dụng chai lọ nhựa, bao bì ni lông;</a:t>
            </a:r>
            <a:endParaRPr lang="en-US" sz="1050" kern="1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>
              <a:lnSpc>
                <a:spcPct val="115000"/>
              </a:lnSpc>
            </a:pP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nl-NL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Chăm ngoan, học giỏi để xây dựng đất nước...</a:t>
            </a:r>
            <a:endParaRPr lang="en-US" sz="1050" kern="1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endParaRPr lang="en-US" dirty="0"/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76380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cb92fbd39e_0_3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cb92fbd39e_0_3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d362d286f3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d362d286f3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195117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d362d286f3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d362d286f3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61084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9214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ef050a60c5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ef050a60c5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Quê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hương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hai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chữ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thôi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nhưng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gợi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cho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ta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biết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bao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cảm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xúc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quê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hương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là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bát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canh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rau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muống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trái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cà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dầm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tương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quê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hương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là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chùm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khế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ngọt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là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con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đường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là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dòng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sông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ngọt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ngào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Với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nhà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thơ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Tế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Hanh-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được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gọi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là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nhà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thơ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của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quê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hương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thì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quê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hương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hiện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ra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đó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chính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là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hình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ảnh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làng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chài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bình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dị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nhưng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khỏe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khoắn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....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Cô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trò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chúng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ta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sẽ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tìm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hiểu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điều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này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trong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bài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học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hôm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nay: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Bài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thơ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Quê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1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hương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100" kern="1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100" kern="1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eef6270eaa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eef6270eaa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631500" y="1088388"/>
            <a:ext cx="5607300" cy="238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631500" y="3298088"/>
            <a:ext cx="3391800" cy="46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êu đề và Nội dung" type="obj">
  <p:cSld name="Tiêu đề và Nội dung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BZ" smtClean="0"/>
              <a:pPr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178141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66264" y="-1543050"/>
            <a:ext cx="9310264" cy="4907756"/>
          </a:xfrm>
          <a:custGeom>
            <a:avLst/>
            <a:gdLst>
              <a:gd name="connsiteX0" fmla="*/ 739380 w 2484545"/>
              <a:gd name="connsiteY0" fmla="*/ 0 h 1309688"/>
              <a:gd name="connsiteX1" fmla="*/ 871186 w 2484545"/>
              <a:gd name="connsiteY1" fmla="*/ 7570 h 1309688"/>
              <a:gd name="connsiteX2" fmla="*/ 2321050 w 2484545"/>
              <a:gd name="connsiteY2" fmla="*/ 1309688 h 1309688"/>
              <a:gd name="connsiteX3" fmla="*/ 2125224 w 2484545"/>
              <a:gd name="connsiteY3" fmla="*/ 1249125 h 1309688"/>
              <a:gd name="connsiteX4" fmla="*/ 1462429 w 2484545"/>
              <a:gd name="connsiteY4" fmla="*/ 1086360 h 1309688"/>
              <a:gd name="connsiteX5" fmla="*/ 1195052 w 2484545"/>
              <a:gd name="connsiteY5" fmla="*/ 1097715 h 1309688"/>
              <a:gd name="connsiteX6" fmla="*/ 920142 w 2484545"/>
              <a:gd name="connsiteY6" fmla="*/ 1112856 h 1309688"/>
              <a:gd name="connsiteX7" fmla="*/ 332665 w 2484545"/>
              <a:gd name="connsiteY7" fmla="*/ 999300 h 1309688"/>
              <a:gd name="connsiteX8" fmla="*/ 739380 w 2484545"/>
              <a:gd name="connsiteY8" fmla="*/ 0 h 130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84545" h="1309688">
                <a:moveTo>
                  <a:pt x="739380" y="0"/>
                </a:moveTo>
                <a:cubicBezTo>
                  <a:pt x="780805" y="0"/>
                  <a:pt x="825995" y="0"/>
                  <a:pt x="871186" y="7570"/>
                </a:cubicBezTo>
                <a:cubicBezTo>
                  <a:pt x="2422729" y="215758"/>
                  <a:pt x="2727765" y="1309688"/>
                  <a:pt x="2321050" y="1309688"/>
                </a:cubicBezTo>
                <a:cubicBezTo>
                  <a:pt x="2264562" y="1309688"/>
                  <a:pt x="2200542" y="1290762"/>
                  <a:pt x="2125224" y="1249125"/>
                </a:cubicBezTo>
                <a:cubicBezTo>
                  <a:pt x="1884208" y="1116642"/>
                  <a:pt x="1669553" y="1086360"/>
                  <a:pt x="1462429" y="1086360"/>
                </a:cubicBezTo>
                <a:cubicBezTo>
                  <a:pt x="1372048" y="1086360"/>
                  <a:pt x="1285433" y="1093930"/>
                  <a:pt x="1195052" y="1097715"/>
                </a:cubicBezTo>
                <a:cubicBezTo>
                  <a:pt x="1104671" y="1105286"/>
                  <a:pt x="1014289" y="1112856"/>
                  <a:pt x="920142" y="1112856"/>
                </a:cubicBezTo>
                <a:cubicBezTo>
                  <a:pt x="739380" y="1112856"/>
                  <a:pt x="547320" y="1090145"/>
                  <a:pt x="332665" y="999300"/>
                </a:cubicBezTo>
                <a:cubicBezTo>
                  <a:pt x="-307535" y="726763"/>
                  <a:pt x="57755" y="0"/>
                  <a:pt x="73938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43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0"/>
          <p:cNvSpPr txBox="1">
            <a:spLocks noGrp="1"/>
          </p:cNvSpPr>
          <p:nvPr>
            <p:ph type="title"/>
          </p:nvPr>
        </p:nvSpPr>
        <p:spPr>
          <a:xfrm>
            <a:off x="829150" y="501000"/>
            <a:ext cx="3695100" cy="116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69252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1" y="0"/>
            <a:ext cx="9143999" cy="514350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</p:spTree>
    <p:extLst>
      <p:ext uri="{BB962C8B-B14F-4D97-AF65-F5344CB8AC3E}">
        <p14:creationId xmlns:p14="http://schemas.microsoft.com/office/powerpoint/2010/main" val="4160231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">
        <p15:prstTrans prst="peelOff"/>
      </p:transition>
    </mc:Choice>
    <mc:Fallback xmlns="">
      <p:transition spd="slow" advTm="1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200026" y="494927"/>
            <a:ext cx="4733471" cy="4129462"/>
          </a:xfrm>
          <a:custGeom>
            <a:avLst/>
            <a:gdLst>
              <a:gd name="connsiteX0" fmla="*/ 1102181 w 2558500"/>
              <a:gd name="connsiteY0" fmla="*/ 0 h 2232025"/>
              <a:gd name="connsiteX1" fmla="*/ 1185009 w 2558500"/>
              <a:gd name="connsiteY1" fmla="*/ 7540 h 2232025"/>
              <a:gd name="connsiteX2" fmla="*/ 1832574 w 2558500"/>
              <a:gd name="connsiteY2" fmla="*/ 1066999 h 2232025"/>
              <a:gd name="connsiteX3" fmla="*/ 2329542 w 2558500"/>
              <a:gd name="connsiteY3" fmla="*/ 1998266 h 2232025"/>
              <a:gd name="connsiteX4" fmla="*/ 1433494 w 2558500"/>
              <a:gd name="connsiteY4" fmla="*/ 2232025 h 2232025"/>
              <a:gd name="connsiteX5" fmla="*/ 81890 w 2558500"/>
              <a:gd name="connsiteY5" fmla="*/ 1674019 h 2232025"/>
              <a:gd name="connsiteX6" fmla="*/ 1102181 w 2558500"/>
              <a:gd name="connsiteY6" fmla="*/ 0 h 223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58500" h="2232025">
                <a:moveTo>
                  <a:pt x="1102181" y="0"/>
                </a:moveTo>
                <a:cubicBezTo>
                  <a:pt x="1128536" y="0"/>
                  <a:pt x="1154890" y="3770"/>
                  <a:pt x="1185009" y="7540"/>
                </a:cubicBezTo>
                <a:cubicBezTo>
                  <a:pt x="1983171" y="94258"/>
                  <a:pt x="1595385" y="784225"/>
                  <a:pt x="1832574" y="1066999"/>
                </a:cubicBezTo>
                <a:cubicBezTo>
                  <a:pt x="2069764" y="1346002"/>
                  <a:pt x="2977107" y="1519436"/>
                  <a:pt x="2329542" y="1998266"/>
                </a:cubicBezTo>
                <a:cubicBezTo>
                  <a:pt x="2126237" y="2149078"/>
                  <a:pt x="1791160" y="2232025"/>
                  <a:pt x="1433494" y="2232025"/>
                </a:cubicBezTo>
                <a:cubicBezTo>
                  <a:pt x="932760" y="2232025"/>
                  <a:pt x="383083" y="2066131"/>
                  <a:pt x="81890" y="1674019"/>
                </a:cubicBezTo>
                <a:cubicBezTo>
                  <a:pt x="-204243" y="1304528"/>
                  <a:pt x="288960" y="0"/>
                  <a:pt x="1102181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60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ush Strok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icture Placeholder 157"/>
          <p:cNvSpPr>
            <a:spLocks noGrp="1"/>
          </p:cNvSpPr>
          <p:nvPr>
            <p:ph type="pic" sz="quarter" idx="10"/>
          </p:nvPr>
        </p:nvSpPr>
        <p:spPr>
          <a:xfrm>
            <a:off x="-390107" y="-611660"/>
            <a:ext cx="10268336" cy="3920134"/>
          </a:xfrm>
          <a:custGeom>
            <a:avLst/>
            <a:gdLst>
              <a:gd name="connsiteX0" fmla="*/ 9984264 w 13691114"/>
              <a:gd name="connsiteY0" fmla="*/ 5016562 h 5226845"/>
              <a:gd name="connsiteX1" fmla="*/ 10080684 w 13691114"/>
              <a:gd name="connsiteY1" fmla="*/ 5024789 h 5226845"/>
              <a:gd name="connsiteX2" fmla="*/ 10179020 w 13691114"/>
              <a:gd name="connsiteY2" fmla="*/ 5070040 h 5226845"/>
              <a:gd name="connsiteX3" fmla="*/ 10000866 w 13691114"/>
              <a:gd name="connsiteY3" fmla="*/ 5052133 h 5226845"/>
              <a:gd name="connsiteX4" fmla="*/ 9994481 w 13691114"/>
              <a:gd name="connsiteY4" fmla="*/ 5024063 h 5226845"/>
              <a:gd name="connsiteX5" fmla="*/ 9980433 w 13691114"/>
              <a:gd name="connsiteY5" fmla="*/ 5014142 h 5226845"/>
              <a:gd name="connsiteX6" fmla="*/ 9984264 w 13691114"/>
              <a:gd name="connsiteY6" fmla="*/ 5016562 h 5226845"/>
              <a:gd name="connsiteX7" fmla="*/ 9982987 w 13691114"/>
              <a:gd name="connsiteY7" fmla="*/ 5016562 h 5226845"/>
              <a:gd name="connsiteX8" fmla="*/ 9973409 w 13691114"/>
              <a:gd name="connsiteY8" fmla="*/ 5014626 h 5226845"/>
              <a:gd name="connsiteX9" fmla="*/ 12856435 w 13691114"/>
              <a:gd name="connsiteY9" fmla="*/ 4339734 h 5226845"/>
              <a:gd name="connsiteX10" fmla="*/ 12856435 w 13691114"/>
              <a:gd name="connsiteY10" fmla="*/ 4340217 h 5226845"/>
              <a:gd name="connsiteX11" fmla="*/ 12854519 w 13691114"/>
              <a:gd name="connsiteY11" fmla="*/ 4340217 h 5226845"/>
              <a:gd name="connsiteX12" fmla="*/ 13172514 w 13691114"/>
              <a:gd name="connsiteY12" fmla="*/ 4299806 h 5226845"/>
              <a:gd name="connsiteX13" fmla="*/ 12904964 w 13691114"/>
              <a:gd name="connsiteY13" fmla="*/ 4335378 h 5226845"/>
              <a:gd name="connsiteX14" fmla="*/ 12885169 w 13691114"/>
              <a:gd name="connsiteY14" fmla="*/ 4337072 h 5226845"/>
              <a:gd name="connsiteX15" fmla="*/ 12856435 w 13691114"/>
              <a:gd name="connsiteY15" fmla="*/ 4339734 h 5226845"/>
              <a:gd name="connsiteX16" fmla="*/ 12958602 w 13691114"/>
              <a:gd name="connsiteY16" fmla="*/ 4317713 h 5226845"/>
              <a:gd name="connsiteX17" fmla="*/ 13172514 w 13691114"/>
              <a:gd name="connsiteY17" fmla="*/ 4299806 h 5226845"/>
              <a:gd name="connsiteX18" fmla="*/ 5135799 w 13691114"/>
              <a:gd name="connsiteY18" fmla="*/ 3081419 h 5226845"/>
              <a:gd name="connsiteX19" fmla="*/ 5117920 w 13691114"/>
              <a:gd name="connsiteY19" fmla="*/ 3099568 h 5226845"/>
              <a:gd name="connsiteX20" fmla="*/ 5135799 w 13691114"/>
              <a:gd name="connsiteY20" fmla="*/ 3081419 h 5226845"/>
              <a:gd name="connsiteX21" fmla="*/ 5207316 w 13691114"/>
              <a:gd name="connsiteY21" fmla="*/ 2078155 h 5226845"/>
              <a:gd name="connsiteX22" fmla="*/ 5278194 w 13691114"/>
              <a:gd name="connsiteY22" fmla="*/ 2096304 h 5226845"/>
              <a:gd name="connsiteX23" fmla="*/ 5278194 w 13691114"/>
              <a:gd name="connsiteY23" fmla="*/ 2096304 h 5226845"/>
              <a:gd name="connsiteX24" fmla="*/ 5207316 w 13691114"/>
              <a:gd name="connsiteY24" fmla="*/ 2078155 h 5226845"/>
              <a:gd name="connsiteX25" fmla="*/ 4639651 w 13691114"/>
              <a:gd name="connsiteY25" fmla="*/ 1413184 h 5226845"/>
              <a:gd name="connsiteX26" fmla="*/ 4654976 w 13691114"/>
              <a:gd name="connsiteY26" fmla="*/ 1433027 h 5226845"/>
              <a:gd name="connsiteX27" fmla="*/ 4639651 w 13691114"/>
              <a:gd name="connsiteY27" fmla="*/ 1413184 h 5226845"/>
              <a:gd name="connsiteX28" fmla="*/ 5848415 w 13691114"/>
              <a:gd name="connsiteY28" fmla="*/ 877916 h 5226845"/>
              <a:gd name="connsiteX29" fmla="*/ 5848415 w 13691114"/>
              <a:gd name="connsiteY29" fmla="*/ 877916 h 5226845"/>
              <a:gd name="connsiteX30" fmla="*/ 4730963 w 13691114"/>
              <a:gd name="connsiteY30" fmla="*/ 525104 h 5226845"/>
              <a:gd name="connsiteX31" fmla="*/ 4766082 w 13691114"/>
              <a:gd name="connsiteY31" fmla="*/ 533090 h 5226845"/>
              <a:gd name="connsiteX32" fmla="*/ 4798648 w 13691114"/>
              <a:gd name="connsiteY32" fmla="*/ 539865 h 5226845"/>
              <a:gd name="connsiteX33" fmla="*/ 4779492 w 13691114"/>
              <a:gd name="connsiteY33" fmla="*/ 537445 h 5226845"/>
              <a:gd name="connsiteX34" fmla="*/ 4730963 w 13691114"/>
              <a:gd name="connsiteY34" fmla="*/ 525104 h 5226845"/>
              <a:gd name="connsiteX35" fmla="*/ 6255167 w 13691114"/>
              <a:gd name="connsiteY35" fmla="*/ 305625 h 5226845"/>
              <a:gd name="connsiteX36" fmla="*/ 6278155 w 13691114"/>
              <a:gd name="connsiteY36" fmla="*/ 320386 h 5226845"/>
              <a:gd name="connsiteX37" fmla="*/ 6287734 w 13691114"/>
              <a:gd name="connsiteY37" fmla="*/ 326194 h 5226845"/>
              <a:gd name="connsiteX38" fmla="*/ 6276239 w 13691114"/>
              <a:gd name="connsiteY38" fmla="*/ 322564 h 5226845"/>
              <a:gd name="connsiteX39" fmla="*/ 6255167 w 13691114"/>
              <a:gd name="connsiteY39" fmla="*/ 305625 h 5226845"/>
              <a:gd name="connsiteX40" fmla="*/ 6454393 w 13691114"/>
              <a:gd name="connsiteY40" fmla="*/ 0 h 5226845"/>
              <a:gd name="connsiteX41" fmla="*/ 6578909 w 13691114"/>
              <a:gd name="connsiteY41" fmla="*/ 35813 h 5226845"/>
              <a:gd name="connsiteX42" fmla="*/ 6721943 w 13691114"/>
              <a:gd name="connsiteY42" fmla="*/ 71869 h 5226845"/>
              <a:gd name="connsiteX43" fmla="*/ 6810701 w 13691114"/>
              <a:gd name="connsiteY43" fmla="*/ 125347 h 5226845"/>
              <a:gd name="connsiteX44" fmla="*/ 6900097 w 13691114"/>
              <a:gd name="connsiteY44" fmla="*/ 125347 h 5226845"/>
              <a:gd name="connsiteX45" fmla="*/ 7184887 w 13691114"/>
              <a:gd name="connsiteY45" fmla="*/ 286508 h 5226845"/>
              <a:gd name="connsiteX46" fmla="*/ 7488196 w 13691114"/>
              <a:gd name="connsiteY46" fmla="*/ 483725 h 5226845"/>
              <a:gd name="connsiteX47" fmla="*/ 9091580 w 13691114"/>
              <a:gd name="connsiteY47" fmla="*/ 1469324 h 5226845"/>
              <a:gd name="connsiteX48" fmla="*/ 9501525 w 13691114"/>
              <a:gd name="connsiteY48" fmla="*/ 1594672 h 5226845"/>
              <a:gd name="connsiteX49" fmla="*/ 9733316 w 13691114"/>
              <a:gd name="connsiteY49" fmla="*/ 1683964 h 5226845"/>
              <a:gd name="connsiteX50" fmla="*/ 10232019 w 13691114"/>
              <a:gd name="connsiteY50" fmla="*/ 1755833 h 5226845"/>
              <a:gd name="connsiteX51" fmla="*/ 10321415 w 13691114"/>
              <a:gd name="connsiteY51" fmla="*/ 1773740 h 5226845"/>
              <a:gd name="connsiteX52" fmla="*/ 10303536 w 13691114"/>
              <a:gd name="connsiteY52" fmla="*/ 1791404 h 5226845"/>
              <a:gd name="connsiteX53" fmla="*/ 10731361 w 13691114"/>
              <a:gd name="connsiteY53" fmla="*/ 1863274 h 5226845"/>
              <a:gd name="connsiteX54" fmla="*/ 10962513 w 13691114"/>
              <a:gd name="connsiteY54" fmla="*/ 1916994 h 5226845"/>
              <a:gd name="connsiteX55" fmla="*/ 11087668 w 13691114"/>
              <a:gd name="connsiteY55" fmla="*/ 1916994 h 5226845"/>
              <a:gd name="connsiteX56" fmla="*/ 11069789 w 13691114"/>
              <a:gd name="connsiteY56" fmla="*/ 1934659 h 5226845"/>
              <a:gd name="connsiteX57" fmla="*/ 11034030 w 13691114"/>
              <a:gd name="connsiteY57" fmla="*/ 1934659 h 5226845"/>
              <a:gd name="connsiteX58" fmla="*/ 11069789 w 13691114"/>
              <a:gd name="connsiteY58" fmla="*/ 1934659 h 5226845"/>
              <a:gd name="connsiteX59" fmla="*/ 11087668 w 13691114"/>
              <a:gd name="connsiteY59" fmla="*/ 1970956 h 5226845"/>
              <a:gd name="connsiteX60" fmla="*/ 11426096 w 13691114"/>
              <a:gd name="connsiteY60" fmla="*/ 1988621 h 5226845"/>
              <a:gd name="connsiteX61" fmla="*/ 12334745 w 13691114"/>
              <a:gd name="connsiteY61" fmla="*/ 1988621 h 5226845"/>
              <a:gd name="connsiteX62" fmla="*/ 12424141 w 13691114"/>
              <a:gd name="connsiteY62" fmla="*/ 1988621 h 5226845"/>
              <a:gd name="connsiteX63" fmla="*/ 12334745 w 13691114"/>
              <a:gd name="connsiteY63" fmla="*/ 2024435 h 5226845"/>
              <a:gd name="connsiteX64" fmla="*/ 11906920 w 13691114"/>
              <a:gd name="connsiteY64" fmla="*/ 2042341 h 5226845"/>
              <a:gd name="connsiteX65" fmla="*/ 11247943 w 13691114"/>
              <a:gd name="connsiteY65" fmla="*/ 2024435 h 5226845"/>
              <a:gd name="connsiteX66" fmla="*/ 11077451 w 13691114"/>
              <a:gd name="connsiteY66" fmla="*/ 2016933 h 5226845"/>
              <a:gd name="connsiteX67" fmla="*/ 11051271 w 13691114"/>
              <a:gd name="connsiteY67" fmla="*/ 2021289 h 5226845"/>
              <a:gd name="connsiteX68" fmla="*/ 11044886 w 13691114"/>
              <a:gd name="connsiteY68" fmla="*/ 2019595 h 5226845"/>
              <a:gd name="connsiteX69" fmla="*/ 11034030 w 13691114"/>
              <a:gd name="connsiteY69" fmla="*/ 2024435 h 5226845"/>
              <a:gd name="connsiteX70" fmla="*/ 11051271 w 13691114"/>
              <a:gd name="connsiteY70" fmla="*/ 2021289 h 5226845"/>
              <a:gd name="connsiteX71" fmla="*/ 11069789 w 13691114"/>
              <a:gd name="connsiteY71" fmla="*/ 2026854 h 5226845"/>
              <a:gd name="connsiteX72" fmla="*/ 11105547 w 13691114"/>
              <a:gd name="connsiteY72" fmla="*/ 2042341 h 5226845"/>
              <a:gd name="connsiteX73" fmla="*/ 11354579 w 13691114"/>
              <a:gd name="connsiteY73" fmla="*/ 2078155 h 5226845"/>
              <a:gd name="connsiteX74" fmla="*/ 11550612 w 13691114"/>
              <a:gd name="connsiteY74" fmla="*/ 2096304 h 5226845"/>
              <a:gd name="connsiteX75" fmla="*/ 11853921 w 13691114"/>
              <a:gd name="connsiteY75" fmla="*/ 2096304 h 5226845"/>
              <a:gd name="connsiteX76" fmla="*/ 12014195 w 13691114"/>
              <a:gd name="connsiteY76" fmla="*/ 2114211 h 5226845"/>
              <a:gd name="connsiteX77" fmla="*/ 11622129 w 13691114"/>
              <a:gd name="connsiteY77" fmla="*/ 2114211 h 5226845"/>
              <a:gd name="connsiteX78" fmla="*/ 11586371 w 13691114"/>
              <a:gd name="connsiteY78" fmla="*/ 2132117 h 5226845"/>
              <a:gd name="connsiteX79" fmla="*/ 11426096 w 13691114"/>
              <a:gd name="connsiteY79" fmla="*/ 2149782 h 5226845"/>
              <a:gd name="connsiteX80" fmla="*/ 11318821 w 13691114"/>
              <a:gd name="connsiteY80" fmla="*/ 2167689 h 5226845"/>
              <a:gd name="connsiteX81" fmla="*/ 11212184 w 13691114"/>
              <a:gd name="connsiteY81" fmla="*/ 2167689 h 5226845"/>
              <a:gd name="connsiteX82" fmla="*/ 11212184 w 13691114"/>
              <a:gd name="connsiteY82" fmla="*/ 2239558 h 5226845"/>
              <a:gd name="connsiteX83" fmla="*/ 10766480 w 13691114"/>
              <a:gd name="connsiteY83" fmla="*/ 2203502 h 5226845"/>
              <a:gd name="connsiteX84" fmla="*/ 10677723 w 13691114"/>
              <a:gd name="connsiteY84" fmla="*/ 2239558 h 5226845"/>
              <a:gd name="connsiteX85" fmla="*/ 11034030 w 13691114"/>
              <a:gd name="connsiteY85" fmla="*/ 2275372 h 5226845"/>
              <a:gd name="connsiteX86" fmla="*/ 11318821 w 13691114"/>
              <a:gd name="connsiteY86" fmla="*/ 2310943 h 5226845"/>
              <a:gd name="connsiteX87" fmla="*/ 11140667 w 13691114"/>
              <a:gd name="connsiteY87" fmla="*/ 2328850 h 5226845"/>
              <a:gd name="connsiteX88" fmla="*/ 11034030 w 13691114"/>
              <a:gd name="connsiteY88" fmla="*/ 2346999 h 5226845"/>
              <a:gd name="connsiteX89" fmla="*/ 10784360 w 13691114"/>
              <a:gd name="connsiteY89" fmla="*/ 2346999 h 5226845"/>
              <a:gd name="connsiteX90" fmla="*/ 11105547 w 13691114"/>
              <a:gd name="connsiteY90" fmla="*/ 2364906 h 5226845"/>
              <a:gd name="connsiteX91" fmla="*/ 11693008 w 13691114"/>
              <a:gd name="connsiteY91" fmla="*/ 2418626 h 5226845"/>
              <a:gd name="connsiteX92" fmla="*/ 12602294 w 13691114"/>
              <a:gd name="connsiteY92" fmla="*/ 2436533 h 5226845"/>
              <a:gd name="connsiteX93" fmla="*/ 12798327 w 13691114"/>
              <a:gd name="connsiteY93" fmla="*/ 2436533 h 5226845"/>
              <a:gd name="connsiteX94" fmla="*/ 12673811 w 13691114"/>
              <a:gd name="connsiteY94" fmla="*/ 2454197 h 5226845"/>
              <a:gd name="connsiteX95" fmla="*/ 12049954 w 13691114"/>
              <a:gd name="connsiteY95" fmla="*/ 2490495 h 5226845"/>
              <a:gd name="connsiteX96" fmla="*/ 12245987 w 13691114"/>
              <a:gd name="connsiteY96" fmla="*/ 2490495 h 5226845"/>
              <a:gd name="connsiteX97" fmla="*/ 12709570 w 13691114"/>
              <a:gd name="connsiteY97" fmla="*/ 2490495 h 5226845"/>
              <a:gd name="connsiteX98" fmla="*/ 13047998 w 13691114"/>
              <a:gd name="connsiteY98" fmla="*/ 2472588 h 5226845"/>
              <a:gd name="connsiteX99" fmla="*/ 12904964 w 13691114"/>
              <a:gd name="connsiteY99" fmla="*/ 2490495 h 5226845"/>
              <a:gd name="connsiteX100" fmla="*/ 13047998 w 13691114"/>
              <a:gd name="connsiteY100" fmla="*/ 2543973 h 5226845"/>
              <a:gd name="connsiteX101" fmla="*/ 12922844 w 13691114"/>
              <a:gd name="connsiteY101" fmla="*/ 2561880 h 5226845"/>
              <a:gd name="connsiteX102" fmla="*/ 12904964 w 13691114"/>
              <a:gd name="connsiteY102" fmla="*/ 2579787 h 5226845"/>
              <a:gd name="connsiteX103" fmla="*/ 12495658 w 13691114"/>
              <a:gd name="connsiteY103" fmla="*/ 2633749 h 5226845"/>
              <a:gd name="connsiteX104" fmla="*/ 12495658 w 13691114"/>
              <a:gd name="connsiteY104" fmla="*/ 2633749 h 5226845"/>
              <a:gd name="connsiteX105" fmla="*/ 12655932 w 13691114"/>
              <a:gd name="connsiteY105" fmla="*/ 2633749 h 5226845"/>
              <a:gd name="connsiteX106" fmla="*/ 12459899 w 13691114"/>
              <a:gd name="connsiteY106" fmla="*/ 2669321 h 5226845"/>
              <a:gd name="connsiteX107" fmla="*/ 12032075 w 13691114"/>
              <a:gd name="connsiteY107" fmla="*/ 2687228 h 5226845"/>
              <a:gd name="connsiteX108" fmla="*/ 11550612 w 13691114"/>
              <a:gd name="connsiteY108" fmla="*/ 2705134 h 5226845"/>
              <a:gd name="connsiteX109" fmla="*/ 11746646 w 13691114"/>
              <a:gd name="connsiteY109" fmla="*/ 2741190 h 5226845"/>
              <a:gd name="connsiteX110" fmla="*/ 12691691 w 13691114"/>
              <a:gd name="connsiteY110" fmla="*/ 2741190 h 5226845"/>
              <a:gd name="connsiteX111" fmla="*/ 13047998 w 13691114"/>
              <a:gd name="connsiteY111" fmla="*/ 2705134 h 5226845"/>
              <a:gd name="connsiteX112" fmla="*/ 12887724 w 13691114"/>
              <a:gd name="connsiteY112" fmla="*/ 2759097 h 5226845"/>
              <a:gd name="connsiteX113" fmla="*/ 13030119 w 13691114"/>
              <a:gd name="connsiteY113" fmla="*/ 2759097 h 5226845"/>
              <a:gd name="connsiteX114" fmla="*/ 13020541 w 13691114"/>
              <a:gd name="connsiteY114" fmla="*/ 2774584 h 5226845"/>
              <a:gd name="connsiteX115" fmla="*/ 13017348 w 13691114"/>
              <a:gd name="connsiteY115" fmla="*/ 2778939 h 5226845"/>
              <a:gd name="connsiteX116" fmla="*/ 13012240 w 13691114"/>
              <a:gd name="connsiteY116" fmla="*/ 2777004 h 5226845"/>
              <a:gd name="connsiteX117" fmla="*/ 13014794 w 13691114"/>
              <a:gd name="connsiteY117" fmla="*/ 2781601 h 5226845"/>
              <a:gd name="connsiteX118" fmla="*/ 13017348 w 13691114"/>
              <a:gd name="connsiteY118" fmla="*/ 2778939 h 5226845"/>
              <a:gd name="connsiteX119" fmla="*/ 13030119 w 13691114"/>
              <a:gd name="connsiteY119" fmla="*/ 2783779 h 5226845"/>
              <a:gd name="connsiteX120" fmla="*/ 13047998 w 13691114"/>
              <a:gd name="connsiteY120" fmla="*/ 2777004 h 5226845"/>
              <a:gd name="connsiteX121" fmla="*/ 12904964 w 13691114"/>
              <a:gd name="connsiteY121" fmla="*/ 2848873 h 5226845"/>
              <a:gd name="connsiteX122" fmla="*/ 11960558 w 13691114"/>
              <a:gd name="connsiteY122" fmla="*/ 2902351 h 5226845"/>
              <a:gd name="connsiteX123" fmla="*/ 11479096 w 13691114"/>
              <a:gd name="connsiteY123" fmla="*/ 2902351 h 5226845"/>
              <a:gd name="connsiteX124" fmla="*/ 11746646 w 13691114"/>
              <a:gd name="connsiteY124" fmla="*/ 2920258 h 5226845"/>
              <a:gd name="connsiteX125" fmla="*/ 12120832 w 13691114"/>
              <a:gd name="connsiteY125" fmla="*/ 2920258 h 5226845"/>
              <a:gd name="connsiteX126" fmla="*/ 12869844 w 13691114"/>
              <a:gd name="connsiteY126" fmla="*/ 2938165 h 5226845"/>
              <a:gd name="connsiteX127" fmla="*/ 13030119 w 13691114"/>
              <a:gd name="connsiteY127" fmla="*/ 2920258 h 5226845"/>
              <a:gd name="connsiteX128" fmla="*/ 12904964 w 13691114"/>
              <a:gd name="connsiteY128" fmla="*/ 2938165 h 5226845"/>
              <a:gd name="connsiteX129" fmla="*/ 12620174 w 13691114"/>
              <a:gd name="connsiteY129" fmla="*/ 2992127 h 5226845"/>
              <a:gd name="connsiteX130" fmla="*/ 12530778 w 13691114"/>
              <a:gd name="connsiteY130" fmla="*/ 3027698 h 5226845"/>
              <a:gd name="connsiteX131" fmla="*/ 13047998 w 13691114"/>
              <a:gd name="connsiteY131" fmla="*/ 2992127 h 5226845"/>
              <a:gd name="connsiteX132" fmla="*/ 13172514 w 13691114"/>
              <a:gd name="connsiteY132" fmla="*/ 3027698 h 5226845"/>
              <a:gd name="connsiteX133" fmla="*/ 13030119 w 13691114"/>
              <a:gd name="connsiteY133" fmla="*/ 3045605 h 5226845"/>
              <a:gd name="connsiteX134" fmla="*/ 12192349 w 13691114"/>
              <a:gd name="connsiteY134" fmla="*/ 3135381 h 5226845"/>
              <a:gd name="connsiteX135" fmla="*/ 11906920 w 13691114"/>
              <a:gd name="connsiteY135" fmla="*/ 3153288 h 5226845"/>
              <a:gd name="connsiteX136" fmla="*/ 11710887 w 13691114"/>
              <a:gd name="connsiteY136" fmla="*/ 3153288 h 5226845"/>
              <a:gd name="connsiteX137" fmla="*/ 11978437 w 13691114"/>
              <a:gd name="connsiteY137" fmla="*/ 3188860 h 5226845"/>
              <a:gd name="connsiteX138" fmla="*/ 12208313 w 13691114"/>
              <a:gd name="connsiteY138" fmla="*/ 3179664 h 5226845"/>
              <a:gd name="connsiteX139" fmla="*/ 12192349 w 13691114"/>
              <a:gd name="connsiteY139" fmla="*/ 3224915 h 5226845"/>
              <a:gd name="connsiteX140" fmla="*/ 11640009 w 13691114"/>
              <a:gd name="connsiteY140" fmla="*/ 3242822 h 5226845"/>
              <a:gd name="connsiteX141" fmla="*/ 11105547 w 13691114"/>
              <a:gd name="connsiteY141" fmla="*/ 3242822 h 5226845"/>
              <a:gd name="connsiteX142" fmla="*/ 10998272 w 13691114"/>
              <a:gd name="connsiteY142" fmla="*/ 3224915 h 5226845"/>
              <a:gd name="connsiteX143" fmla="*/ 11087668 w 13691114"/>
              <a:gd name="connsiteY143" fmla="*/ 3242822 h 5226845"/>
              <a:gd name="connsiteX144" fmla="*/ 12138712 w 13691114"/>
              <a:gd name="connsiteY144" fmla="*/ 3260729 h 5226845"/>
              <a:gd name="connsiteX145" fmla="*/ 12620174 w 13691114"/>
              <a:gd name="connsiteY145" fmla="*/ 3260729 h 5226845"/>
              <a:gd name="connsiteX146" fmla="*/ 12816207 w 13691114"/>
              <a:gd name="connsiteY146" fmla="*/ 3242822 h 5226845"/>
              <a:gd name="connsiteX147" fmla="*/ 12869844 w 13691114"/>
              <a:gd name="connsiteY147" fmla="*/ 3260729 h 5226845"/>
              <a:gd name="connsiteX148" fmla="*/ 12958602 w 13691114"/>
              <a:gd name="connsiteY148" fmla="*/ 3260729 h 5226845"/>
              <a:gd name="connsiteX149" fmla="*/ 12954132 w 13691114"/>
              <a:gd name="connsiteY149" fmla="*/ 3298720 h 5226845"/>
              <a:gd name="connsiteX150" fmla="*/ 12934976 w 13691114"/>
              <a:gd name="connsiteY150" fmla="*/ 3303076 h 5226845"/>
              <a:gd name="connsiteX151" fmla="*/ 12922844 w 13691114"/>
              <a:gd name="connsiteY151" fmla="*/ 3296542 h 5226845"/>
              <a:gd name="connsiteX152" fmla="*/ 12933699 w 13691114"/>
              <a:gd name="connsiteY152" fmla="*/ 3303560 h 5226845"/>
              <a:gd name="connsiteX153" fmla="*/ 12934976 w 13691114"/>
              <a:gd name="connsiteY153" fmla="*/ 3303076 h 5226845"/>
              <a:gd name="connsiteX154" fmla="*/ 12956686 w 13691114"/>
              <a:gd name="connsiteY154" fmla="*/ 3314691 h 5226845"/>
              <a:gd name="connsiteX155" fmla="*/ 13012240 w 13691114"/>
              <a:gd name="connsiteY155" fmla="*/ 3332114 h 5226845"/>
              <a:gd name="connsiteX156" fmla="*/ 13154635 w 13691114"/>
              <a:gd name="connsiteY156" fmla="*/ 3332114 h 5226845"/>
              <a:gd name="connsiteX157" fmla="*/ 13208273 w 13691114"/>
              <a:gd name="connsiteY157" fmla="*/ 3350505 h 5226845"/>
              <a:gd name="connsiteX158" fmla="*/ 13244031 w 13691114"/>
              <a:gd name="connsiteY158" fmla="*/ 3368169 h 5226845"/>
              <a:gd name="connsiteX159" fmla="*/ 13172514 w 13691114"/>
              <a:gd name="connsiteY159" fmla="*/ 3368169 h 5226845"/>
              <a:gd name="connsiteX160" fmla="*/ 13047998 w 13691114"/>
              <a:gd name="connsiteY160" fmla="*/ 3421890 h 5226845"/>
              <a:gd name="connsiteX161" fmla="*/ 12922844 w 13691114"/>
              <a:gd name="connsiteY161" fmla="*/ 3457461 h 5226845"/>
              <a:gd name="connsiteX162" fmla="*/ 12958602 w 13691114"/>
              <a:gd name="connsiteY162" fmla="*/ 3475852 h 5226845"/>
              <a:gd name="connsiteX163" fmla="*/ 12530778 w 13691114"/>
              <a:gd name="connsiteY163" fmla="*/ 3529330 h 5226845"/>
              <a:gd name="connsiteX164" fmla="*/ 12691691 w 13691114"/>
              <a:gd name="connsiteY164" fmla="*/ 3529330 h 5226845"/>
              <a:gd name="connsiteX165" fmla="*/ 12709570 w 13691114"/>
              <a:gd name="connsiteY165" fmla="*/ 3547237 h 5226845"/>
              <a:gd name="connsiteX166" fmla="*/ 13100997 w 13691114"/>
              <a:gd name="connsiteY166" fmla="*/ 3529330 h 5226845"/>
              <a:gd name="connsiteX167" fmla="*/ 13030119 w 13691114"/>
              <a:gd name="connsiteY167" fmla="*/ 3547237 h 5226845"/>
              <a:gd name="connsiteX168" fmla="*/ 12620174 w 13691114"/>
              <a:gd name="connsiteY168" fmla="*/ 3583051 h 5226845"/>
              <a:gd name="connsiteX169" fmla="*/ 12780448 w 13691114"/>
              <a:gd name="connsiteY169" fmla="*/ 3637013 h 5226845"/>
              <a:gd name="connsiteX170" fmla="*/ 12904964 w 13691114"/>
              <a:gd name="connsiteY170" fmla="*/ 3637013 h 5226845"/>
              <a:gd name="connsiteX171" fmla="*/ 13065877 w 13691114"/>
              <a:gd name="connsiteY171" fmla="*/ 3637013 h 5226845"/>
              <a:gd name="connsiteX172" fmla="*/ 12442020 w 13691114"/>
              <a:gd name="connsiteY172" fmla="*/ 3744454 h 5226845"/>
              <a:gd name="connsiteX173" fmla="*/ 12156591 w 13691114"/>
              <a:gd name="connsiteY173" fmla="*/ 3762361 h 5226845"/>
              <a:gd name="connsiteX174" fmla="*/ 12156591 w 13691114"/>
              <a:gd name="connsiteY174" fmla="*/ 3798174 h 5226845"/>
              <a:gd name="connsiteX175" fmla="*/ 12388382 w 13691114"/>
              <a:gd name="connsiteY175" fmla="*/ 3780267 h 5226845"/>
              <a:gd name="connsiteX176" fmla="*/ 12691691 w 13691114"/>
              <a:gd name="connsiteY176" fmla="*/ 3762361 h 5226845"/>
              <a:gd name="connsiteX177" fmla="*/ 13154635 w 13691114"/>
              <a:gd name="connsiteY177" fmla="*/ 3744454 h 5226845"/>
              <a:gd name="connsiteX178" fmla="*/ 13012240 w 13691114"/>
              <a:gd name="connsiteY178" fmla="*/ 3780267 h 5226845"/>
              <a:gd name="connsiteX179" fmla="*/ 12655932 w 13691114"/>
              <a:gd name="connsiteY179" fmla="*/ 3852136 h 5226845"/>
              <a:gd name="connsiteX180" fmla="*/ 12459899 w 13691114"/>
              <a:gd name="connsiteY180" fmla="*/ 3852136 h 5226845"/>
              <a:gd name="connsiteX181" fmla="*/ 12566536 w 13691114"/>
              <a:gd name="connsiteY181" fmla="*/ 3887708 h 5226845"/>
              <a:gd name="connsiteX182" fmla="*/ 11978437 w 13691114"/>
              <a:gd name="connsiteY182" fmla="*/ 3905615 h 5226845"/>
              <a:gd name="connsiteX183" fmla="*/ 11889041 w 13691114"/>
              <a:gd name="connsiteY183" fmla="*/ 3923522 h 5226845"/>
              <a:gd name="connsiteX184" fmla="*/ 11532733 w 13691114"/>
              <a:gd name="connsiteY184" fmla="*/ 3959335 h 5226845"/>
              <a:gd name="connsiteX185" fmla="*/ 11693008 w 13691114"/>
              <a:gd name="connsiteY185" fmla="*/ 3959335 h 5226845"/>
              <a:gd name="connsiteX186" fmla="*/ 11906920 w 13691114"/>
              <a:gd name="connsiteY186" fmla="*/ 3977484 h 5226845"/>
              <a:gd name="connsiteX187" fmla="*/ 11693008 w 13691114"/>
              <a:gd name="connsiteY187" fmla="*/ 3977484 h 5226845"/>
              <a:gd name="connsiteX188" fmla="*/ 11354579 w 13691114"/>
              <a:gd name="connsiteY188" fmla="*/ 3977484 h 5226845"/>
              <a:gd name="connsiteX189" fmla="*/ 11675129 w 13691114"/>
              <a:gd name="connsiteY189" fmla="*/ 3995391 h 5226845"/>
              <a:gd name="connsiteX190" fmla="*/ 11568492 w 13691114"/>
              <a:gd name="connsiteY190" fmla="*/ 4013298 h 5226845"/>
              <a:gd name="connsiteX191" fmla="*/ 11800283 w 13691114"/>
              <a:gd name="connsiteY191" fmla="*/ 4013298 h 5226845"/>
              <a:gd name="connsiteX192" fmla="*/ 12210228 w 13691114"/>
              <a:gd name="connsiteY192" fmla="*/ 4030962 h 5226845"/>
              <a:gd name="connsiteX193" fmla="*/ 12798327 w 13691114"/>
              <a:gd name="connsiteY193" fmla="*/ 3995391 h 5226845"/>
              <a:gd name="connsiteX194" fmla="*/ 12762569 w 13691114"/>
              <a:gd name="connsiteY194" fmla="*/ 4013298 h 5226845"/>
              <a:gd name="connsiteX195" fmla="*/ 12620174 w 13691114"/>
              <a:gd name="connsiteY195" fmla="*/ 4066776 h 5226845"/>
              <a:gd name="connsiteX196" fmla="*/ 12834086 w 13691114"/>
              <a:gd name="connsiteY196" fmla="*/ 4084683 h 5226845"/>
              <a:gd name="connsiteX197" fmla="*/ 12762569 w 13691114"/>
              <a:gd name="connsiteY197" fmla="*/ 4102831 h 5226845"/>
              <a:gd name="connsiteX198" fmla="*/ 12673811 w 13691114"/>
              <a:gd name="connsiteY198" fmla="*/ 4120738 h 5226845"/>
              <a:gd name="connsiteX199" fmla="*/ 12958602 w 13691114"/>
              <a:gd name="connsiteY199" fmla="*/ 4084683 h 5226845"/>
              <a:gd name="connsiteX200" fmla="*/ 13208273 w 13691114"/>
              <a:gd name="connsiteY200" fmla="*/ 4084683 h 5226845"/>
              <a:gd name="connsiteX201" fmla="*/ 13012240 w 13691114"/>
              <a:gd name="connsiteY201" fmla="*/ 4120738 h 5226845"/>
              <a:gd name="connsiteX202" fmla="*/ 13047998 w 13691114"/>
              <a:gd name="connsiteY202" fmla="*/ 4120738 h 5226845"/>
              <a:gd name="connsiteX203" fmla="*/ 12958602 w 13691114"/>
              <a:gd name="connsiteY203" fmla="*/ 4138645 h 5226845"/>
              <a:gd name="connsiteX204" fmla="*/ 12958602 w 13691114"/>
              <a:gd name="connsiteY204" fmla="*/ 4138645 h 5226845"/>
              <a:gd name="connsiteX205" fmla="*/ 12869844 w 13691114"/>
              <a:gd name="connsiteY205" fmla="*/ 4138645 h 5226845"/>
              <a:gd name="connsiteX206" fmla="*/ 12780448 w 13691114"/>
              <a:gd name="connsiteY206" fmla="*/ 4174217 h 5226845"/>
              <a:gd name="connsiteX207" fmla="*/ 13100997 w 13691114"/>
              <a:gd name="connsiteY207" fmla="*/ 4138645 h 5226845"/>
              <a:gd name="connsiteX208" fmla="*/ 13244031 w 13691114"/>
              <a:gd name="connsiteY208" fmla="*/ 4174217 h 5226845"/>
              <a:gd name="connsiteX209" fmla="*/ 13404306 w 13691114"/>
              <a:gd name="connsiteY209" fmla="*/ 4174217 h 5226845"/>
              <a:gd name="connsiteX210" fmla="*/ 13030119 w 13691114"/>
              <a:gd name="connsiteY210" fmla="*/ 4227937 h 5226845"/>
              <a:gd name="connsiteX211" fmla="*/ 12548657 w 13691114"/>
              <a:gd name="connsiteY211" fmla="*/ 4281899 h 5226845"/>
              <a:gd name="connsiteX212" fmla="*/ 12530778 w 13691114"/>
              <a:gd name="connsiteY212" fmla="*/ 4299806 h 5226845"/>
              <a:gd name="connsiteX213" fmla="*/ 12334745 w 13691114"/>
              <a:gd name="connsiteY213" fmla="*/ 4317713 h 5226845"/>
              <a:gd name="connsiteX214" fmla="*/ 12370503 w 13691114"/>
              <a:gd name="connsiteY214" fmla="*/ 4335378 h 5226845"/>
              <a:gd name="connsiteX215" fmla="*/ 12709570 w 13691114"/>
              <a:gd name="connsiteY215" fmla="*/ 4317713 h 5226845"/>
              <a:gd name="connsiteX216" fmla="*/ 12798327 w 13691114"/>
              <a:gd name="connsiteY216" fmla="*/ 4299806 h 5226845"/>
              <a:gd name="connsiteX217" fmla="*/ 12780448 w 13691114"/>
              <a:gd name="connsiteY217" fmla="*/ 4335378 h 5226845"/>
              <a:gd name="connsiteX218" fmla="*/ 12807906 w 13691114"/>
              <a:gd name="connsiteY218" fmla="*/ 4343121 h 5226845"/>
              <a:gd name="connsiteX219" fmla="*/ 12844303 w 13691114"/>
              <a:gd name="connsiteY219" fmla="*/ 4340943 h 5226845"/>
              <a:gd name="connsiteX220" fmla="*/ 12691691 w 13691114"/>
              <a:gd name="connsiteY220" fmla="*/ 4371675 h 5226845"/>
              <a:gd name="connsiteX221" fmla="*/ 13208273 w 13691114"/>
              <a:gd name="connsiteY221" fmla="*/ 4317713 h 5226845"/>
              <a:gd name="connsiteX222" fmla="*/ 13546701 w 13691114"/>
              <a:gd name="connsiteY222" fmla="*/ 4299806 h 5226845"/>
              <a:gd name="connsiteX223" fmla="*/ 13564580 w 13691114"/>
              <a:gd name="connsiteY223" fmla="*/ 4317713 h 5226845"/>
              <a:gd name="connsiteX224" fmla="*/ 13617579 w 13691114"/>
              <a:gd name="connsiteY224" fmla="*/ 4317713 h 5226845"/>
              <a:gd name="connsiteX225" fmla="*/ 13386427 w 13691114"/>
              <a:gd name="connsiteY225" fmla="*/ 4353285 h 5226845"/>
              <a:gd name="connsiteX226" fmla="*/ 13493063 w 13691114"/>
              <a:gd name="connsiteY226" fmla="*/ 4353285 h 5226845"/>
              <a:gd name="connsiteX227" fmla="*/ 13510943 w 13691114"/>
              <a:gd name="connsiteY227" fmla="*/ 4371675 h 5226845"/>
              <a:gd name="connsiteX228" fmla="*/ 13582460 w 13691114"/>
              <a:gd name="connsiteY228" fmla="*/ 4425154 h 5226845"/>
              <a:gd name="connsiteX229" fmla="*/ 13350668 w 13691114"/>
              <a:gd name="connsiteY229" fmla="*/ 4443060 h 5226845"/>
              <a:gd name="connsiteX230" fmla="*/ 13261272 w 13691114"/>
              <a:gd name="connsiteY230" fmla="*/ 4478632 h 5226845"/>
              <a:gd name="connsiteX231" fmla="*/ 12922844 w 13691114"/>
              <a:gd name="connsiteY231" fmla="*/ 4532594 h 5226845"/>
              <a:gd name="connsiteX232" fmla="*/ 12566536 w 13691114"/>
              <a:gd name="connsiteY232" fmla="*/ 4550501 h 5226845"/>
              <a:gd name="connsiteX233" fmla="*/ 12673811 w 13691114"/>
              <a:gd name="connsiteY233" fmla="*/ 4568408 h 5226845"/>
              <a:gd name="connsiteX234" fmla="*/ 13564580 w 13691114"/>
              <a:gd name="connsiteY234" fmla="*/ 4478632 h 5226845"/>
              <a:gd name="connsiteX235" fmla="*/ 13671217 w 13691114"/>
              <a:gd name="connsiteY235" fmla="*/ 4478632 h 5226845"/>
              <a:gd name="connsiteX236" fmla="*/ 13600339 w 13691114"/>
              <a:gd name="connsiteY236" fmla="*/ 4514930 h 5226845"/>
              <a:gd name="connsiteX237" fmla="*/ 12459899 w 13691114"/>
              <a:gd name="connsiteY237" fmla="*/ 4658184 h 5226845"/>
              <a:gd name="connsiteX238" fmla="*/ 12709570 w 13691114"/>
              <a:gd name="connsiteY238" fmla="*/ 4658184 h 5226845"/>
              <a:gd name="connsiteX239" fmla="*/ 12701907 w 13691114"/>
              <a:gd name="connsiteY239" fmla="*/ 4658184 h 5226845"/>
              <a:gd name="connsiteX240" fmla="*/ 12691691 w 13691114"/>
              <a:gd name="connsiteY240" fmla="*/ 4658184 h 5226845"/>
              <a:gd name="connsiteX241" fmla="*/ 12798327 w 13691114"/>
              <a:gd name="connsiteY241" fmla="*/ 4676091 h 5226845"/>
              <a:gd name="connsiteX242" fmla="*/ 13047998 w 13691114"/>
              <a:gd name="connsiteY242" fmla="*/ 4676091 h 5226845"/>
              <a:gd name="connsiteX243" fmla="*/ 12442020 w 13691114"/>
              <a:gd name="connsiteY243" fmla="*/ 4747718 h 5226845"/>
              <a:gd name="connsiteX244" fmla="*/ 12602294 w 13691114"/>
              <a:gd name="connsiteY244" fmla="*/ 4765625 h 5226845"/>
              <a:gd name="connsiteX245" fmla="*/ 12887724 w 13691114"/>
              <a:gd name="connsiteY245" fmla="*/ 4747718 h 5226845"/>
              <a:gd name="connsiteX246" fmla="*/ 12904964 w 13691114"/>
              <a:gd name="connsiteY246" fmla="*/ 4765625 h 5226845"/>
              <a:gd name="connsiteX247" fmla="*/ 12780448 w 13691114"/>
              <a:gd name="connsiteY247" fmla="*/ 4801438 h 5226845"/>
              <a:gd name="connsiteX248" fmla="*/ 13047998 w 13691114"/>
              <a:gd name="connsiteY248" fmla="*/ 4765625 h 5226845"/>
              <a:gd name="connsiteX249" fmla="*/ 13261272 w 13691114"/>
              <a:gd name="connsiteY249" fmla="*/ 4747718 h 5226845"/>
              <a:gd name="connsiteX250" fmla="*/ 13208273 w 13691114"/>
              <a:gd name="connsiteY250" fmla="*/ 4765625 h 5226845"/>
              <a:gd name="connsiteX251" fmla="*/ 13261272 w 13691114"/>
              <a:gd name="connsiteY251" fmla="*/ 4783531 h 5226845"/>
              <a:gd name="connsiteX252" fmla="*/ 13493063 w 13691114"/>
              <a:gd name="connsiteY252" fmla="*/ 4801438 h 5226845"/>
              <a:gd name="connsiteX253" fmla="*/ 13689096 w 13691114"/>
              <a:gd name="connsiteY253" fmla="*/ 4801438 h 5226845"/>
              <a:gd name="connsiteX254" fmla="*/ 13617579 w 13691114"/>
              <a:gd name="connsiteY254" fmla="*/ 4837010 h 5226845"/>
              <a:gd name="connsiteX255" fmla="*/ 13564580 w 13691114"/>
              <a:gd name="connsiteY255" fmla="*/ 4873307 h 5226845"/>
              <a:gd name="connsiteX256" fmla="*/ 13065877 w 13691114"/>
              <a:gd name="connsiteY256" fmla="*/ 4944692 h 5226845"/>
              <a:gd name="connsiteX257" fmla="*/ 12620174 w 13691114"/>
              <a:gd name="connsiteY257" fmla="*/ 5016562 h 5226845"/>
              <a:gd name="connsiteX258" fmla="*/ 10855877 w 13691114"/>
              <a:gd name="connsiteY258" fmla="*/ 5052133 h 5226845"/>
              <a:gd name="connsiteX259" fmla="*/ 10428052 w 13691114"/>
              <a:gd name="connsiteY259" fmla="*/ 5052133 h 5226845"/>
              <a:gd name="connsiteX260" fmla="*/ 10000866 w 13691114"/>
              <a:gd name="connsiteY260" fmla="*/ 4980506 h 5226845"/>
              <a:gd name="connsiteX261" fmla="*/ 9751195 w 13691114"/>
              <a:gd name="connsiteY261" fmla="*/ 4980506 h 5226845"/>
              <a:gd name="connsiteX262" fmla="*/ 9751195 w 13691114"/>
              <a:gd name="connsiteY262" fmla="*/ 4980506 h 5226845"/>
              <a:gd name="connsiteX263" fmla="*/ 9853363 w 13691114"/>
              <a:gd name="connsiteY263" fmla="*/ 4991879 h 5226845"/>
              <a:gd name="connsiteX264" fmla="*/ 9973409 w 13691114"/>
              <a:gd name="connsiteY264" fmla="*/ 5014626 h 5226845"/>
              <a:gd name="connsiteX265" fmla="*/ 9947229 w 13691114"/>
              <a:gd name="connsiteY265" fmla="*/ 5016562 h 5226845"/>
              <a:gd name="connsiteX266" fmla="*/ 9875712 w 13691114"/>
              <a:gd name="connsiteY266" fmla="*/ 5016562 h 5226845"/>
              <a:gd name="connsiteX267" fmla="*/ 9822712 w 13691114"/>
              <a:gd name="connsiteY267" fmla="*/ 4998655 h 5226845"/>
              <a:gd name="connsiteX268" fmla="*/ 9822712 w 13691114"/>
              <a:gd name="connsiteY268" fmla="*/ 4998655 h 5226845"/>
              <a:gd name="connsiteX269" fmla="*/ 9875712 w 13691114"/>
              <a:gd name="connsiteY269" fmla="*/ 5016562 h 5226845"/>
              <a:gd name="connsiteX270" fmla="*/ 9947229 w 13691114"/>
              <a:gd name="connsiteY270" fmla="*/ 5016562 h 5226845"/>
              <a:gd name="connsiteX271" fmla="*/ 10000866 w 13691114"/>
              <a:gd name="connsiteY271" fmla="*/ 5052133 h 5226845"/>
              <a:gd name="connsiteX272" fmla="*/ 10535328 w 13691114"/>
              <a:gd name="connsiteY272" fmla="*/ 5124002 h 5226845"/>
              <a:gd name="connsiteX273" fmla="*/ 11924799 w 13691114"/>
              <a:gd name="connsiteY273" fmla="*/ 5177723 h 5226845"/>
              <a:gd name="connsiteX274" fmla="*/ 12228108 w 13691114"/>
              <a:gd name="connsiteY274" fmla="*/ 5177723 h 5226845"/>
              <a:gd name="connsiteX275" fmla="*/ 12299625 w 13691114"/>
              <a:gd name="connsiteY275" fmla="*/ 5141909 h 5226845"/>
              <a:gd name="connsiteX276" fmla="*/ 12477778 w 13691114"/>
              <a:gd name="connsiteY276" fmla="*/ 5195387 h 5226845"/>
              <a:gd name="connsiteX277" fmla="*/ 12245987 w 13691114"/>
              <a:gd name="connsiteY277" fmla="*/ 5213294 h 5226845"/>
              <a:gd name="connsiteX278" fmla="*/ 11695562 w 13691114"/>
              <a:gd name="connsiteY278" fmla="*/ 5226845 h 5226845"/>
              <a:gd name="connsiteX279" fmla="*/ 11105547 w 13691114"/>
              <a:gd name="connsiteY279" fmla="*/ 5213294 h 5226845"/>
              <a:gd name="connsiteX280" fmla="*/ 9769075 w 13691114"/>
              <a:gd name="connsiteY280" fmla="*/ 5105853 h 5226845"/>
              <a:gd name="connsiteX281" fmla="*/ 9269733 w 13691114"/>
              <a:gd name="connsiteY281" fmla="*/ 4998655 h 5226845"/>
              <a:gd name="connsiteX282" fmla="*/ 8396844 w 13691114"/>
              <a:gd name="connsiteY282" fmla="*/ 4676091 h 5226845"/>
              <a:gd name="connsiteX283" fmla="*/ 8467722 w 13691114"/>
              <a:gd name="connsiteY283" fmla="*/ 4729569 h 5226845"/>
              <a:gd name="connsiteX284" fmla="*/ 9501525 w 13691114"/>
              <a:gd name="connsiteY284" fmla="*/ 5105853 h 5226845"/>
              <a:gd name="connsiteX285" fmla="*/ 9305492 w 13691114"/>
              <a:gd name="connsiteY285" fmla="*/ 5087947 h 5226845"/>
              <a:gd name="connsiteX286" fmla="*/ 7933261 w 13691114"/>
              <a:gd name="connsiteY286" fmla="*/ 4478632 h 5226845"/>
              <a:gd name="connsiteX287" fmla="*/ 6917976 w 13691114"/>
              <a:gd name="connsiteY287" fmla="*/ 3815839 h 5226845"/>
              <a:gd name="connsiteX288" fmla="*/ 6561030 w 13691114"/>
              <a:gd name="connsiteY288" fmla="*/ 3583051 h 5226845"/>
              <a:gd name="connsiteX289" fmla="*/ 6347118 w 13691114"/>
              <a:gd name="connsiteY289" fmla="*/ 3547237 h 5226845"/>
              <a:gd name="connsiteX290" fmla="*/ 6044448 w 13691114"/>
              <a:gd name="connsiteY290" fmla="*/ 3403983 h 5226845"/>
              <a:gd name="connsiteX291" fmla="*/ 5135799 w 13691114"/>
              <a:gd name="connsiteY291" fmla="*/ 3081419 h 5226845"/>
              <a:gd name="connsiteX292" fmla="*/ 5100041 w 13691114"/>
              <a:gd name="connsiteY292" fmla="*/ 3081419 h 5226845"/>
              <a:gd name="connsiteX293" fmla="*/ 5064282 w 13691114"/>
              <a:gd name="connsiteY293" fmla="*/ 3045605 h 5226845"/>
              <a:gd name="connsiteX294" fmla="*/ 5064282 w 13691114"/>
              <a:gd name="connsiteY294" fmla="*/ 3045605 h 5226845"/>
              <a:gd name="connsiteX295" fmla="*/ 5064282 w 13691114"/>
              <a:gd name="connsiteY295" fmla="*/ 3081419 h 5226845"/>
              <a:gd name="connsiteX296" fmla="*/ 4975525 w 13691114"/>
              <a:gd name="connsiteY296" fmla="*/ 3045605 h 5226845"/>
              <a:gd name="connsiteX297" fmla="*/ 4975525 w 13691114"/>
              <a:gd name="connsiteY297" fmla="*/ 3045605 h 5226845"/>
              <a:gd name="connsiteX298" fmla="*/ 4904008 w 13691114"/>
              <a:gd name="connsiteY298" fmla="*/ 3027698 h 5226845"/>
              <a:gd name="connsiteX299" fmla="*/ 4851009 w 13691114"/>
              <a:gd name="connsiteY299" fmla="*/ 3009792 h 5226845"/>
              <a:gd name="connsiteX300" fmla="*/ 4797371 w 13691114"/>
              <a:gd name="connsiteY300" fmla="*/ 3009792 h 5226845"/>
              <a:gd name="connsiteX301" fmla="*/ 4066877 w 13691114"/>
              <a:gd name="connsiteY301" fmla="*/ 2902351 h 5226845"/>
              <a:gd name="connsiteX302" fmla="*/ 3531777 w 13691114"/>
              <a:gd name="connsiteY302" fmla="*/ 2884444 h 5226845"/>
              <a:gd name="connsiteX303" fmla="*/ 2587370 w 13691114"/>
              <a:gd name="connsiteY303" fmla="*/ 2866537 h 5226845"/>
              <a:gd name="connsiteX304" fmla="*/ 644919 w 13691114"/>
              <a:gd name="connsiteY304" fmla="*/ 3117474 h 5226845"/>
              <a:gd name="connsiteX305" fmla="*/ 270733 w 13691114"/>
              <a:gd name="connsiteY305" fmla="*/ 3242822 h 5226845"/>
              <a:gd name="connsiteX306" fmla="*/ 234974 w 13691114"/>
              <a:gd name="connsiteY306" fmla="*/ 3188860 h 5226845"/>
              <a:gd name="connsiteX307" fmla="*/ 146216 w 13691114"/>
              <a:gd name="connsiteY307" fmla="*/ 3206766 h 5226845"/>
              <a:gd name="connsiteX308" fmla="*/ 38941 w 13691114"/>
              <a:gd name="connsiteY308" fmla="*/ 3135381 h 5226845"/>
              <a:gd name="connsiteX309" fmla="*/ 128337 w 13691114"/>
              <a:gd name="connsiteY309" fmla="*/ 3081419 h 5226845"/>
              <a:gd name="connsiteX310" fmla="*/ 38941 w 13691114"/>
              <a:gd name="connsiteY310" fmla="*/ 3009792 h 5226845"/>
              <a:gd name="connsiteX311" fmla="*/ 199854 w 13691114"/>
              <a:gd name="connsiteY311" fmla="*/ 2938165 h 5226845"/>
              <a:gd name="connsiteX312" fmla="*/ 110458 w 13691114"/>
              <a:gd name="connsiteY312" fmla="*/ 2974220 h 5226845"/>
              <a:gd name="connsiteX313" fmla="*/ 128337 w 13691114"/>
              <a:gd name="connsiteY313" fmla="*/ 2920258 h 5226845"/>
              <a:gd name="connsiteX314" fmla="*/ 164096 w 13691114"/>
              <a:gd name="connsiteY314" fmla="*/ 2920258 h 5226845"/>
              <a:gd name="connsiteX315" fmla="*/ 128337 w 13691114"/>
              <a:gd name="connsiteY315" fmla="*/ 2902351 h 5226845"/>
              <a:gd name="connsiteX316" fmla="*/ 217095 w 13691114"/>
              <a:gd name="connsiteY316" fmla="*/ 2777004 h 5226845"/>
              <a:gd name="connsiteX317" fmla="*/ 110458 w 13691114"/>
              <a:gd name="connsiteY317" fmla="*/ 2759097 h 5226845"/>
              <a:gd name="connsiteX318" fmla="*/ 234974 w 13691114"/>
              <a:gd name="connsiteY318" fmla="*/ 2669321 h 5226845"/>
              <a:gd name="connsiteX319" fmla="*/ 250060 w 13691114"/>
              <a:gd name="connsiteY319" fmla="*/ 2624198 h 5226845"/>
              <a:gd name="connsiteX320" fmla="*/ 251160 w 13691114"/>
              <a:gd name="connsiteY320" fmla="*/ 2624631 h 5226845"/>
              <a:gd name="connsiteX321" fmla="*/ 252853 w 13691114"/>
              <a:gd name="connsiteY321" fmla="*/ 2633749 h 5226845"/>
              <a:gd name="connsiteX322" fmla="*/ 252085 w 13691114"/>
              <a:gd name="connsiteY322" fmla="*/ 2624995 h 5226845"/>
              <a:gd name="connsiteX323" fmla="*/ 251160 w 13691114"/>
              <a:gd name="connsiteY323" fmla="*/ 2624631 h 5226845"/>
              <a:gd name="connsiteX324" fmla="*/ 247546 w 13691114"/>
              <a:gd name="connsiteY324" fmla="*/ 2605172 h 5226845"/>
              <a:gd name="connsiteX325" fmla="*/ 234974 w 13691114"/>
              <a:gd name="connsiteY325" fmla="*/ 2579787 h 5226845"/>
              <a:gd name="connsiteX326" fmla="*/ 270733 w 13691114"/>
              <a:gd name="connsiteY326" fmla="*/ 2579787 h 5226845"/>
              <a:gd name="connsiteX327" fmla="*/ 252853 w 13691114"/>
              <a:gd name="connsiteY327" fmla="*/ 2526067 h 5226845"/>
              <a:gd name="connsiteX328" fmla="*/ 360129 w 13691114"/>
              <a:gd name="connsiteY328" fmla="*/ 2454197 h 5226845"/>
              <a:gd name="connsiteX329" fmla="*/ 413128 w 13691114"/>
              <a:gd name="connsiteY329" fmla="*/ 2436533 h 5226845"/>
              <a:gd name="connsiteX330" fmla="*/ 342250 w 13691114"/>
              <a:gd name="connsiteY330" fmla="*/ 2436533 h 5226845"/>
              <a:gd name="connsiteX331" fmla="*/ 252853 w 13691114"/>
              <a:gd name="connsiteY331" fmla="*/ 2364906 h 5226845"/>
              <a:gd name="connsiteX332" fmla="*/ 413128 w 13691114"/>
              <a:gd name="connsiteY332" fmla="*/ 2346999 h 5226845"/>
              <a:gd name="connsiteX333" fmla="*/ 324370 w 13691114"/>
              <a:gd name="connsiteY333" fmla="*/ 2346999 h 5226845"/>
              <a:gd name="connsiteX334" fmla="*/ 324370 w 13691114"/>
              <a:gd name="connsiteY334" fmla="*/ 2315783 h 5226845"/>
              <a:gd name="connsiteX335" fmla="*/ 324370 w 13691114"/>
              <a:gd name="connsiteY335" fmla="*/ 2310943 h 5226845"/>
              <a:gd name="connsiteX336" fmla="*/ 680678 w 13691114"/>
              <a:gd name="connsiteY336" fmla="*/ 2096304 h 5226845"/>
              <a:gd name="connsiteX337" fmla="*/ 1946272 w 13691114"/>
              <a:gd name="connsiteY337" fmla="*/ 1881180 h 5226845"/>
              <a:gd name="connsiteX338" fmla="*/ 4316548 w 13691114"/>
              <a:gd name="connsiteY338" fmla="*/ 1906105 h 5226845"/>
              <a:gd name="connsiteX339" fmla="*/ 4606447 w 13691114"/>
              <a:gd name="connsiteY339" fmla="*/ 1948210 h 5226845"/>
              <a:gd name="connsiteX340" fmla="*/ 5011283 w 13691114"/>
              <a:gd name="connsiteY340" fmla="*/ 2024435 h 5226845"/>
              <a:gd name="connsiteX341" fmla="*/ 4676047 w 13691114"/>
              <a:gd name="connsiteY341" fmla="*/ 1958131 h 5226845"/>
              <a:gd name="connsiteX342" fmla="*/ 4606447 w 13691114"/>
              <a:gd name="connsiteY342" fmla="*/ 1948210 h 5226845"/>
              <a:gd name="connsiteX343" fmla="*/ 4122430 w 13691114"/>
              <a:gd name="connsiteY343" fmla="*/ 1856498 h 5226845"/>
              <a:gd name="connsiteX344" fmla="*/ 3193349 w 13691114"/>
              <a:gd name="connsiteY344" fmla="*/ 1755833 h 5226845"/>
              <a:gd name="connsiteX345" fmla="*/ 2605250 w 13691114"/>
              <a:gd name="connsiteY345" fmla="*/ 1755833 h 5226845"/>
              <a:gd name="connsiteX346" fmla="*/ 2409216 w 13691114"/>
              <a:gd name="connsiteY346" fmla="*/ 1755833 h 5226845"/>
              <a:gd name="connsiteX347" fmla="*/ 3015195 w 13691114"/>
              <a:gd name="connsiteY347" fmla="*/ 1720019 h 5226845"/>
              <a:gd name="connsiteX348" fmla="*/ 3139711 w 13691114"/>
              <a:gd name="connsiteY348" fmla="*/ 1701870 h 5226845"/>
              <a:gd name="connsiteX349" fmla="*/ 2480734 w 13691114"/>
              <a:gd name="connsiteY349" fmla="*/ 1720019 h 5226845"/>
              <a:gd name="connsiteX350" fmla="*/ 1821118 w 13691114"/>
              <a:gd name="connsiteY350" fmla="*/ 1755833 h 5226845"/>
              <a:gd name="connsiteX351" fmla="*/ 770074 w 13691114"/>
              <a:gd name="connsiteY351" fmla="*/ 1970956 h 5226845"/>
              <a:gd name="connsiteX352" fmla="*/ 591920 w 13691114"/>
              <a:gd name="connsiteY352" fmla="*/ 1988621 h 5226845"/>
              <a:gd name="connsiteX353" fmla="*/ 805832 w 13691114"/>
              <a:gd name="connsiteY353" fmla="*/ 1916994 h 5226845"/>
              <a:gd name="connsiteX354" fmla="*/ 1108502 w 13691114"/>
              <a:gd name="connsiteY354" fmla="*/ 1863274 h 5226845"/>
              <a:gd name="connsiteX355" fmla="*/ 1785998 w 13691114"/>
              <a:gd name="connsiteY355" fmla="*/ 1755833 h 5226845"/>
              <a:gd name="connsiteX356" fmla="*/ 3443019 w 13691114"/>
              <a:gd name="connsiteY356" fmla="*/ 1666057 h 5226845"/>
              <a:gd name="connsiteX357" fmla="*/ 3601378 w 13691114"/>
              <a:gd name="connsiteY357" fmla="*/ 1666057 h 5226845"/>
              <a:gd name="connsiteX358" fmla="*/ 3639052 w 13691114"/>
              <a:gd name="connsiteY358" fmla="*/ 1666057 h 5226845"/>
              <a:gd name="connsiteX359" fmla="*/ 3175469 w 13691114"/>
              <a:gd name="connsiteY359" fmla="*/ 1612579 h 5226845"/>
              <a:gd name="connsiteX360" fmla="*/ 3015195 w 13691114"/>
              <a:gd name="connsiteY360" fmla="*/ 1594672 h 5226845"/>
              <a:gd name="connsiteX361" fmla="*/ 3817206 w 13691114"/>
              <a:gd name="connsiteY361" fmla="*/ 1648150 h 5226845"/>
              <a:gd name="connsiteX362" fmla="*/ 6130725 w 13691114"/>
              <a:gd name="connsiteY362" fmla="*/ 2152137 h 5226845"/>
              <a:gd name="connsiteX363" fmla="*/ 6312658 w 13691114"/>
              <a:gd name="connsiteY363" fmla="*/ 2230010 h 5226845"/>
              <a:gd name="connsiteX364" fmla="*/ 6315506 w 13691114"/>
              <a:gd name="connsiteY364" fmla="*/ 2230010 h 5226845"/>
              <a:gd name="connsiteX365" fmla="*/ 6031477 w 13691114"/>
              <a:gd name="connsiteY365" fmla="*/ 2105079 h 5226845"/>
              <a:gd name="connsiteX366" fmla="*/ 4725854 w 13691114"/>
              <a:gd name="connsiteY366" fmla="*/ 1701870 h 5226845"/>
              <a:gd name="connsiteX367" fmla="*/ 4511942 w 13691114"/>
              <a:gd name="connsiteY367" fmla="*/ 1666057 h 5226845"/>
              <a:gd name="connsiteX368" fmla="*/ 4529821 w 13691114"/>
              <a:gd name="connsiteY368" fmla="*/ 1648150 h 5226845"/>
              <a:gd name="connsiteX369" fmla="*/ 4316548 w 13691114"/>
              <a:gd name="connsiteY369" fmla="*/ 1594672 h 5226845"/>
              <a:gd name="connsiteX370" fmla="*/ 4191393 w 13691114"/>
              <a:gd name="connsiteY370" fmla="*/ 1576281 h 5226845"/>
              <a:gd name="connsiteX371" fmla="*/ 4298668 w 13691114"/>
              <a:gd name="connsiteY371" fmla="*/ 1558616 h 5226845"/>
              <a:gd name="connsiteX372" fmla="*/ 4797371 w 13691114"/>
              <a:gd name="connsiteY372" fmla="*/ 1648150 h 5226845"/>
              <a:gd name="connsiteX373" fmla="*/ 6133206 w 13691114"/>
              <a:gd name="connsiteY373" fmla="*/ 2024435 h 5226845"/>
              <a:gd name="connsiteX374" fmla="*/ 6133206 w 13691114"/>
              <a:gd name="connsiteY374" fmla="*/ 2024435 h 5226845"/>
              <a:gd name="connsiteX375" fmla="*/ 5848415 w 13691114"/>
              <a:gd name="connsiteY375" fmla="*/ 1881180 h 5226845"/>
              <a:gd name="connsiteX376" fmla="*/ 4458943 w 13691114"/>
              <a:gd name="connsiteY376" fmla="*/ 1504896 h 5226845"/>
              <a:gd name="connsiteX377" fmla="*/ 5011283 w 13691114"/>
              <a:gd name="connsiteY377" fmla="*/ 1594672 h 5226845"/>
              <a:gd name="connsiteX378" fmla="*/ 5171558 w 13691114"/>
              <a:gd name="connsiteY378" fmla="*/ 1612579 h 5226845"/>
              <a:gd name="connsiteX379" fmla="*/ 5011283 w 13691114"/>
              <a:gd name="connsiteY379" fmla="*/ 1576281 h 5226845"/>
              <a:gd name="connsiteX380" fmla="*/ 4779492 w 13691114"/>
              <a:gd name="connsiteY380" fmla="*/ 1540709 h 5226845"/>
              <a:gd name="connsiteX381" fmla="*/ 4939766 w 13691114"/>
              <a:gd name="connsiteY381" fmla="*/ 1486989 h 5226845"/>
              <a:gd name="connsiteX382" fmla="*/ 4654976 w 13691114"/>
              <a:gd name="connsiteY382" fmla="*/ 1433027 h 5226845"/>
              <a:gd name="connsiteX383" fmla="*/ 5706019 w 13691114"/>
              <a:gd name="connsiteY383" fmla="*/ 1666057 h 5226845"/>
              <a:gd name="connsiteX384" fmla="*/ 5706019 w 13691114"/>
              <a:gd name="connsiteY384" fmla="*/ 1666057 h 5226845"/>
              <a:gd name="connsiteX385" fmla="*/ 4833129 w 13691114"/>
              <a:gd name="connsiteY385" fmla="*/ 1415362 h 5226845"/>
              <a:gd name="connsiteX386" fmla="*/ 4351668 w 13691114"/>
              <a:gd name="connsiteY386" fmla="*/ 1326070 h 5226845"/>
              <a:gd name="connsiteX387" fmla="*/ 3870844 w 13691114"/>
              <a:gd name="connsiteY387" fmla="*/ 1254201 h 5226845"/>
              <a:gd name="connsiteX388" fmla="*/ 3923843 w 13691114"/>
              <a:gd name="connsiteY388" fmla="*/ 1236294 h 5226845"/>
              <a:gd name="connsiteX389" fmla="*/ 4119876 w 13691114"/>
              <a:gd name="connsiteY389" fmla="*/ 1236294 h 5226845"/>
              <a:gd name="connsiteX390" fmla="*/ 4797371 w 13691114"/>
              <a:gd name="connsiteY390" fmla="*/ 1307679 h 5226845"/>
              <a:gd name="connsiteX391" fmla="*/ 4957645 w 13691114"/>
              <a:gd name="connsiteY391" fmla="*/ 1326070 h 5226845"/>
              <a:gd name="connsiteX392" fmla="*/ 4779492 w 13691114"/>
              <a:gd name="connsiteY392" fmla="*/ 1271866 h 5226845"/>
              <a:gd name="connsiteX393" fmla="*/ 4993404 w 13691114"/>
              <a:gd name="connsiteY393" fmla="*/ 1271866 h 5226845"/>
              <a:gd name="connsiteX394" fmla="*/ 5207316 w 13691114"/>
              <a:gd name="connsiteY394" fmla="*/ 1307679 h 5226845"/>
              <a:gd name="connsiteX395" fmla="*/ 4725854 w 13691114"/>
              <a:gd name="connsiteY395" fmla="*/ 1164425 h 5226845"/>
              <a:gd name="connsiteX396" fmla="*/ 4797371 w 13691114"/>
              <a:gd name="connsiteY396" fmla="*/ 1146518 h 5226845"/>
              <a:gd name="connsiteX397" fmla="*/ 5171558 w 13691114"/>
              <a:gd name="connsiteY397" fmla="*/ 1200481 h 5226845"/>
              <a:gd name="connsiteX398" fmla="*/ 5313953 w 13691114"/>
              <a:gd name="connsiteY398" fmla="*/ 1236294 h 5226845"/>
              <a:gd name="connsiteX399" fmla="*/ 5135799 w 13691114"/>
              <a:gd name="connsiteY399" fmla="*/ 1164425 h 5226845"/>
              <a:gd name="connsiteX400" fmla="*/ 4868250 w 13691114"/>
              <a:gd name="connsiteY400" fmla="*/ 1093040 h 5226845"/>
              <a:gd name="connsiteX401" fmla="*/ 4547701 w 13691114"/>
              <a:gd name="connsiteY401" fmla="*/ 1039077 h 5226845"/>
              <a:gd name="connsiteX402" fmla="*/ 4654976 w 13691114"/>
              <a:gd name="connsiteY402" fmla="*/ 985357 h 5226845"/>
              <a:gd name="connsiteX403" fmla="*/ 4601338 w 13691114"/>
              <a:gd name="connsiteY403" fmla="*/ 985357 h 5226845"/>
              <a:gd name="connsiteX404" fmla="*/ 4797371 w 13691114"/>
              <a:gd name="connsiteY404" fmla="*/ 985357 h 5226845"/>
              <a:gd name="connsiteX405" fmla="*/ 4797371 w 13691114"/>
              <a:gd name="connsiteY405" fmla="*/ 985357 h 5226845"/>
              <a:gd name="connsiteX406" fmla="*/ 4761612 w 13691114"/>
              <a:gd name="connsiteY406" fmla="*/ 949786 h 5226845"/>
              <a:gd name="connsiteX407" fmla="*/ 5100041 w 13691114"/>
              <a:gd name="connsiteY407" fmla="*/ 1003264 h 5226845"/>
              <a:gd name="connsiteX408" fmla="*/ 5207316 w 13691114"/>
              <a:gd name="connsiteY408" fmla="*/ 1039077 h 5226845"/>
              <a:gd name="connsiteX409" fmla="*/ 5207316 w 13691114"/>
              <a:gd name="connsiteY409" fmla="*/ 1039077 h 5226845"/>
              <a:gd name="connsiteX410" fmla="*/ 5100041 w 13691114"/>
              <a:gd name="connsiteY410" fmla="*/ 1003264 h 5226845"/>
              <a:gd name="connsiteX411" fmla="*/ 4672855 w 13691114"/>
              <a:gd name="connsiteY411" fmla="*/ 913488 h 5226845"/>
              <a:gd name="connsiteX412" fmla="*/ 5741778 w 13691114"/>
              <a:gd name="connsiteY412" fmla="*/ 1110946 h 5226845"/>
              <a:gd name="connsiteX413" fmla="*/ 6490152 w 13691114"/>
              <a:gd name="connsiteY413" fmla="*/ 1415362 h 5226845"/>
              <a:gd name="connsiteX414" fmla="*/ 7488196 w 13691114"/>
              <a:gd name="connsiteY414" fmla="*/ 1970956 h 5226845"/>
              <a:gd name="connsiteX415" fmla="*/ 7808745 w 13691114"/>
              <a:gd name="connsiteY415" fmla="*/ 2167689 h 5226845"/>
              <a:gd name="connsiteX416" fmla="*/ 7790866 w 13691114"/>
              <a:gd name="connsiteY416" fmla="*/ 2149782 h 5226845"/>
              <a:gd name="connsiteX417" fmla="*/ 7523954 w 13691114"/>
              <a:gd name="connsiteY417" fmla="*/ 1970956 h 5226845"/>
              <a:gd name="connsiteX418" fmla="*/ 6543789 w 13691114"/>
              <a:gd name="connsiteY418" fmla="*/ 1361642 h 5226845"/>
              <a:gd name="connsiteX419" fmla="*/ 5117920 w 13691114"/>
              <a:gd name="connsiteY419" fmla="*/ 824196 h 5226845"/>
              <a:gd name="connsiteX420" fmla="*/ 4993404 w 13691114"/>
              <a:gd name="connsiteY420" fmla="*/ 806047 h 5226845"/>
              <a:gd name="connsiteX421" fmla="*/ 5011283 w 13691114"/>
              <a:gd name="connsiteY421" fmla="*/ 788141 h 5226845"/>
              <a:gd name="connsiteX422" fmla="*/ 4725854 w 13691114"/>
              <a:gd name="connsiteY422" fmla="*/ 716755 h 5226845"/>
              <a:gd name="connsiteX423" fmla="*/ 5990810 w 13691114"/>
              <a:gd name="connsiteY423" fmla="*/ 1039077 h 5226845"/>
              <a:gd name="connsiteX424" fmla="*/ 6008689 w 13691114"/>
              <a:gd name="connsiteY424" fmla="*/ 1039077 h 5226845"/>
              <a:gd name="connsiteX425" fmla="*/ 6044448 w 13691114"/>
              <a:gd name="connsiteY425" fmla="*/ 1056984 h 5226845"/>
              <a:gd name="connsiteX426" fmla="*/ 6008689 w 13691114"/>
              <a:gd name="connsiteY426" fmla="*/ 1039077 h 5226845"/>
              <a:gd name="connsiteX427" fmla="*/ 5990810 w 13691114"/>
              <a:gd name="connsiteY427" fmla="*/ 1039077 h 5226845"/>
              <a:gd name="connsiteX428" fmla="*/ 5402711 w 13691114"/>
              <a:gd name="connsiteY428" fmla="*/ 788141 h 5226845"/>
              <a:gd name="connsiteX429" fmla="*/ 5402711 w 13691114"/>
              <a:gd name="connsiteY429" fmla="*/ 788141 h 5226845"/>
              <a:gd name="connsiteX430" fmla="*/ 5349711 w 13691114"/>
              <a:gd name="connsiteY430" fmla="*/ 734662 h 5226845"/>
              <a:gd name="connsiteX431" fmla="*/ 5776898 w 13691114"/>
              <a:gd name="connsiteY431" fmla="*/ 842103 h 5226845"/>
              <a:gd name="connsiteX432" fmla="*/ 5794778 w 13691114"/>
              <a:gd name="connsiteY432" fmla="*/ 877916 h 5226845"/>
              <a:gd name="connsiteX433" fmla="*/ 5776898 w 13691114"/>
              <a:gd name="connsiteY433" fmla="*/ 842103 h 5226845"/>
              <a:gd name="connsiteX434" fmla="*/ 5509986 w 13691114"/>
              <a:gd name="connsiteY434" fmla="*/ 734662 h 5226845"/>
              <a:gd name="connsiteX435" fmla="*/ 5189437 w 13691114"/>
              <a:gd name="connsiteY435" fmla="*/ 662793 h 5226845"/>
              <a:gd name="connsiteX436" fmla="*/ 5349711 w 13691114"/>
              <a:gd name="connsiteY436" fmla="*/ 662793 h 5226845"/>
              <a:gd name="connsiteX437" fmla="*/ 4886128 w 13691114"/>
              <a:gd name="connsiteY437" fmla="*/ 555110 h 5226845"/>
              <a:gd name="connsiteX438" fmla="*/ 4834407 w 13691114"/>
              <a:gd name="connsiteY438" fmla="*/ 547609 h 5226845"/>
              <a:gd name="connsiteX439" fmla="*/ 4798648 w 13691114"/>
              <a:gd name="connsiteY439" fmla="*/ 539865 h 5226845"/>
              <a:gd name="connsiteX440" fmla="*/ 5066198 w 13691114"/>
              <a:gd name="connsiteY440" fmla="*/ 573985 h 5226845"/>
              <a:gd name="connsiteX441" fmla="*/ 5794778 w 13691114"/>
              <a:gd name="connsiteY441" fmla="*/ 770234 h 5226845"/>
              <a:gd name="connsiteX442" fmla="*/ 5919932 w 13691114"/>
              <a:gd name="connsiteY442" fmla="*/ 806047 h 5226845"/>
              <a:gd name="connsiteX443" fmla="*/ 5509986 w 13691114"/>
              <a:gd name="connsiteY443" fmla="*/ 644886 h 5226845"/>
              <a:gd name="connsiteX444" fmla="*/ 5902053 w 13691114"/>
              <a:gd name="connsiteY444" fmla="*/ 734662 h 5226845"/>
              <a:gd name="connsiteX445" fmla="*/ 5688141 w 13691114"/>
              <a:gd name="connsiteY445" fmla="*/ 644886 h 5226845"/>
              <a:gd name="connsiteX446" fmla="*/ 5884173 w 13691114"/>
              <a:gd name="connsiteY446" fmla="*/ 698849 h 5226845"/>
              <a:gd name="connsiteX447" fmla="*/ 5990810 w 13691114"/>
              <a:gd name="connsiteY447" fmla="*/ 698849 h 5226845"/>
              <a:gd name="connsiteX448" fmla="*/ 6133206 w 13691114"/>
              <a:gd name="connsiteY448" fmla="*/ 770234 h 5226845"/>
              <a:gd name="connsiteX449" fmla="*/ 6044448 w 13691114"/>
              <a:gd name="connsiteY449" fmla="*/ 716755 h 5226845"/>
              <a:gd name="connsiteX450" fmla="*/ 6098085 w 13691114"/>
              <a:gd name="connsiteY450" fmla="*/ 698849 h 5226845"/>
              <a:gd name="connsiteX451" fmla="*/ 5456348 w 13691114"/>
              <a:gd name="connsiteY451" fmla="*/ 465818 h 5226845"/>
              <a:gd name="connsiteX452" fmla="*/ 4833129 w 13691114"/>
              <a:gd name="connsiteY452" fmla="*/ 322564 h 5226845"/>
              <a:gd name="connsiteX453" fmla="*/ 4761612 w 13691114"/>
              <a:gd name="connsiteY453" fmla="*/ 286508 h 5226845"/>
              <a:gd name="connsiteX454" fmla="*/ 5545744 w 13691114"/>
              <a:gd name="connsiteY454" fmla="*/ 376284 h 5226845"/>
              <a:gd name="connsiteX455" fmla="*/ 5580864 w 13691114"/>
              <a:gd name="connsiteY455" fmla="*/ 376284 h 5226845"/>
              <a:gd name="connsiteX456" fmla="*/ 5776898 w 13691114"/>
              <a:gd name="connsiteY456" fmla="*/ 448154 h 5226845"/>
              <a:gd name="connsiteX457" fmla="*/ 5884173 w 13691114"/>
              <a:gd name="connsiteY457" fmla="*/ 429763 h 5226845"/>
              <a:gd name="connsiteX458" fmla="*/ 5438470 w 13691114"/>
              <a:gd name="connsiteY458" fmla="*/ 268602 h 5226845"/>
              <a:gd name="connsiteX459" fmla="*/ 5688141 w 13691114"/>
              <a:gd name="connsiteY459" fmla="*/ 286508 h 5226845"/>
              <a:gd name="connsiteX460" fmla="*/ 5812656 w 13691114"/>
              <a:gd name="connsiteY460" fmla="*/ 340471 h 5226845"/>
              <a:gd name="connsiteX461" fmla="*/ 5972931 w 13691114"/>
              <a:gd name="connsiteY461" fmla="*/ 376284 h 5226845"/>
              <a:gd name="connsiteX462" fmla="*/ 5759019 w 13691114"/>
              <a:gd name="connsiteY462" fmla="*/ 286508 h 5226845"/>
              <a:gd name="connsiteX463" fmla="*/ 5634503 w 13691114"/>
              <a:gd name="connsiteY463" fmla="*/ 179068 h 5226845"/>
              <a:gd name="connsiteX464" fmla="*/ 5884173 w 13691114"/>
              <a:gd name="connsiteY464" fmla="*/ 268602 h 5226845"/>
              <a:gd name="connsiteX465" fmla="*/ 6650426 w 13691114"/>
              <a:gd name="connsiteY465" fmla="*/ 555110 h 5226845"/>
              <a:gd name="connsiteX466" fmla="*/ 8378965 w 13691114"/>
              <a:gd name="connsiteY466" fmla="*/ 1612579 h 5226845"/>
              <a:gd name="connsiteX467" fmla="*/ 9287613 w 13691114"/>
              <a:gd name="connsiteY467" fmla="*/ 2042341 h 5226845"/>
              <a:gd name="connsiteX468" fmla="*/ 9269733 w 13691114"/>
              <a:gd name="connsiteY468" fmla="*/ 2042341 h 5226845"/>
              <a:gd name="connsiteX469" fmla="*/ 9430646 w 13691114"/>
              <a:gd name="connsiteY469" fmla="*/ 2096304 h 5226845"/>
              <a:gd name="connsiteX470" fmla="*/ 9947229 w 13691114"/>
              <a:gd name="connsiteY470" fmla="*/ 2203502 h 5226845"/>
              <a:gd name="connsiteX471" fmla="*/ 10000866 w 13691114"/>
              <a:gd name="connsiteY471" fmla="*/ 2221651 h 5226845"/>
              <a:gd name="connsiteX472" fmla="*/ 10000866 w 13691114"/>
              <a:gd name="connsiteY472" fmla="*/ 2221651 h 5226845"/>
              <a:gd name="connsiteX473" fmla="*/ 9947229 w 13691114"/>
              <a:gd name="connsiteY473" fmla="*/ 2203502 h 5226845"/>
              <a:gd name="connsiteX474" fmla="*/ 9483646 w 13691114"/>
              <a:gd name="connsiteY474" fmla="*/ 2096304 h 5226845"/>
              <a:gd name="connsiteX475" fmla="*/ 9519404 w 13691114"/>
              <a:gd name="connsiteY475" fmla="*/ 2096304 h 5226845"/>
              <a:gd name="connsiteX476" fmla="*/ 9287613 w 13691114"/>
              <a:gd name="connsiteY476" fmla="*/ 2024435 h 5226845"/>
              <a:gd name="connsiteX477" fmla="*/ 7096130 w 13691114"/>
              <a:gd name="connsiteY477" fmla="*/ 716755 h 5226845"/>
              <a:gd name="connsiteX478" fmla="*/ 6347118 w 13691114"/>
              <a:gd name="connsiteY478" fmla="*/ 358378 h 5226845"/>
              <a:gd name="connsiteX479" fmla="*/ 6319022 w 13691114"/>
              <a:gd name="connsiteY479" fmla="*/ 345311 h 5226845"/>
              <a:gd name="connsiteX480" fmla="*/ 6287734 w 13691114"/>
              <a:gd name="connsiteY480" fmla="*/ 326194 h 5226845"/>
              <a:gd name="connsiteX481" fmla="*/ 6395647 w 13691114"/>
              <a:gd name="connsiteY481" fmla="*/ 359588 h 5226845"/>
              <a:gd name="connsiteX482" fmla="*/ 6721943 w 13691114"/>
              <a:gd name="connsiteY482" fmla="*/ 448154 h 5226845"/>
              <a:gd name="connsiteX483" fmla="*/ 6721943 w 13691114"/>
              <a:gd name="connsiteY483" fmla="*/ 448154 h 5226845"/>
              <a:gd name="connsiteX484" fmla="*/ 6276239 w 13691114"/>
              <a:gd name="connsiteY484" fmla="*/ 161161 h 5226845"/>
              <a:gd name="connsiteX485" fmla="*/ 6151085 w 13691114"/>
              <a:gd name="connsiteY485" fmla="*/ 71869 h 5226845"/>
              <a:gd name="connsiteX486" fmla="*/ 6596788 w 13691114"/>
              <a:gd name="connsiteY486" fmla="*/ 215123 h 5226845"/>
              <a:gd name="connsiteX487" fmla="*/ 6596788 w 13691114"/>
              <a:gd name="connsiteY487" fmla="*/ 215123 h 5226845"/>
              <a:gd name="connsiteX488" fmla="*/ 6454393 w 13691114"/>
              <a:gd name="connsiteY488" fmla="*/ 125347 h 5226845"/>
              <a:gd name="connsiteX489" fmla="*/ 6614668 w 13691114"/>
              <a:gd name="connsiteY489" fmla="*/ 161161 h 5226845"/>
              <a:gd name="connsiteX490" fmla="*/ 6525910 w 13691114"/>
              <a:gd name="connsiteY490" fmla="*/ 71869 h 5226845"/>
              <a:gd name="connsiteX491" fmla="*/ 6578909 w 13691114"/>
              <a:gd name="connsiteY491" fmla="*/ 71869 h 5226845"/>
              <a:gd name="connsiteX492" fmla="*/ 6454393 w 13691114"/>
              <a:gd name="connsiteY492" fmla="*/ 0 h 522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</a:cxnLst>
            <a:rect l="l" t="t" r="r" b="b"/>
            <a:pathLst>
              <a:path w="13691114" h="5226845">
                <a:moveTo>
                  <a:pt x="9984264" y="5016562"/>
                </a:moveTo>
                <a:lnTo>
                  <a:pt x="10080684" y="5024789"/>
                </a:lnTo>
                <a:cubicBezTo>
                  <a:pt x="10178381" y="5040034"/>
                  <a:pt x="10258838" y="5070040"/>
                  <a:pt x="10179020" y="5070040"/>
                </a:cubicBezTo>
                <a:cubicBezTo>
                  <a:pt x="10161141" y="5070040"/>
                  <a:pt x="10035986" y="5016320"/>
                  <a:pt x="10000866" y="5052133"/>
                </a:cubicBezTo>
                <a:cubicBezTo>
                  <a:pt x="10000866" y="5038824"/>
                  <a:pt x="9998312" y="5029871"/>
                  <a:pt x="9994481" y="5024063"/>
                </a:cubicBezTo>
                <a:close/>
                <a:moveTo>
                  <a:pt x="9980433" y="5014142"/>
                </a:moveTo>
                <a:lnTo>
                  <a:pt x="9984264" y="5016562"/>
                </a:lnTo>
                <a:lnTo>
                  <a:pt x="9982987" y="5016562"/>
                </a:lnTo>
                <a:lnTo>
                  <a:pt x="9973409" y="5014626"/>
                </a:lnTo>
                <a:close/>
                <a:moveTo>
                  <a:pt x="12856435" y="4339734"/>
                </a:moveTo>
                <a:lnTo>
                  <a:pt x="12856435" y="4340217"/>
                </a:lnTo>
                <a:lnTo>
                  <a:pt x="12854519" y="4340217"/>
                </a:lnTo>
                <a:close/>
                <a:moveTo>
                  <a:pt x="13172514" y="4299806"/>
                </a:moveTo>
                <a:cubicBezTo>
                  <a:pt x="13030119" y="4335620"/>
                  <a:pt x="12993722" y="4317471"/>
                  <a:pt x="12904964" y="4335378"/>
                </a:cubicBezTo>
                <a:cubicBezTo>
                  <a:pt x="12902410" y="4335378"/>
                  <a:pt x="12896025" y="4336104"/>
                  <a:pt x="12885169" y="4337072"/>
                </a:cubicBezTo>
                <a:lnTo>
                  <a:pt x="12856435" y="4339734"/>
                </a:lnTo>
                <a:lnTo>
                  <a:pt x="12958602" y="4317713"/>
                </a:lnTo>
                <a:cubicBezTo>
                  <a:pt x="13047360" y="4317713"/>
                  <a:pt x="13118877" y="4299806"/>
                  <a:pt x="13172514" y="4299806"/>
                </a:cubicBezTo>
                <a:close/>
                <a:moveTo>
                  <a:pt x="5135799" y="3081419"/>
                </a:moveTo>
                <a:cubicBezTo>
                  <a:pt x="5135799" y="3081419"/>
                  <a:pt x="5135799" y="3081661"/>
                  <a:pt x="5117920" y="3099568"/>
                </a:cubicBezTo>
                <a:cubicBezTo>
                  <a:pt x="5100041" y="3081661"/>
                  <a:pt x="5117920" y="3081419"/>
                  <a:pt x="5135799" y="3081419"/>
                </a:cubicBezTo>
                <a:close/>
                <a:moveTo>
                  <a:pt x="5207316" y="2078155"/>
                </a:moveTo>
                <a:cubicBezTo>
                  <a:pt x="5225195" y="2096062"/>
                  <a:pt x="5242436" y="2096304"/>
                  <a:pt x="5278194" y="2096304"/>
                </a:cubicBezTo>
                <a:cubicBezTo>
                  <a:pt x="5296074" y="2132117"/>
                  <a:pt x="5331832" y="2096304"/>
                  <a:pt x="5278194" y="2096304"/>
                </a:cubicBezTo>
                <a:cubicBezTo>
                  <a:pt x="5278194" y="2078397"/>
                  <a:pt x="5225195" y="2078155"/>
                  <a:pt x="5207316" y="2078155"/>
                </a:cubicBezTo>
                <a:close/>
                <a:moveTo>
                  <a:pt x="4639651" y="1413184"/>
                </a:moveTo>
                <a:cubicBezTo>
                  <a:pt x="4644759" y="1414394"/>
                  <a:pt x="4650506" y="1419718"/>
                  <a:pt x="4654976" y="1433027"/>
                </a:cubicBezTo>
                <a:cubicBezTo>
                  <a:pt x="4614748" y="1446578"/>
                  <a:pt x="4624964" y="1409796"/>
                  <a:pt x="4639651" y="1413184"/>
                </a:cubicBezTo>
                <a:close/>
                <a:moveTo>
                  <a:pt x="5848415" y="877916"/>
                </a:moveTo>
                <a:cubicBezTo>
                  <a:pt x="5848415" y="913730"/>
                  <a:pt x="5884173" y="877916"/>
                  <a:pt x="5848415" y="877916"/>
                </a:cubicBezTo>
                <a:close/>
                <a:moveTo>
                  <a:pt x="4730963" y="525104"/>
                </a:moveTo>
                <a:cubicBezTo>
                  <a:pt x="4731601" y="525104"/>
                  <a:pt x="4745649" y="528492"/>
                  <a:pt x="4766082" y="533090"/>
                </a:cubicBezTo>
                <a:lnTo>
                  <a:pt x="4798648" y="539865"/>
                </a:lnTo>
                <a:lnTo>
                  <a:pt x="4779492" y="537445"/>
                </a:lnTo>
                <a:cubicBezTo>
                  <a:pt x="4743734" y="528492"/>
                  <a:pt x="4730324" y="525104"/>
                  <a:pt x="4730963" y="525104"/>
                </a:cubicBezTo>
                <a:close/>
                <a:moveTo>
                  <a:pt x="6255167" y="305625"/>
                </a:moveTo>
                <a:cubicBezTo>
                  <a:pt x="6257083" y="306351"/>
                  <a:pt x="6266023" y="312401"/>
                  <a:pt x="6278155" y="320386"/>
                </a:cubicBezTo>
                <a:lnTo>
                  <a:pt x="6287734" y="326194"/>
                </a:lnTo>
                <a:lnTo>
                  <a:pt x="6276239" y="322564"/>
                </a:lnTo>
                <a:cubicBezTo>
                  <a:pt x="6258360" y="309255"/>
                  <a:pt x="6253252" y="304657"/>
                  <a:pt x="6255167" y="305625"/>
                </a:cubicBezTo>
                <a:close/>
                <a:moveTo>
                  <a:pt x="6454393" y="0"/>
                </a:moveTo>
                <a:cubicBezTo>
                  <a:pt x="6525910" y="0"/>
                  <a:pt x="6543789" y="17907"/>
                  <a:pt x="6578909" y="35813"/>
                </a:cubicBezTo>
                <a:cubicBezTo>
                  <a:pt x="6650426" y="53720"/>
                  <a:pt x="6686185" y="53962"/>
                  <a:pt x="6721943" y="71869"/>
                </a:cubicBezTo>
                <a:cubicBezTo>
                  <a:pt x="6757063" y="71869"/>
                  <a:pt x="6793460" y="107441"/>
                  <a:pt x="6810701" y="125347"/>
                </a:cubicBezTo>
                <a:cubicBezTo>
                  <a:pt x="6828580" y="125347"/>
                  <a:pt x="6882218" y="125347"/>
                  <a:pt x="6900097" y="125347"/>
                </a:cubicBezTo>
                <a:cubicBezTo>
                  <a:pt x="7006734" y="161161"/>
                  <a:pt x="7113370" y="232788"/>
                  <a:pt x="7184887" y="286508"/>
                </a:cubicBezTo>
                <a:cubicBezTo>
                  <a:pt x="7291524" y="358136"/>
                  <a:pt x="7398800" y="430005"/>
                  <a:pt x="7488196" y="483725"/>
                </a:cubicBezTo>
                <a:cubicBezTo>
                  <a:pt x="8040536" y="824196"/>
                  <a:pt x="8503481" y="1218387"/>
                  <a:pt x="9091580" y="1469324"/>
                </a:cubicBezTo>
                <a:cubicBezTo>
                  <a:pt x="9216734" y="1505138"/>
                  <a:pt x="9359129" y="1576765"/>
                  <a:pt x="9501525" y="1594672"/>
                </a:cubicBezTo>
                <a:cubicBezTo>
                  <a:pt x="9554524" y="1612579"/>
                  <a:pt x="9643920" y="1666057"/>
                  <a:pt x="9733316" y="1683964"/>
                </a:cubicBezTo>
                <a:cubicBezTo>
                  <a:pt x="9875712" y="1701870"/>
                  <a:pt x="10071745" y="1720019"/>
                  <a:pt x="10232019" y="1755833"/>
                </a:cubicBezTo>
                <a:cubicBezTo>
                  <a:pt x="10267778" y="1755833"/>
                  <a:pt x="10303536" y="1773740"/>
                  <a:pt x="10321415" y="1773740"/>
                </a:cubicBezTo>
                <a:cubicBezTo>
                  <a:pt x="10303536" y="1773740"/>
                  <a:pt x="10214140" y="1791404"/>
                  <a:pt x="10303536" y="1791404"/>
                </a:cubicBezTo>
                <a:cubicBezTo>
                  <a:pt x="10445931" y="1827218"/>
                  <a:pt x="10606844" y="1827460"/>
                  <a:pt x="10731361" y="1863274"/>
                </a:cubicBezTo>
                <a:cubicBezTo>
                  <a:pt x="10802239" y="1881180"/>
                  <a:pt x="10891635" y="1899087"/>
                  <a:pt x="10962513" y="1916994"/>
                </a:cubicBezTo>
                <a:cubicBezTo>
                  <a:pt x="10998272" y="1916994"/>
                  <a:pt x="11034030" y="1916994"/>
                  <a:pt x="11087668" y="1916994"/>
                </a:cubicBezTo>
                <a:cubicBezTo>
                  <a:pt x="11087668" y="1916994"/>
                  <a:pt x="11087668" y="1916752"/>
                  <a:pt x="11069789" y="1934659"/>
                </a:cubicBezTo>
                <a:cubicBezTo>
                  <a:pt x="11034030" y="1934659"/>
                  <a:pt x="11034030" y="1916752"/>
                  <a:pt x="11034030" y="1934659"/>
                </a:cubicBezTo>
                <a:cubicBezTo>
                  <a:pt x="11034030" y="1934659"/>
                  <a:pt x="11034030" y="1934659"/>
                  <a:pt x="11069789" y="1934659"/>
                </a:cubicBezTo>
                <a:cubicBezTo>
                  <a:pt x="11069789" y="1934659"/>
                  <a:pt x="11069789" y="1935143"/>
                  <a:pt x="11087668" y="1970956"/>
                </a:cubicBezTo>
                <a:cubicBezTo>
                  <a:pt x="11177064" y="2006770"/>
                  <a:pt x="11319460" y="1988621"/>
                  <a:pt x="11426096" y="1988621"/>
                </a:cubicBezTo>
                <a:cubicBezTo>
                  <a:pt x="11711526" y="2006770"/>
                  <a:pt x="12138712" y="1988621"/>
                  <a:pt x="12334745" y="1988621"/>
                </a:cubicBezTo>
                <a:cubicBezTo>
                  <a:pt x="12352624" y="1988621"/>
                  <a:pt x="12388382" y="1988621"/>
                  <a:pt x="12424141" y="1988621"/>
                </a:cubicBezTo>
                <a:cubicBezTo>
                  <a:pt x="12370503" y="1988621"/>
                  <a:pt x="12299625" y="2024435"/>
                  <a:pt x="12334745" y="2024435"/>
                </a:cubicBezTo>
                <a:cubicBezTo>
                  <a:pt x="12228108" y="2024435"/>
                  <a:pt x="12032075" y="2042341"/>
                  <a:pt x="11906920" y="2042341"/>
                </a:cubicBezTo>
                <a:cubicBezTo>
                  <a:pt x="11746646" y="2042341"/>
                  <a:pt x="11551251" y="2042341"/>
                  <a:pt x="11247943" y="2024435"/>
                </a:cubicBezTo>
                <a:cubicBezTo>
                  <a:pt x="11221124" y="2024435"/>
                  <a:pt x="11134282" y="2014513"/>
                  <a:pt x="11077451" y="2016933"/>
                </a:cubicBezTo>
                <a:lnTo>
                  <a:pt x="11051271" y="2021289"/>
                </a:lnTo>
                <a:lnTo>
                  <a:pt x="11044886" y="2019595"/>
                </a:lnTo>
                <a:cubicBezTo>
                  <a:pt x="11038500" y="2018869"/>
                  <a:pt x="11034030" y="2020079"/>
                  <a:pt x="11034030" y="2024435"/>
                </a:cubicBezTo>
                <a:lnTo>
                  <a:pt x="11051271" y="2021289"/>
                </a:lnTo>
                <a:lnTo>
                  <a:pt x="11069789" y="2026854"/>
                </a:lnTo>
                <a:cubicBezTo>
                  <a:pt x="11087668" y="2033630"/>
                  <a:pt x="11105547" y="2042341"/>
                  <a:pt x="11105547" y="2042341"/>
                </a:cubicBezTo>
                <a:cubicBezTo>
                  <a:pt x="11141306" y="2078155"/>
                  <a:pt x="11354579" y="2042099"/>
                  <a:pt x="11354579" y="2078155"/>
                </a:cubicBezTo>
                <a:cubicBezTo>
                  <a:pt x="11372459" y="2096062"/>
                  <a:pt x="11568492" y="2096304"/>
                  <a:pt x="11550612" y="2096304"/>
                </a:cubicBezTo>
                <a:cubicBezTo>
                  <a:pt x="11640009" y="2096304"/>
                  <a:pt x="11764525" y="2096304"/>
                  <a:pt x="11853921" y="2096304"/>
                </a:cubicBezTo>
                <a:cubicBezTo>
                  <a:pt x="11889041" y="2096304"/>
                  <a:pt x="12156591" y="2114211"/>
                  <a:pt x="12014195" y="2114211"/>
                </a:cubicBezTo>
                <a:cubicBezTo>
                  <a:pt x="11871162" y="2114211"/>
                  <a:pt x="11764525" y="2096304"/>
                  <a:pt x="11622129" y="2114211"/>
                </a:cubicBezTo>
                <a:cubicBezTo>
                  <a:pt x="11533372" y="2114211"/>
                  <a:pt x="11622129" y="2114211"/>
                  <a:pt x="11586371" y="2132117"/>
                </a:cubicBezTo>
                <a:cubicBezTo>
                  <a:pt x="11550612" y="2132117"/>
                  <a:pt x="11479734" y="2131875"/>
                  <a:pt x="11426096" y="2149782"/>
                </a:cubicBezTo>
                <a:cubicBezTo>
                  <a:pt x="11372459" y="2149782"/>
                  <a:pt x="11354579" y="2167689"/>
                  <a:pt x="11318821" y="2167689"/>
                </a:cubicBezTo>
                <a:cubicBezTo>
                  <a:pt x="11283701" y="2203502"/>
                  <a:pt x="11230063" y="2167689"/>
                  <a:pt x="11212184" y="2167689"/>
                </a:cubicBezTo>
                <a:cubicBezTo>
                  <a:pt x="11194305" y="2203502"/>
                  <a:pt x="11212184" y="2221651"/>
                  <a:pt x="11212184" y="2239558"/>
                </a:cubicBezTo>
                <a:cubicBezTo>
                  <a:pt x="11141306" y="2239558"/>
                  <a:pt x="10891635" y="2203502"/>
                  <a:pt x="10766480" y="2203502"/>
                </a:cubicBezTo>
                <a:cubicBezTo>
                  <a:pt x="10766480" y="2203502"/>
                  <a:pt x="10606206" y="2221651"/>
                  <a:pt x="10677723" y="2239558"/>
                </a:cubicBezTo>
                <a:cubicBezTo>
                  <a:pt x="10784360" y="2239558"/>
                  <a:pt x="10909514" y="2257465"/>
                  <a:pt x="11034030" y="2275372"/>
                </a:cubicBezTo>
                <a:cubicBezTo>
                  <a:pt x="11087668" y="2275372"/>
                  <a:pt x="11318821" y="2275130"/>
                  <a:pt x="11318821" y="2310943"/>
                </a:cubicBezTo>
                <a:cubicBezTo>
                  <a:pt x="11336700" y="2310943"/>
                  <a:pt x="10962513" y="2275130"/>
                  <a:pt x="11140667" y="2328850"/>
                </a:cubicBezTo>
                <a:cubicBezTo>
                  <a:pt x="11318821" y="2346757"/>
                  <a:pt x="11087668" y="2346999"/>
                  <a:pt x="11034030" y="2346999"/>
                </a:cubicBezTo>
                <a:cubicBezTo>
                  <a:pt x="10998272" y="2346999"/>
                  <a:pt x="10855877" y="2329092"/>
                  <a:pt x="10784360" y="2346999"/>
                </a:cubicBezTo>
                <a:cubicBezTo>
                  <a:pt x="10677723" y="2383054"/>
                  <a:pt x="10998910" y="2364906"/>
                  <a:pt x="11105547" y="2364906"/>
                </a:cubicBezTo>
                <a:cubicBezTo>
                  <a:pt x="11373097" y="2382812"/>
                  <a:pt x="11479734" y="2382812"/>
                  <a:pt x="11693008" y="2418626"/>
                </a:cubicBezTo>
                <a:cubicBezTo>
                  <a:pt x="11960558" y="2436533"/>
                  <a:pt x="12334745" y="2454439"/>
                  <a:pt x="12602294" y="2436533"/>
                </a:cubicBezTo>
                <a:cubicBezTo>
                  <a:pt x="12673173" y="2436533"/>
                  <a:pt x="12887085" y="2382570"/>
                  <a:pt x="12798327" y="2436533"/>
                </a:cubicBezTo>
                <a:cubicBezTo>
                  <a:pt x="12762569" y="2454439"/>
                  <a:pt x="12780448" y="2454197"/>
                  <a:pt x="12673811" y="2454197"/>
                </a:cubicBezTo>
                <a:cubicBezTo>
                  <a:pt x="12495658" y="2472104"/>
                  <a:pt x="12156591" y="2490495"/>
                  <a:pt x="12049954" y="2490495"/>
                </a:cubicBezTo>
                <a:cubicBezTo>
                  <a:pt x="12120832" y="2490495"/>
                  <a:pt x="12210228" y="2490495"/>
                  <a:pt x="12245987" y="2490495"/>
                </a:cubicBezTo>
                <a:cubicBezTo>
                  <a:pt x="12424141" y="2490495"/>
                  <a:pt x="12548657" y="2490495"/>
                  <a:pt x="12709570" y="2490495"/>
                </a:cubicBezTo>
                <a:cubicBezTo>
                  <a:pt x="12780448" y="2490495"/>
                  <a:pt x="13030119" y="2454681"/>
                  <a:pt x="13047998" y="2472588"/>
                </a:cubicBezTo>
                <a:cubicBezTo>
                  <a:pt x="13047998" y="2490495"/>
                  <a:pt x="12940723" y="2490495"/>
                  <a:pt x="12904964" y="2490495"/>
                </a:cubicBezTo>
                <a:cubicBezTo>
                  <a:pt x="12762569" y="2544215"/>
                  <a:pt x="13047998" y="2543973"/>
                  <a:pt x="13047998" y="2543973"/>
                </a:cubicBezTo>
                <a:cubicBezTo>
                  <a:pt x="13047998" y="2543973"/>
                  <a:pt x="12958602" y="2543973"/>
                  <a:pt x="12922844" y="2561880"/>
                </a:cubicBezTo>
                <a:cubicBezTo>
                  <a:pt x="12904964" y="2561880"/>
                  <a:pt x="12922844" y="2579787"/>
                  <a:pt x="12904964" y="2579787"/>
                </a:cubicBezTo>
                <a:cubicBezTo>
                  <a:pt x="12815568" y="2633507"/>
                  <a:pt x="12620174" y="2580029"/>
                  <a:pt x="12495658" y="2633749"/>
                </a:cubicBezTo>
                <a:cubicBezTo>
                  <a:pt x="12388382" y="2597936"/>
                  <a:pt x="12459899" y="2669563"/>
                  <a:pt x="12495658" y="2633749"/>
                </a:cubicBezTo>
                <a:cubicBezTo>
                  <a:pt x="12548657" y="2651656"/>
                  <a:pt x="12620174" y="2597936"/>
                  <a:pt x="12655932" y="2633749"/>
                </a:cubicBezTo>
                <a:cubicBezTo>
                  <a:pt x="12673811" y="2633749"/>
                  <a:pt x="12442020" y="2669321"/>
                  <a:pt x="12459899" y="2669321"/>
                </a:cubicBezTo>
                <a:cubicBezTo>
                  <a:pt x="12334745" y="2687228"/>
                  <a:pt x="12298986" y="2687228"/>
                  <a:pt x="12032075" y="2687228"/>
                </a:cubicBezTo>
                <a:cubicBezTo>
                  <a:pt x="11960558" y="2687228"/>
                  <a:pt x="11568492" y="2705134"/>
                  <a:pt x="11550612" y="2705134"/>
                </a:cubicBezTo>
                <a:cubicBezTo>
                  <a:pt x="11550612" y="2705134"/>
                  <a:pt x="11693646" y="2741190"/>
                  <a:pt x="11746646" y="2741190"/>
                </a:cubicBezTo>
                <a:cubicBezTo>
                  <a:pt x="12102953" y="2759097"/>
                  <a:pt x="12370503" y="2759097"/>
                  <a:pt x="12691691" y="2741190"/>
                </a:cubicBezTo>
                <a:cubicBezTo>
                  <a:pt x="12798327" y="2741190"/>
                  <a:pt x="13172514" y="2669321"/>
                  <a:pt x="13047998" y="2705134"/>
                </a:cubicBezTo>
                <a:cubicBezTo>
                  <a:pt x="13030119" y="2740948"/>
                  <a:pt x="12922844" y="2759097"/>
                  <a:pt x="12887724" y="2759097"/>
                </a:cubicBezTo>
                <a:cubicBezTo>
                  <a:pt x="12709570" y="2777004"/>
                  <a:pt x="13012240" y="2759097"/>
                  <a:pt x="13030119" y="2759097"/>
                </a:cubicBezTo>
                <a:cubicBezTo>
                  <a:pt x="13030119" y="2759097"/>
                  <a:pt x="13025011" y="2767808"/>
                  <a:pt x="13020541" y="2774584"/>
                </a:cubicBezTo>
                <a:lnTo>
                  <a:pt x="13017348" y="2778939"/>
                </a:lnTo>
                <a:lnTo>
                  <a:pt x="13012240" y="2777004"/>
                </a:lnTo>
                <a:cubicBezTo>
                  <a:pt x="13012240" y="2781359"/>
                  <a:pt x="13013517" y="2782569"/>
                  <a:pt x="13014794" y="2781601"/>
                </a:cubicBezTo>
                <a:lnTo>
                  <a:pt x="13017348" y="2778939"/>
                </a:lnTo>
                <a:lnTo>
                  <a:pt x="13030119" y="2783779"/>
                </a:lnTo>
                <a:cubicBezTo>
                  <a:pt x="13039059" y="2781359"/>
                  <a:pt x="13047998" y="2777004"/>
                  <a:pt x="13047998" y="2777004"/>
                </a:cubicBezTo>
                <a:cubicBezTo>
                  <a:pt x="13208273" y="2777004"/>
                  <a:pt x="12993722" y="2812817"/>
                  <a:pt x="12904964" y="2848873"/>
                </a:cubicBezTo>
                <a:cubicBezTo>
                  <a:pt x="12602294" y="2866779"/>
                  <a:pt x="12245987" y="2884444"/>
                  <a:pt x="11960558" y="2902351"/>
                </a:cubicBezTo>
                <a:cubicBezTo>
                  <a:pt x="11889679" y="2920258"/>
                  <a:pt x="11514854" y="2884444"/>
                  <a:pt x="11479096" y="2902351"/>
                </a:cubicBezTo>
                <a:cubicBezTo>
                  <a:pt x="11461855" y="2920258"/>
                  <a:pt x="11693646" y="2920258"/>
                  <a:pt x="11746646" y="2920258"/>
                </a:cubicBezTo>
                <a:cubicBezTo>
                  <a:pt x="11889679" y="2920258"/>
                  <a:pt x="12014195" y="2920258"/>
                  <a:pt x="12120832" y="2920258"/>
                </a:cubicBezTo>
                <a:cubicBezTo>
                  <a:pt x="12388382" y="2920258"/>
                  <a:pt x="12602294" y="2973978"/>
                  <a:pt x="12869844" y="2938165"/>
                </a:cubicBezTo>
                <a:cubicBezTo>
                  <a:pt x="12887724" y="2938165"/>
                  <a:pt x="13030119" y="2902351"/>
                  <a:pt x="13030119" y="2920258"/>
                </a:cubicBezTo>
                <a:cubicBezTo>
                  <a:pt x="13030119" y="2920258"/>
                  <a:pt x="12958602" y="2938165"/>
                  <a:pt x="12904964" y="2938165"/>
                </a:cubicBezTo>
                <a:cubicBezTo>
                  <a:pt x="12780448" y="2973978"/>
                  <a:pt x="12726811" y="2992127"/>
                  <a:pt x="12620174" y="2992127"/>
                </a:cubicBezTo>
                <a:cubicBezTo>
                  <a:pt x="12566536" y="3010034"/>
                  <a:pt x="12388382" y="3027698"/>
                  <a:pt x="12530778" y="3027698"/>
                </a:cubicBezTo>
                <a:cubicBezTo>
                  <a:pt x="12726811" y="3027698"/>
                  <a:pt x="12869844" y="3010034"/>
                  <a:pt x="13047998" y="2992127"/>
                </a:cubicBezTo>
                <a:cubicBezTo>
                  <a:pt x="13118877" y="2992127"/>
                  <a:pt x="13279151" y="3009792"/>
                  <a:pt x="13172514" y="3027698"/>
                </a:cubicBezTo>
                <a:cubicBezTo>
                  <a:pt x="13100997" y="3027698"/>
                  <a:pt x="13065877" y="3045605"/>
                  <a:pt x="13030119" y="3045605"/>
                </a:cubicBezTo>
                <a:cubicBezTo>
                  <a:pt x="12762569" y="3117232"/>
                  <a:pt x="12388382" y="3099568"/>
                  <a:pt x="12192349" y="3135381"/>
                </a:cubicBezTo>
                <a:cubicBezTo>
                  <a:pt x="12085074" y="3153288"/>
                  <a:pt x="12032075" y="3153288"/>
                  <a:pt x="11906920" y="3153288"/>
                </a:cubicBezTo>
                <a:cubicBezTo>
                  <a:pt x="11889679" y="3153288"/>
                  <a:pt x="11746646" y="3135139"/>
                  <a:pt x="11710887" y="3153288"/>
                </a:cubicBezTo>
                <a:cubicBezTo>
                  <a:pt x="11710887" y="3153288"/>
                  <a:pt x="11960558" y="3188860"/>
                  <a:pt x="11978437" y="3188860"/>
                </a:cubicBezTo>
                <a:cubicBezTo>
                  <a:pt x="12044846" y="3188860"/>
                  <a:pt x="12125941" y="3143609"/>
                  <a:pt x="12208313" y="3179664"/>
                </a:cubicBezTo>
                <a:cubicBezTo>
                  <a:pt x="12177024" y="3176518"/>
                  <a:pt x="12148290" y="3224915"/>
                  <a:pt x="12192349" y="3224915"/>
                </a:cubicBezTo>
                <a:cubicBezTo>
                  <a:pt x="12085074" y="3260729"/>
                  <a:pt x="11765163" y="3242822"/>
                  <a:pt x="11640009" y="3242822"/>
                </a:cubicBezTo>
                <a:cubicBezTo>
                  <a:pt x="11533372" y="3242822"/>
                  <a:pt x="11212184" y="3242822"/>
                  <a:pt x="11105547" y="3242822"/>
                </a:cubicBezTo>
                <a:cubicBezTo>
                  <a:pt x="11069789" y="3224915"/>
                  <a:pt x="10998272" y="3224915"/>
                  <a:pt x="10998272" y="3224915"/>
                </a:cubicBezTo>
                <a:cubicBezTo>
                  <a:pt x="10962513" y="3242822"/>
                  <a:pt x="11087668" y="3242822"/>
                  <a:pt x="11087668" y="3242822"/>
                </a:cubicBezTo>
                <a:cubicBezTo>
                  <a:pt x="11426096" y="3260729"/>
                  <a:pt x="11764525" y="3260729"/>
                  <a:pt x="12138712" y="3260729"/>
                </a:cubicBezTo>
                <a:cubicBezTo>
                  <a:pt x="12316865" y="3242822"/>
                  <a:pt x="12477140" y="3260729"/>
                  <a:pt x="12620174" y="3260729"/>
                </a:cubicBezTo>
                <a:cubicBezTo>
                  <a:pt x="12708931" y="3260729"/>
                  <a:pt x="12762569" y="3224915"/>
                  <a:pt x="12816207" y="3242822"/>
                </a:cubicBezTo>
                <a:cubicBezTo>
                  <a:pt x="12834086" y="3242822"/>
                  <a:pt x="12834086" y="3260729"/>
                  <a:pt x="12869844" y="3260729"/>
                </a:cubicBezTo>
                <a:cubicBezTo>
                  <a:pt x="12922844" y="3296542"/>
                  <a:pt x="12958602" y="3260729"/>
                  <a:pt x="12958602" y="3260729"/>
                </a:cubicBezTo>
                <a:cubicBezTo>
                  <a:pt x="12976481" y="3278635"/>
                  <a:pt x="12967542" y="3292187"/>
                  <a:pt x="12954132" y="3298720"/>
                </a:cubicBezTo>
                <a:lnTo>
                  <a:pt x="12934976" y="3303076"/>
                </a:lnTo>
                <a:lnTo>
                  <a:pt x="12922844" y="3296542"/>
                </a:lnTo>
                <a:cubicBezTo>
                  <a:pt x="12922844" y="3300898"/>
                  <a:pt x="12927313" y="3303318"/>
                  <a:pt x="12933699" y="3303560"/>
                </a:cubicBezTo>
                <a:lnTo>
                  <a:pt x="12934976" y="3303076"/>
                </a:lnTo>
                <a:lnTo>
                  <a:pt x="12956686" y="3314691"/>
                </a:lnTo>
                <a:cubicBezTo>
                  <a:pt x="13015432" y="3325580"/>
                  <a:pt x="13118877" y="3318805"/>
                  <a:pt x="13012240" y="3332114"/>
                </a:cubicBezTo>
                <a:cubicBezTo>
                  <a:pt x="12798327" y="3367927"/>
                  <a:pt x="13136756" y="3332114"/>
                  <a:pt x="13154635" y="3332114"/>
                </a:cubicBezTo>
                <a:cubicBezTo>
                  <a:pt x="13172514" y="3332114"/>
                  <a:pt x="13154635" y="3332598"/>
                  <a:pt x="13208273" y="3350505"/>
                </a:cubicBezTo>
                <a:cubicBezTo>
                  <a:pt x="13154635" y="3332598"/>
                  <a:pt x="13261910" y="3350263"/>
                  <a:pt x="13244031" y="3368169"/>
                </a:cubicBezTo>
                <a:cubicBezTo>
                  <a:pt x="13244031" y="3404225"/>
                  <a:pt x="13154635" y="3368169"/>
                  <a:pt x="13172514" y="3368169"/>
                </a:cubicBezTo>
                <a:cubicBezTo>
                  <a:pt x="13136756" y="3368169"/>
                  <a:pt x="12922844" y="3403983"/>
                  <a:pt x="13047998" y="3421890"/>
                </a:cubicBezTo>
                <a:cubicBezTo>
                  <a:pt x="13172514" y="3439796"/>
                  <a:pt x="12958602" y="3457461"/>
                  <a:pt x="12922844" y="3457461"/>
                </a:cubicBezTo>
                <a:cubicBezTo>
                  <a:pt x="12762569" y="3475610"/>
                  <a:pt x="12958602" y="3475852"/>
                  <a:pt x="12958602" y="3475852"/>
                </a:cubicBezTo>
                <a:cubicBezTo>
                  <a:pt x="12922844" y="3529572"/>
                  <a:pt x="12566536" y="3511424"/>
                  <a:pt x="12530778" y="3529330"/>
                </a:cubicBezTo>
                <a:cubicBezTo>
                  <a:pt x="12530778" y="3547237"/>
                  <a:pt x="12655932" y="3529330"/>
                  <a:pt x="12691691" y="3529330"/>
                </a:cubicBezTo>
                <a:cubicBezTo>
                  <a:pt x="12726811" y="3529330"/>
                  <a:pt x="12691691" y="3547237"/>
                  <a:pt x="12709570" y="3547237"/>
                </a:cubicBezTo>
                <a:cubicBezTo>
                  <a:pt x="12798327" y="3583051"/>
                  <a:pt x="13029480" y="3511424"/>
                  <a:pt x="13100997" y="3529330"/>
                </a:cubicBezTo>
                <a:cubicBezTo>
                  <a:pt x="13100997" y="3547237"/>
                  <a:pt x="13012240" y="3547237"/>
                  <a:pt x="13030119" y="3547237"/>
                </a:cubicBezTo>
                <a:cubicBezTo>
                  <a:pt x="12958602" y="3547237"/>
                  <a:pt x="12620174" y="3583051"/>
                  <a:pt x="12620174" y="3583051"/>
                </a:cubicBezTo>
                <a:cubicBezTo>
                  <a:pt x="12620174" y="3583051"/>
                  <a:pt x="12762569" y="3637013"/>
                  <a:pt x="12780448" y="3637013"/>
                </a:cubicBezTo>
                <a:cubicBezTo>
                  <a:pt x="12816207" y="3637013"/>
                  <a:pt x="12887085" y="3619106"/>
                  <a:pt x="12904964" y="3637013"/>
                </a:cubicBezTo>
                <a:cubicBezTo>
                  <a:pt x="12958602" y="3637013"/>
                  <a:pt x="13208273" y="3619106"/>
                  <a:pt x="13065877" y="3637013"/>
                </a:cubicBezTo>
                <a:cubicBezTo>
                  <a:pt x="12887724" y="3672827"/>
                  <a:pt x="12602294" y="3690733"/>
                  <a:pt x="12442020" y="3744454"/>
                </a:cubicBezTo>
                <a:cubicBezTo>
                  <a:pt x="12334745" y="3762361"/>
                  <a:pt x="12299625" y="3744454"/>
                  <a:pt x="12156591" y="3762361"/>
                </a:cubicBezTo>
                <a:cubicBezTo>
                  <a:pt x="12192349" y="3762361"/>
                  <a:pt x="12192349" y="3798174"/>
                  <a:pt x="12156591" y="3798174"/>
                </a:cubicBezTo>
                <a:cubicBezTo>
                  <a:pt x="12210228" y="3798174"/>
                  <a:pt x="12352624" y="3798174"/>
                  <a:pt x="12388382" y="3780267"/>
                </a:cubicBezTo>
                <a:cubicBezTo>
                  <a:pt x="12441381" y="3780267"/>
                  <a:pt x="12602294" y="3780267"/>
                  <a:pt x="12691691" y="3762361"/>
                </a:cubicBezTo>
                <a:cubicBezTo>
                  <a:pt x="12762569" y="3762361"/>
                  <a:pt x="13136756" y="3708640"/>
                  <a:pt x="13154635" y="3744454"/>
                </a:cubicBezTo>
                <a:cubicBezTo>
                  <a:pt x="13172514" y="3798174"/>
                  <a:pt x="13065239" y="3780267"/>
                  <a:pt x="13012240" y="3780267"/>
                </a:cubicBezTo>
                <a:cubicBezTo>
                  <a:pt x="12887085" y="3798174"/>
                  <a:pt x="12762569" y="3816323"/>
                  <a:pt x="12655932" y="3852136"/>
                </a:cubicBezTo>
                <a:cubicBezTo>
                  <a:pt x="12655932" y="3852136"/>
                  <a:pt x="12655932" y="3852136"/>
                  <a:pt x="12459899" y="3852136"/>
                </a:cubicBezTo>
                <a:cubicBezTo>
                  <a:pt x="12442020" y="3887950"/>
                  <a:pt x="12691052" y="3869801"/>
                  <a:pt x="12566536" y="3887708"/>
                </a:cubicBezTo>
                <a:cubicBezTo>
                  <a:pt x="12370503" y="3887708"/>
                  <a:pt x="12121471" y="3887708"/>
                  <a:pt x="11978437" y="3905615"/>
                </a:cubicBezTo>
                <a:cubicBezTo>
                  <a:pt x="11925438" y="3923522"/>
                  <a:pt x="11906920" y="3923522"/>
                  <a:pt x="11889041" y="3923522"/>
                </a:cubicBezTo>
                <a:cubicBezTo>
                  <a:pt x="11853921" y="3959335"/>
                  <a:pt x="11550612" y="3923280"/>
                  <a:pt x="11532733" y="3959335"/>
                </a:cubicBezTo>
                <a:cubicBezTo>
                  <a:pt x="11532733" y="3959335"/>
                  <a:pt x="11675767" y="3959335"/>
                  <a:pt x="11693008" y="3959335"/>
                </a:cubicBezTo>
                <a:cubicBezTo>
                  <a:pt x="11782404" y="3959335"/>
                  <a:pt x="12138712" y="3959577"/>
                  <a:pt x="11906920" y="3977484"/>
                </a:cubicBezTo>
                <a:cubicBezTo>
                  <a:pt x="11818162" y="3977484"/>
                  <a:pt x="11782404" y="3977484"/>
                  <a:pt x="11693008" y="3977484"/>
                </a:cubicBezTo>
                <a:cubicBezTo>
                  <a:pt x="11693008" y="3977484"/>
                  <a:pt x="11372459" y="3977484"/>
                  <a:pt x="11354579" y="3977484"/>
                </a:cubicBezTo>
                <a:cubicBezTo>
                  <a:pt x="11354579" y="3995391"/>
                  <a:pt x="11693008" y="3995391"/>
                  <a:pt x="11675129" y="3995391"/>
                </a:cubicBezTo>
                <a:cubicBezTo>
                  <a:pt x="11710887" y="3995391"/>
                  <a:pt x="11586371" y="4013298"/>
                  <a:pt x="11568492" y="4013298"/>
                </a:cubicBezTo>
                <a:cubicBezTo>
                  <a:pt x="11586371" y="4013298"/>
                  <a:pt x="11782404" y="4013298"/>
                  <a:pt x="11800283" y="4013298"/>
                </a:cubicBezTo>
                <a:cubicBezTo>
                  <a:pt x="11925438" y="4013298"/>
                  <a:pt x="12085074" y="4030962"/>
                  <a:pt x="12210228" y="4030962"/>
                </a:cubicBezTo>
                <a:cubicBezTo>
                  <a:pt x="12298986" y="4030962"/>
                  <a:pt x="12708931" y="3977484"/>
                  <a:pt x="12798327" y="3995391"/>
                </a:cubicBezTo>
                <a:cubicBezTo>
                  <a:pt x="12780448" y="3995391"/>
                  <a:pt x="12762569" y="4013298"/>
                  <a:pt x="12762569" y="4013298"/>
                </a:cubicBezTo>
                <a:cubicBezTo>
                  <a:pt x="12726811" y="4031204"/>
                  <a:pt x="12655932" y="4066776"/>
                  <a:pt x="12620174" y="4066776"/>
                </a:cubicBezTo>
                <a:cubicBezTo>
                  <a:pt x="12477140" y="4102589"/>
                  <a:pt x="12798327" y="4102589"/>
                  <a:pt x="12834086" y="4084683"/>
                </a:cubicBezTo>
                <a:cubicBezTo>
                  <a:pt x="12798327" y="4102589"/>
                  <a:pt x="12780448" y="4102831"/>
                  <a:pt x="12762569" y="4102831"/>
                </a:cubicBezTo>
                <a:cubicBezTo>
                  <a:pt x="12726811" y="4102831"/>
                  <a:pt x="12584415" y="4102831"/>
                  <a:pt x="12673811" y="4120738"/>
                </a:cubicBezTo>
                <a:cubicBezTo>
                  <a:pt x="12780448" y="4120738"/>
                  <a:pt x="12887085" y="4084683"/>
                  <a:pt x="12958602" y="4084683"/>
                </a:cubicBezTo>
                <a:cubicBezTo>
                  <a:pt x="13030119" y="4084683"/>
                  <a:pt x="13208273" y="4084683"/>
                  <a:pt x="13208273" y="4084683"/>
                </a:cubicBezTo>
                <a:cubicBezTo>
                  <a:pt x="13226152" y="4084683"/>
                  <a:pt x="13065239" y="4120738"/>
                  <a:pt x="13012240" y="4120738"/>
                </a:cubicBezTo>
                <a:cubicBezTo>
                  <a:pt x="13030119" y="4120738"/>
                  <a:pt x="13047998" y="4120738"/>
                  <a:pt x="13047998" y="4120738"/>
                </a:cubicBezTo>
                <a:cubicBezTo>
                  <a:pt x="13030119" y="4120738"/>
                  <a:pt x="13012240" y="4138645"/>
                  <a:pt x="12958602" y="4138645"/>
                </a:cubicBezTo>
                <a:cubicBezTo>
                  <a:pt x="12940723" y="4102831"/>
                  <a:pt x="12904964" y="4138645"/>
                  <a:pt x="12958602" y="4138645"/>
                </a:cubicBezTo>
                <a:cubicBezTo>
                  <a:pt x="12922844" y="4174459"/>
                  <a:pt x="12887724" y="4138645"/>
                  <a:pt x="12869844" y="4138645"/>
                </a:cubicBezTo>
                <a:cubicBezTo>
                  <a:pt x="12834086" y="4138645"/>
                  <a:pt x="12673173" y="4174217"/>
                  <a:pt x="12780448" y="4174217"/>
                </a:cubicBezTo>
                <a:cubicBezTo>
                  <a:pt x="12887085" y="4192365"/>
                  <a:pt x="13011601" y="4138645"/>
                  <a:pt x="13100997" y="4138645"/>
                </a:cubicBezTo>
                <a:cubicBezTo>
                  <a:pt x="13136756" y="4138645"/>
                  <a:pt x="13208273" y="4174217"/>
                  <a:pt x="13244031" y="4174217"/>
                </a:cubicBezTo>
                <a:cubicBezTo>
                  <a:pt x="13350668" y="4174217"/>
                  <a:pt x="13546701" y="4138403"/>
                  <a:pt x="13404306" y="4174217"/>
                </a:cubicBezTo>
                <a:cubicBezTo>
                  <a:pt x="13332789" y="4192365"/>
                  <a:pt x="13118877" y="4227937"/>
                  <a:pt x="13030119" y="4227937"/>
                </a:cubicBezTo>
                <a:cubicBezTo>
                  <a:pt x="12798327" y="4245844"/>
                  <a:pt x="12673173" y="4228179"/>
                  <a:pt x="12548657" y="4281899"/>
                </a:cubicBezTo>
                <a:cubicBezTo>
                  <a:pt x="12530778" y="4281899"/>
                  <a:pt x="12530778" y="4299806"/>
                  <a:pt x="12530778" y="4299806"/>
                </a:cubicBezTo>
                <a:cubicBezTo>
                  <a:pt x="12459899" y="4317713"/>
                  <a:pt x="12370503" y="4317713"/>
                  <a:pt x="12334745" y="4317713"/>
                </a:cubicBezTo>
                <a:cubicBezTo>
                  <a:pt x="12192349" y="4335620"/>
                  <a:pt x="12316865" y="4335378"/>
                  <a:pt x="12370503" y="4335378"/>
                </a:cubicBezTo>
                <a:cubicBezTo>
                  <a:pt x="12441381" y="4335378"/>
                  <a:pt x="12673811" y="4335620"/>
                  <a:pt x="12709570" y="4317713"/>
                </a:cubicBezTo>
                <a:cubicBezTo>
                  <a:pt x="12762569" y="4317713"/>
                  <a:pt x="12708931" y="4299806"/>
                  <a:pt x="12798327" y="4299806"/>
                </a:cubicBezTo>
                <a:cubicBezTo>
                  <a:pt x="12798327" y="4299806"/>
                  <a:pt x="12798327" y="4299564"/>
                  <a:pt x="12780448" y="4335378"/>
                </a:cubicBezTo>
                <a:cubicBezTo>
                  <a:pt x="12784918" y="4339975"/>
                  <a:pt x="12794496" y="4342395"/>
                  <a:pt x="12807906" y="4343121"/>
                </a:cubicBezTo>
                <a:lnTo>
                  <a:pt x="12844303" y="4340943"/>
                </a:lnTo>
                <a:cubicBezTo>
                  <a:pt x="12747883" y="4351107"/>
                  <a:pt x="12584415" y="4371675"/>
                  <a:pt x="12691691" y="4371675"/>
                </a:cubicBezTo>
                <a:cubicBezTo>
                  <a:pt x="12887724" y="4371675"/>
                  <a:pt x="13012240" y="4335620"/>
                  <a:pt x="13208273" y="4317713"/>
                </a:cubicBezTo>
                <a:cubicBezTo>
                  <a:pt x="13279151" y="4317713"/>
                  <a:pt x="13457305" y="4299806"/>
                  <a:pt x="13546701" y="4299806"/>
                </a:cubicBezTo>
                <a:cubicBezTo>
                  <a:pt x="13582460" y="4299806"/>
                  <a:pt x="13546701" y="4317713"/>
                  <a:pt x="13564580" y="4317713"/>
                </a:cubicBezTo>
                <a:cubicBezTo>
                  <a:pt x="13564580" y="4317713"/>
                  <a:pt x="13564580" y="4317713"/>
                  <a:pt x="13617579" y="4317713"/>
                </a:cubicBezTo>
                <a:cubicBezTo>
                  <a:pt x="13599700" y="4353527"/>
                  <a:pt x="13386427" y="4353285"/>
                  <a:pt x="13386427" y="4353285"/>
                </a:cubicBezTo>
                <a:cubicBezTo>
                  <a:pt x="13368547" y="4407005"/>
                  <a:pt x="13493063" y="4353285"/>
                  <a:pt x="13493063" y="4353285"/>
                </a:cubicBezTo>
                <a:cubicBezTo>
                  <a:pt x="13564580" y="4371191"/>
                  <a:pt x="13475184" y="4371675"/>
                  <a:pt x="13510943" y="4371675"/>
                </a:cubicBezTo>
                <a:cubicBezTo>
                  <a:pt x="13582460" y="4425396"/>
                  <a:pt x="13689096" y="4371433"/>
                  <a:pt x="13582460" y="4425154"/>
                </a:cubicBezTo>
                <a:cubicBezTo>
                  <a:pt x="13493063" y="4425154"/>
                  <a:pt x="13386427" y="4425154"/>
                  <a:pt x="13350668" y="4443060"/>
                </a:cubicBezTo>
                <a:cubicBezTo>
                  <a:pt x="13297030" y="4460967"/>
                  <a:pt x="13279151" y="4478632"/>
                  <a:pt x="13261272" y="4478632"/>
                </a:cubicBezTo>
                <a:cubicBezTo>
                  <a:pt x="13172514" y="4514688"/>
                  <a:pt x="13029480" y="4514688"/>
                  <a:pt x="12922844" y="4532594"/>
                </a:cubicBezTo>
                <a:cubicBezTo>
                  <a:pt x="12887085" y="4532594"/>
                  <a:pt x="12566536" y="4550501"/>
                  <a:pt x="12566536" y="4550501"/>
                </a:cubicBezTo>
                <a:cubicBezTo>
                  <a:pt x="12548657" y="4568408"/>
                  <a:pt x="12655932" y="4568408"/>
                  <a:pt x="12673811" y="4568408"/>
                </a:cubicBezTo>
                <a:cubicBezTo>
                  <a:pt x="12958602" y="4550501"/>
                  <a:pt x="13279151" y="4478632"/>
                  <a:pt x="13564580" y="4478632"/>
                </a:cubicBezTo>
                <a:cubicBezTo>
                  <a:pt x="13510943" y="4532594"/>
                  <a:pt x="13635459" y="4460725"/>
                  <a:pt x="13671217" y="4478632"/>
                </a:cubicBezTo>
                <a:cubicBezTo>
                  <a:pt x="13689096" y="4478632"/>
                  <a:pt x="13600339" y="4514930"/>
                  <a:pt x="13600339" y="4514930"/>
                </a:cubicBezTo>
                <a:cubicBezTo>
                  <a:pt x="13226152" y="4568650"/>
                  <a:pt x="12798327" y="4622370"/>
                  <a:pt x="12459899" y="4658184"/>
                </a:cubicBezTo>
                <a:cubicBezTo>
                  <a:pt x="12530778" y="4693997"/>
                  <a:pt x="12620174" y="4622370"/>
                  <a:pt x="12709570" y="4658184"/>
                </a:cubicBezTo>
                <a:lnTo>
                  <a:pt x="12701907" y="4658184"/>
                </a:lnTo>
                <a:cubicBezTo>
                  <a:pt x="12696160" y="4658184"/>
                  <a:pt x="12691691" y="4658184"/>
                  <a:pt x="12691691" y="4658184"/>
                </a:cubicBezTo>
                <a:cubicBezTo>
                  <a:pt x="12495658" y="4676091"/>
                  <a:pt x="12780448" y="4676091"/>
                  <a:pt x="12798327" y="4676091"/>
                </a:cubicBezTo>
                <a:cubicBezTo>
                  <a:pt x="12869206" y="4676091"/>
                  <a:pt x="12994360" y="4658184"/>
                  <a:pt x="13047998" y="4676091"/>
                </a:cubicBezTo>
                <a:cubicBezTo>
                  <a:pt x="12904964" y="4729811"/>
                  <a:pt x="12566536" y="4747718"/>
                  <a:pt x="12442020" y="4747718"/>
                </a:cubicBezTo>
                <a:cubicBezTo>
                  <a:pt x="12210228" y="4765625"/>
                  <a:pt x="12602294" y="4765625"/>
                  <a:pt x="12602294" y="4765625"/>
                </a:cubicBezTo>
                <a:cubicBezTo>
                  <a:pt x="12708931" y="4765625"/>
                  <a:pt x="12726811" y="4765625"/>
                  <a:pt x="12887724" y="4747718"/>
                </a:cubicBezTo>
                <a:cubicBezTo>
                  <a:pt x="13030119" y="4747718"/>
                  <a:pt x="12940723" y="4765625"/>
                  <a:pt x="12904964" y="4765625"/>
                </a:cubicBezTo>
                <a:cubicBezTo>
                  <a:pt x="12887085" y="4765625"/>
                  <a:pt x="12708931" y="4783531"/>
                  <a:pt x="12780448" y="4801438"/>
                </a:cubicBezTo>
                <a:cubicBezTo>
                  <a:pt x="12869206" y="4801438"/>
                  <a:pt x="12994360" y="4765625"/>
                  <a:pt x="13047998" y="4765625"/>
                </a:cubicBezTo>
                <a:cubicBezTo>
                  <a:pt x="13118877" y="4765625"/>
                  <a:pt x="13225513" y="4747718"/>
                  <a:pt x="13261272" y="4747718"/>
                </a:cubicBezTo>
                <a:cubicBezTo>
                  <a:pt x="13261272" y="4747718"/>
                  <a:pt x="13208273" y="4783531"/>
                  <a:pt x="13208273" y="4765625"/>
                </a:cubicBezTo>
                <a:cubicBezTo>
                  <a:pt x="13172514" y="4783531"/>
                  <a:pt x="13243393" y="4783531"/>
                  <a:pt x="13261272" y="4783531"/>
                </a:cubicBezTo>
                <a:cubicBezTo>
                  <a:pt x="13332789" y="4783531"/>
                  <a:pt x="13599700" y="4765625"/>
                  <a:pt x="13493063" y="4801438"/>
                </a:cubicBezTo>
                <a:cubicBezTo>
                  <a:pt x="13332789" y="4855158"/>
                  <a:pt x="13671217" y="4783531"/>
                  <a:pt x="13689096" y="4801438"/>
                </a:cubicBezTo>
                <a:cubicBezTo>
                  <a:pt x="13706976" y="4837252"/>
                  <a:pt x="13599700" y="4837010"/>
                  <a:pt x="13617579" y="4837010"/>
                </a:cubicBezTo>
                <a:cubicBezTo>
                  <a:pt x="13581821" y="4854917"/>
                  <a:pt x="13564580" y="4873307"/>
                  <a:pt x="13564580" y="4873307"/>
                </a:cubicBezTo>
                <a:cubicBezTo>
                  <a:pt x="13404306" y="4909121"/>
                  <a:pt x="13244031" y="4908879"/>
                  <a:pt x="13065877" y="4944692"/>
                </a:cubicBezTo>
                <a:cubicBezTo>
                  <a:pt x="12922844" y="4962599"/>
                  <a:pt x="12780448" y="4998655"/>
                  <a:pt x="12620174" y="5016562"/>
                </a:cubicBezTo>
                <a:cubicBezTo>
                  <a:pt x="12138712" y="5088189"/>
                  <a:pt x="11443976" y="5070040"/>
                  <a:pt x="10855877" y="5052133"/>
                </a:cubicBezTo>
                <a:cubicBezTo>
                  <a:pt x="10677723" y="5052133"/>
                  <a:pt x="10570447" y="5052133"/>
                  <a:pt x="10428052" y="5052133"/>
                </a:cubicBezTo>
                <a:cubicBezTo>
                  <a:pt x="10285657" y="5052133"/>
                  <a:pt x="10161141" y="4998413"/>
                  <a:pt x="10000866" y="4980506"/>
                </a:cubicBezTo>
                <a:cubicBezTo>
                  <a:pt x="9929349" y="4980506"/>
                  <a:pt x="9608162" y="4944450"/>
                  <a:pt x="9751195" y="4980506"/>
                </a:cubicBezTo>
                <a:cubicBezTo>
                  <a:pt x="9661799" y="4962357"/>
                  <a:pt x="9715437" y="5016320"/>
                  <a:pt x="9751195" y="4980506"/>
                </a:cubicBezTo>
                <a:cubicBezTo>
                  <a:pt x="9786954" y="4980506"/>
                  <a:pt x="9817604" y="4985104"/>
                  <a:pt x="9853363" y="4991879"/>
                </a:cubicBezTo>
                <a:lnTo>
                  <a:pt x="9973409" y="5014626"/>
                </a:lnTo>
                <a:lnTo>
                  <a:pt x="9947229" y="5016562"/>
                </a:lnTo>
                <a:cubicBezTo>
                  <a:pt x="9947229" y="4998655"/>
                  <a:pt x="9893591" y="5016562"/>
                  <a:pt x="9875712" y="5016562"/>
                </a:cubicBezTo>
                <a:cubicBezTo>
                  <a:pt x="9875712" y="4980748"/>
                  <a:pt x="9822712" y="4998655"/>
                  <a:pt x="9822712" y="4998655"/>
                </a:cubicBezTo>
                <a:cubicBezTo>
                  <a:pt x="9769075" y="4962841"/>
                  <a:pt x="9733316" y="5016562"/>
                  <a:pt x="9822712" y="4998655"/>
                </a:cubicBezTo>
                <a:cubicBezTo>
                  <a:pt x="9822712" y="5016562"/>
                  <a:pt x="9857832" y="4998655"/>
                  <a:pt x="9875712" y="5016562"/>
                </a:cubicBezTo>
                <a:cubicBezTo>
                  <a:pt x="9875712" y="5052375"/>
                  <a:pt x="9929349" y="5016562"/>
                  <a:pt x="9947229" y="5016562"/>
                </a:cubicBezTo>
                <a:cubicBezTo>
                  <a:pt x="9947229" y="5052375"/>
                  <a:pt x="9982987" y="5016320"/>
                  <a:pt x="10000866" y="5052133"/>
                </a:cubicBezTo>
                <a:cubicBezTo>
                  <a:pt x="10179020" y="5070040"/>
                  <a:pt x="10392932" y="5106095"/>
                  <a:pt x="10535328" y="5124002"/>
                </a:cubicBezTo>
                <a:cubicBezTo>
                  <a:pt x="10998272" y="5177723"/>
                  <a:pt x="11515493" y="5141909"/>
                  <a:pt x="11924799" y="5177723"/>
                </a:cubicBezTo>
                <a:cubicBezTo>
                  <a:pt x="12032075" y="5177723"/>
                  <a:pt x="12138712" y="5195629"/>
                  <a:pt x="12228108" y="5177723"/>
                </a:cubicBezTo>
                <a:cubicBezTo>
                  <a:pt x="12245987" y="5177723"/>
                  <a:pt x="12263866" y="5141909"/>
                  <a:pt x="12299625" y="5141909"/>
                </a:cubicBezTo>
                <a:cubicBezTo>
                  <a:pt x="12316865" y="5141909"/>
                  <a:pt x="12477778" y="5195387"/>
                  <a:pt x="12477778" y="5195387"/>
                </a:cubicBezTo>
                <a:cubicBezTo>
                  <a:pt x="12477778" y="5213294"/>
                  <a:pt x="12245987" y="5213294"/>
                  <a:pt x="12245987" y="5213294"/>
                </a:cubicBezTo>
                <a:cubicBezTo>
                  <a:pt x="12120832" y="5222248"/>
                  <a:pt x="11912028" y="5226845"/>
                  <a:pt x="11695562" y="5226845"/>
                </a:cubicBezTo>
                <a:cubicBezTo>
                  <a:pt x="11479734" y="5226845"/>
                  <a:pt x="11256882" y="5222248"/>
                  <a:pt x="11105547" y="5213294"/>
                </a:cubicBezTo>
                <a:cubicBezTo>
                  <a:pt x="10606844" y="5195387"/>
                  <a:pt x="10214140" y="5195387"/>
                  <a:pt x="9769075" y="5105853"/>
                </a:cubicBezTo>
                <a:cubicBezTo>
                  <a:pt x="9608800" y="5087947"/>
                  <a:pt x="9430646" y="5052375"/>
                  <a:pt x="9269733" y="4998655"/>
                </a:cubicBezTo>
                <a:cubicBezTo>
                  <a:pt x="8967063" y="4909121"/>
                  <a:pt x="8628635" y="4783531"/>
                  <a:pt x="8396844" y="4676091"/>
                </a:cubicBezTo>
                <a:cubicBezTo>
                  <a:pt x="8254449" y="4622128"/>
                  <a:pt x="8414723" y="4729569"/>
                  <a:pt x="8467722" y="4729569"/>
                </a:cubicBezTo>
                <a:cubicBezTo>
                  <a:pt x="8788910" y="4890730"/>
                  <a:pt x="9109459" y="4980506"/>
                  <a:pt x="9501525" y="5105853"/>
                </a:cubicBezTo>
                <a:cubicBezTo>
                  <a:pt x="9626041" y="5141667"/>
                  <a:pt x="9394888" y="5105853"/>
                  <a:pt x="9305492" y="5087947"/>
                </a:cubicBezTo>
                <a:cubicBezTo>
                  <a:pt x="8753151" y="4962599"/>
                  <a:pt x="8307448" y="4747476"/>
                  <a:pt x="7933261" y="4478632"/>
                </a:cubicBezTo>
                <a:cubicBezTo>
                  <a:pt x="7594833" y="4281657"/>
                  <a:pt x="7256404" y="4013056"/>
                  <a:pt x="6917976" y="3815839"/>
                </a:cubicBezTo>
                <a:cubicBezTo>
                  <a:pt x="6792821" y="3744212"/>
                  <a:pt x="6686185" y="3654678"/>
                  <a:pt x="6561030" y="3583051"/>
                </a:cubicBezTo>
                <a:cubicBezTo>
                  <a:pt x="6490152" y="3565144"/>
                  <a:pt x="6418635" y="3565144"/>
                  <a:pt x="6347118" y="3547237"/>
                </a:cubicBezTo>
                <a:cubicBezTo>
                  <a:pt x="6240481" y="3511424"/>
                  <a:pt x="6151723" y="3439796"/>
                  <a:pt x="6044448" y="3403983"/>
                </a:cubicBezTo>
                <a:cubicBezTo>
                  <a:pt x="5777536" y="3260729"/>
                  <a:pt x="5456348" y="3153046"/>
                  <a:pt x="5135799" y="3081419"/>
                </a:cubicBezTo>
                <a:cubicBezTo>
                  <a:pt x="5117920" y="3081419"/>
                  <a:pt x="5117920" y="3081419"/>
                  <a:pt x="5100041" y="3081419"/>
                </a:cubicBezTo>
                <a:cubicBezTo>
                  <a:pt x="5100041" y="3045605"/>
                  <a:pt x="5082162" y="3045605"/>
                  <a:pt x="5064282" y="3045605"/>
                </a:cubicBezTo>
                <a:cubicBezTo>
                  <a:pt x="5028524" y="3027698"/>
                  <a:pt x="4992765" y="3081419"/>
                  <a:pt x="5064282" y="3045605"/>
                </a:cubicBezTo>
                <a:cubicBezTo>
                  <a:pt x="5064282" y="3045605"/>
                  <a:pt x="5064282" y="3045605"/>
                  <a:pt x="5064282" y="3081419"/>
                </a:cubicBezTo>
                <a:cubicBezTo>
                  <a:pt x="5010645" y="3081419"/>
                  <a:pt x="4993404" y="3045605"/>
                  <a:pt x="4975525" y="3045605"/>
                </a:cubicBezTo>
                <a:cubicBezTo>
                  <a:pt x="5011283" y="3045605"/>
                  <a:pt x="4975525" y="3009792"/>
                  <a:pt x="4975525" y="3045605"/>
                </a:cubicBezTo>
                <a:cubicBezTo>
                  <a:pt x="4868250" y="3045605"/>
                  <a:pt x="5010645" y="3009792"/>
                  <a:pt x="4904008" y="3027698"/>
                </a:cubicBezTo>
                <a:cubicBezTo>
                  <a:pt x="4832491" y="3027698"/>
                  <a:pt x="4957645" y="3009792"/>
                  <a:pt x="4851009" y="3009792"/>
                </a:cubicBezTo>
                <a:cubicBezTo>
                  <a:pt x="4833129" y="2991885"/>
                  <a:pt x="4797371" y="3009792"/>
                  <a:pt x="4797371" y="3009792"/>
                </a:cubicBezTo>
                <a:cubicBezTo>
                  <a:pt x="4565579" y="3009792"/>
                  <a:pt x="4315909" y="2920258"/>
                  <a:pt x="4066877" y="2902351"/>
                </a:cubicBezTo>
                <a:cubicBezTo>
                  <a:pt x="3888723" y="2884444"/>
                  <a:pt x="3709931" y="2902351"/>
                  <a:pt x="3531777" y="2884444"/>
                </a:cubicBezTo>
                <a:cubicBezTo>
                  <a:pt x="3211228" y="2884444"/>
                  <a:pt x="2907920" y="2812817"/>
                  <a:pt x="2587370" y="2866537"/>
                </a:cubicBezTo>
                <a:cubicBezTo>
                  <a:pt x="1892634" y="2902351"/>
                  <a:pt x="1180019" y="2920500"/>
                  <a:pt x="644919" y="3117474"/>
                </a:cubicBezTo>
                <a:cubicBezTo>
                  <a:pt x="466766" y="3189102"/>
                  <a:pt x="342250" y="3242822"/>
                  <a:pt x="270733" y="3242822"/>
                </a:cubicBezTo>
                <a:cubicBezTo>
                  <a:pt x="217734" y="3242822"/>
                  <a:pt x="270733" y="3206766"/>
                  <a:pt x="234974" y="3188860"/>
                </a:cubicBezTo>
                <a:cubicBezTo>
                  <a:pt x="234974" y="3188860"/>
                  <a:pt x="199854" y="3206766"/>
                  <a:pt x="146216" y="3206766"/>
                </a:cubicBezTo>
                <a:cubicBezTo>
                  <a:pt x="128337" y="3206766"/>
                  <a:pt x="92579" y="3153288"/>
                  <a:pt x="38941" y="3135381"/>
                </a:cubicBezTo>
                <a:cubicBezTo>
                  <a:pt x="-85575" y="3135381"/>
                  <a:pt x="128337" y="3081419"/>
                  <a:pt x="128337" y="3081419"/>
                </a:cubicBezTo>
                <a:cubicBezTo>
                  <a:pt x="146216" y="3045605"/>
                  <a:pt x="21062" y="3045847"/>
                  <a:pt x="38941" y="3009792"/>
                </a:cubicBezTo>
                <a:cubicBezTo>
                  <a:pt x="38941" y="3027698"/>
                  <a:pt x="217734" y="2938165"/>
                  <a:pt x="199854" y="2938165"/>
                </a:cubicBezTo>
                <a:cubicBezTo>
                  <a:pt x="271371" y="2902351"/>
                  <a:pt x="110458" y="2974220"/>
                  <a:pt x="110458" y="2974220"/>
                </a:cubicBezTo>
                <a:cubicBezTo>
                  <a:pt x="110458" y="2974220"/>
                  <a:pt x="110458" y="2973978"/>
                  <a:pt x="128337" y="2920258"/>
                </a:cubicBezTo>
                <a:cubicBezTo>
                  <a:pt x="164096" y="2920258"/>
                  <a:pt x="164096" y="2920258"/>
                  <a:pt x="164096" y="2920258"/>
                </a:cubicBezTo>
                <a:cubicBezTo>
                  <a:pt x="164096" y="2920258"/>
                  <a:pt x="146216" y="2920258"/>
                  <a:pt x="128337" y="2902351"/>
                </a:cubicBezTo>
                <a:cubicBezTo>
                  <a:pt x="-14058" y="2884444"/>
                  <a:pt x="217095" y="2794910"/>
                  <a:pt x="217095" y="2777004"/>
                </a:cubicBezTo>
                <a:cubicBezTo>
                  <a:pt x="199854" y="2741190"/>
                  <a:pt x="110458" y="2777004"/>
                  <a:pt x="110458" y="2759097"/>
                </a:cubicBezTo>
                <a:cubicBezTo>
                  <a:pt x="110458" y="2687470"/>
                  <a:pt x="199854" y="2705134"/>
                  <a:pt x="234974" y="2669321"/>
                </a:cubicBezTo>
                <a:cubicBezTo>
                  <a:pt x="234974" y="2669321"/>
                  <a:pt x="245031" y="2629167"/>
                  <a:pt x="250060" y="2624198"/>
                </a:cubicBezTo>
                <a:lnTo>
                  <a:pt x="251160" y="2624631"/>
                </a:lnTo>
                <a:lnTo>
                  <a:pt x="252853" y="2633749"/>
                </a:lnTo>
                <a:cubicBezTo>
                  <a:pt x="252853" y="2629272"/>
                  <a:pt x="252574" y="2626471"/>
                  <a:pt x="252085" y="2624995"/>
                </a:cubicBezTo>
                <a:lnTo>
                  <a:pt x="251160" y="2624631"/>
                </a:lnTo>
                <a:lnTo>
                  <a:pt x="247546" y="2605172"/>
                </a:lnTo>
                <a:cubicBezTo>
                  <a:pt x="238327" y="2586638"/>
                  <a:pt x="221565" y="2593217"/>
                  <a:pt x="234974" y="2579787"/>
                </a:cubicBezTo>
                <a:cubicBezTo>
                  <a:pt x="234974" y="2579787"/>
                  <a:pt x="235613" y="2579787"/>
                  <a:pt x="270733" y="2579787"/>
                </a:cubicBezTo>
                <a:cubicBezTo>
                  <a:pt x="306491" y="2543973"/>
                  <a:pt x="252853" y="2543973"/>
                  <a:pt x="252853" y="2526067"/>
                </a:cubicBezTo>
                <a:cubicBezTo>
                  <a:pt x="252853" y="2436533"/>
                  <a:pt x="324370" y="2472104"/>
                  <a:pt x="360129" y="2454197"/>
                </a:cubicBezTo>
                <a:cubicBezTo>
                  <a:pt x="360129" y="2454197"/>
                  <a:pt x="378008" y="2436533"/>
                  <a:pt x="413128" y="2436533"/>
                </a:cubicBezTo>
                <a:cubicBezTo>
                  <a:pt x="502524" y="2382570"/>
                  <a:pt x="360129" y="2436533"/>
                  <a:pt x="342250" y="2436533"/>
                </a:cubicBezTo>
                <a:cubicBezTo>
                  <a:pt x="324370" y="2436533"/>
                  <a:pt x="234974" y="2436533"/>
                  <a:pt x="252853" y="2364906"/>
                </a:cubicBezTo>
                <a:cubicBezTo>
                  <a:pt x="270733" y="2346999"/>
                  <a:pt x="360129" y="2383054"/>
                  <a:pt x="413128" y="2346999"/>
                </a:cubicBezTo>
                <a:cubicBezTo>
                  <a:pt x="413128" y="2329092"/>
                  <a:pt x="324370" y="2346999"/>
                  <a:pt x="324370" y="2346999"/>
                </a:cubicBezTo>
                <a:cubicBezTo>
                  <a:pt x="324370" y="2346999"/>
                  <a:pt x="324370" y="2329092"/>
                  <a:pt x="324370" y="2315783"/>
                </a:cubicBezTo>
                <a:lnTo>
                  <a:pt x="324370" y="2310943"/>
                </a:lnTo>
                <a:cubicBezTo>
                  <a:pt x="342250" y="2203502"/>
                  <a:pt x="502524" y="2132117"/>
                  <a:pt x="680678" y="2096304"/>
                </a:cubicBezTo>
                <a:cubicBezTo>
                  <a:pt x="1019745" y="1970956"/>
                  <a:pt x="1554206" y="1899087"/>
                  <a:pt x="1946272" y="1881180"/>
                </a:cubicBezTo>
                <a:cubicBezTo>
                  <a:pt x="2721465" y="1813909"/>
                  <a:pt x="3576475" y="1817055"/>
                  <a:pt x="4316548" y="1906105"/>
                </a:cubicBezTo>
                <a:lnTo>
                  <a:pt x="4606447" y="1948210"/>
                </a:lnTo>
                <a:lnTo>
                  <a:pt x="5011283" y="2024435"/>
                </a:lnTo>
                <a:cubicBezTo>
                  <a:pt x="4904008" y="1999752"/>
                  <a:pt x="4792263" y="1977732"/>
                  <a:pt x="4676047" y="1958131"/>
                </a:cubicBezTo>
                <a:lnTo>
                  <a:pt x="4606447" y="1948210"/>
                </a:lnTo>
                <a:lnTo>
                  <a:pt x="4122430" y="1856498"/>
                </a:lnTo>
                <a:cubicBezTo>
                  <a:pt x="3821676" y="1809553"/>
                  <a:pt x="3514536" y="1773740"/>
                  <a:pt x="3193349" y="1755833"/>
                </a:cubicBezTo>
                <a:cubicBezTo>
                  <a:pt x="3015195" y="1755833"/>
                  <a:pt x="2801283" y="1755833"/>
                  <a:pt x="2605250" y="1755833"/>
                </a:cubicBezTo>
                <a:cubicBezTo>
                  <a:pt x="2569491" y="1755833"/>
                  <a:pt x="2284701" y="1773740"/>
                  <a:pt x="2409216" y="1755833"/>
                </a:cubicBezTo>
                <a:cubicBezTo>
                  <a:pt x="2587370" y="1720019"/>
                  <a:pt x="2819162" y="1720019"/>
                  <a:pt x="3015195" y="1720019"/>
                </a:cubicBezTo>
                <a:cubicBezTo>
                  <a:pt x="3086712" y="1720019"/>
                  <a:pt x="3264865" y="1719777"/>
                  <a:pt x="3139711" y="1701870"/>
                </a:cubicBezTo>
                <a:cubicBezTo>
                  <a:pt x="2961557" y="1683964"/>
                  <a:pt x="2712525" y="1702112"/>
                  <a:pt x="2480734" y="1720019"/>
                </a:cubicBezTo>
                <a:cubicBezTo>
                  <a:pt x="2248942" y="1720019"/>
                  <a:pt x="2035030" y="1755833"/>
                  <a:pt x="1821118" y="1755833"/>
                </a:cubicBezTo>
                <a:cubicBezTo>
                  <a:pt x="1393293" y="1791646"/>
                  <a:pt x="1090623" y="1881180"/>
                  <a:pt x="770074" y="1970956"/>
                </a:cubicBezTo>
                <a:cubicBezTo>
                  <a:pt x="716436" y="1970956"/>
                  <a:pt x="431007" y="2078397"/>
                  <a:pt x="591920" y="1988621"/>
                </a:cubicBezTo>
                <a:cubicBezTo>
                  <a:pt x="662799" y="1970714"/>
                  <a:pt x="716436" y="1934901"/>
                  <a:pt x="805832" y="1916994"/>
                </a:cubicBezTo>
                <a:cubicBezTo>
                  <a:pt x="823073" y="1916994"/>
                  <a:pt x="948228" y="1881180"/>
                  <a:pt x="1108502" y="1863274"/>
                </a:cubicBezTo>
                <a:cubicBezTo>
                  <a:pt x="1340294" y="1791646"/>
                  <a:pt x="1607844" y="1755833"/>
                  <a:pt x="1785998" y="1755833"/>
                </a:cubicBezTo>
                <a:cubicBezTo>
                  <a:pt x="2338338" y="1702112"/>
                  <a:pt x="2943678" y="1666057"/>
                  <a:pt x="3443019" y="1666057"/>
                </a:cubicBezTo>
                <a:cubicBezTo>
                  <a:pt x="3478139" y="1666057"/>
                  <a:pt x="3549656" y="1666057"/>
                  <a:pt x="3601378" y="1666057"/>
                </a:cubicBezTo>
                <a:lnTo>
                  <a:pt x="3639052" y="1666057"/>
                </a:lnTo>
                <a:cubicBezTo>
                  <a:pt x="3513898" y="1612337"/>
                  <a:pt x="3264865" y="1612579"/>
                  <a:pt x="3175469" y="1612579"/>
                </a:cubicBezTo>
                <a:cubicBezTo>
                  <a:pt x="3086712" y="1612579"/>
                  <a:pt x="2854920" y="1612579"/>
                  <a:pt x="3015195" y="1594672"/>
                </a:cubicBezTo>
                <a:cubicBezTo>
                  <a:pt x="3282745" y="1594672"/>
                  <a:pt x="3585415" y="1612337"/>
                  <a:pt x="3817206" y="1648150"/>
                </a:cubicBezTo>
                <a:cubicBezTo>
                  <a:pt x="4643562" y="1679487"/>
                  <a:pt x="5442540" y="1875528"/>
                  <a:pt x="6130725" y="2152137"/>
                </a:cubicBezTo>
                <a:lnTo>
                  <a:pt x="6312658" y="2230010"/>
                </a:lnTo>
                <a:lnTo>
                  <a:pt x="6315506" y="2230010"/>
                </a:lnTo>
                <a:lnTo>
                  <a:pt x="6031477" y="2105079"/>
                </a:lnTo>
                <a:cubicBezTo>
                  <a:pt x="5631470" y="1940391"/>
                  <a:pt x="5193747" y="1795881"/>
                  <a:pt x="4725854" y="1701870"/>
                </a:cubicBezTo>
                <a:cubicBezTo>
                  <a:pt x="4619217" y="1683964"/>
                  <a:pt x="4298030" y="1648150"/>
                  <a:pt x="4511942" y="1666057"/>
                </a:cubicBezTo>
                <a:cubicBezTo>
                  <a:pt x="4654337" y="1683964"/>
                  <a:pt x="4601338" y="1648150"/>
                  <a:pt x="4529821" y="1648150"/>
                </a:cubicBezTo>
                <a:cubicBezTo>
                  <a:pt x="4440425" y="1612337"/>
                  <a:pt x="4387426" y="1594672"/>
                  <a:pt x="4316548" y="1594672"/>
                </a:cubicBezTo>
                <a:cubicBezTo>
                  <a:pt x="4316548" y="1594672"/>
                  <a:pt x="4209272" y="1558374"/>
                  <a:pt x="4191393" y="1576281"/>
                </a:cubicBezTo>
                <a:cubicBezTo>
                  <a:pt x="4191393" y="1558374"/>
                  <a:pt x="4280789" y="1558616"/>
                  <a:pt x="4298668" y="1558616"/>
                </a:cubicBezTo>
                <a:cubicBezTo>
                  <a:pt x="4441064" y="1576523"/>
                  <a:pt x="4637097" y="1594430"/>
                  <a:pt x="4797371" y="1648150"/>
                </a:cubicBezTo>
                <a:cubicBezTo>
                  <a:pt x="5296074" y="1701870"/>
                  <a:pt x="5741778" y="1881180"/>
                  <a:pt x="6133206" y="2024435"/>
                </a:cubicBezTo>
                <a:cubicBezTo>
                  <a:pt x="6133206" y="2042341"/>
                  <a:pt x="6186844" y="2006528"/>
                  <a:pt x="6133206" y="2024435"/>
                </a:cubicBezTo>
                <a:cubicBezTo>
                  <a:pt x="6044448" y="1970714"/>
                  <a:pt x="5937811" y="1916994"/>
                  <a:pt x="5848415" y="1881180"/>
                </a:cubicBezTo>
                <a:cubicBezTo>
                  <a:pt x="5420590" y="1720019"/>
                  <a:pt x="4904008" y="1612337"/>
                  <a:pt x="4458943" y="1504896"/>
                </a:cubicBezTo>
                <a:cubicBezTo>
                  <a:pt x="4654976" y="1540709"/>
                  <a:pt x="4851009" y="1558858"/>
                  <a:pt x="5011283" y="1594672"/>
                </a:cubicBezTo>
                <a:cubicBezTo>
                  <a:pt x="5011283" y="1594672"/>
                  <a:pt x="5278194" y="1666299"/>
                  <a:pt x="5171558" y="1612579"/>
                </a:cubicBezTo>
                <a:cubicBezTo>
                  <a:pt x="5100041" y="1594672"/>
                  <a:pt x="5117920" y="1594188"/>
                  <a:pt x="5011283" y="1576281"/>
                </a:cubicBezTo>
                <a:cubicBezTo>
                  <a:pt x="4939766" y="1576281"/>
                  <a:pt x="4850370" y="1558616"/>
                  <a:pt x="4779492" y="1540709"/>
                </a:cubicBezTo>
                <a:cubicBezTo>
                  <a:pt x="4601338" y="1469082"/>
                  <a:pt x="4904008" y="1486989"/>
                  <a:pt x="4939766" y="1486989"/>
                </a:cubicBezTo>
                <a:cubicBezTo>
                  <a:pt x="4904008" y="1486989"/>
                  <a:pt x="4672855" y="1433027"/>
                  <a:pt x="4654976" y="1433027"/>
                </a:cubicBezTo>
                <a:cubicBezTo>
                  <a:pt x="5064921" y="1468840"/>
                  <a:pt x="5367591" y="1576523"/>
                  <a:pt x="5706019" y="1666057"/>
                </a:cubicBezTo>
                <a:cubicBezTo>
                  <a:pt x="5706019" y="1701870"/>
                  <a:pt x="5759657" y="1666057"/>
                  <a:pt x="5706019" y="1666057"/>
                </a:cubicBezTo>
                <a:cubicBezTo>
                  <a:pt x="5403349" y="1558616"/>
                  <a:pt x="5171558" y="1486989"/>
                  <a:pt x="4833129" y="1415362"/>
                </a:cubicBezTo>
                <a:cubicBezTo>
                  <a:pt x="4619217" y="1379306"/>
                  <a:pt x="4601338" y="1379790"/>
                  <a:pt x="4351668" y="1326070"/>
                </a:cubicBezTo>
                <a:cubicBezTo>
                  <a:pt x="4333788" y="1326070"/>
                  <a:pt x="3870844" y="1254201"/>
                  <a:pt x="3870844" y="1254201"/>
                </a:cubicBezTo>
                <a:cubicBezTo>
                  <a:pt x="3870844" y="1236294"/>
                  <a:pt x="3923843" y="1236294"/>
                  <a:pt x="3923843" y="1236294"/>
                </a:cubicBezTo>
                <a:cubicBezTo>
                  <a:pt x="3977481" y="1218387"/>
                  <a:pt x="4048998" y="1236294"/>
                  <a:pt x="4119876" y="1236294"/>
                </a:cubicBezTo>
                <a:cubicBezTo>
                  <a:pt x="4351668" y="1254201"/>
                  <a:pt x="4565579" y="1271866"/>
                  <a:pt x="4797371" y="1307679"/>
                </a:cubicBezTo>
                <a:cubicBezTo>
                  <a:pt x="4833129" y="1307679"/>
                  <a:pt x="4939766" y="1343977"/>
                  <a:pt x="4957645" y="1326070"/>
                </a:cubicBezTo>
                <a:cubicBezTo>
                  <a:pt x="4957645" y="1308163"/>
                  <a:pt x="4797371" y="1271866"/>
                  <a:pt x="4779492" y="1271866"/>
                </a:cubicBezTo>
                <a:cubicBezTo>
                  <a:pt x="4601338" y="1218145"/>
                  <a:pt x="4939766" y="1253959"/>
                  <a:pt x="4993404" y="1271866"/>
                </a:cubicBezTo>
                <a:cubicBezTo>
                  <a:pt x="5082162" y="1307921"/>
                  <a:pt x="5313953" y="1343493"/>
                  <a:pt x="5207316" y="1307679"/>
                </a:cubicBezTo>
                <a:cubicBezTo>
                  <a:pt x="5029163" y="1236052"/>
                  <a:pt x="4886128" y="1236052"/>
                  <a:pt x="4725854" y="1164425"/>
                </a:cubicBezTo>
                <a:cubicBezTo>
                  <a:pt x="4601338" y="1146518"/>
                  <a:pt x="4743734" y="1146518"/>
                  <a:pt x="4797371" y="1146518"/>
                </a:cubicBezTo>
                <a:cubicBezTo>
                  <a:pt x="4975525" y="1164425"/>
                  <a:pt x="5011283" y="1164667"/>
                  <a:pt x="5171558" y="1200481"/>
                </a:cubicBezTo>
                <a:cubicBezTo>
                  <a:pt x="5225195" y="1218387"/>
                  <a:pt x="5438470" y="1272108"/>
                  <a:pt x="5313953" y="1236294"/>
                </a:cubicBezTo>
                <a:cubicBezTo>
                  <a:pt x="5278194" y="1218387"/>
                  <a:pt x="5189437" y="1200239"/>
                  <a:pt x="5135799" y="1164425"/>
                </a:cubicBezTo>
                <a:cubicBezTo>
                  <a:pt x="5029163" y="1146518"/>
                  <a:pt x="4939766" y="1110946"/>
                  <a:pt x="4868250" y="1093040"/>
                </a:cubicBezTo>
                <a:cubicBezTo>
                  <a:pt x="4779492" y="1057226"/>
                  <a:pt x="4636458" y="1056984"/>
                  <a:pt x="4547701" y="1039077"/>
                </a:cubicBezTo>
                <a:cubicBezTo>
                  <a:pt x="4423185" y="1003264"/>
                  <a:pt x="4654976" y="1021171"/>
                  <a:pt x="4654976" y="985357"/>
                </a:cubicBezTo>
                <a:cubicBezTo>
                  <a:pt x="4672855" y="985357"/>
                  <a:pt x="4601338" y="985357"/>
                  <a:pt x="4601338" y="985357"/>
                </a:cubicBezTo>
                <a:cubicBezTo>
                  <a:pt x="4672217" y="949544"/>
                  <a:pt x="4690096" y="985357"/>
                  <a:pt x="4797371" y="985357"/>
                </a:cubicBezTo>
                <a:cubicBezTo>
                  <a:pt x="4833129" y="1021171"/>
                  <a:pt x="4868250" y="985357"/>
                  <a:pt x="4797371" y="985357"/>
                </a:cubicBezTo>
                <a:cubicBezTo>
                  <a:pt x="4779492" y="949544"/>
                  <a:pt x="4654337" y="949786"/>
                  <a:pt x="4761612" y="949786"/>
                </a:cubicBezTo>
                <a:cubicBezTo>
                  <a:pt x="4850370" y="949786"/>
                  <a:pt x="5028524" y="1021171"/>
                  <a:pt x="5100041" y="1003264"/>
                </a:cubicBezTo>
                <a:cubicBezTo>
                  <a:pt x="5117920" y="1021171"/>
                  <a:pt x="5171558" y="1039077"/>
                  <a:pt x="5207316" y="1039077"/>
                </a:cubicBezTo>
                <a:cubicBezTo>
                  <a:pt x="5207316" y="1056984"/>
                  <a:pt x="5278194" y="1021171"/>
                  <a:pt x="5207316" y="1039077"/>
                </a:cubicBezTo>
                <a:cubicBezTo>
                  <a:pt x="5189437" y="1021171"/>
                  <a:pt x="5135799" y="1003264"/>
                  <a:pt x="5100041" y="1003264"/>
                </a:cubicBezTo>
                <a:cubicBezTo>
                  <a:pt x="4975525" y="949544"/>
                  <a:pt x="4833129" y="931637"/>
                  <a:pt x="4672855" y="913488"/>
                </a:cubicBezTo>
                <a:cubicBezTo>
                  <a:pt x="5100041" y="913488"/>
                  <a:pt x="5403349" y="1003264"/>
                  <a:pt x="5741778" y="1110946"/>
                </a:cubicBezTo>
                <a:cubicBezTo>
                  <a:pt x="5991449" y="1200481"/>
                  <a:pt x="6258360" y="1307679"/>
                  <a:pt x="6490152" y="1415362"/>
                </a:cubicBezTo>
                <a:cubicBezTo>
                  <a:pt x="6882218" y="1576523"/>
                  <a:pt x="7149767" y="1773740"/>
                  <a:pt x="7488196" y="1970956"/>
                </a:cubicBezTo>
                <a:cubicBezTo>
                  <a:pt x="7523954" y="2006770"/>
                  <a:pt x="7772986" y="2167689"/>
                  <a:pt x="7808745" y="2167689"/>
                </a:cubicBezTo>
                <a:cubicBezTo>
                  <a:pt x="7826624" y="2167689"/>
                  <a:pt x="7808745" y="2149782"/>
                  <a:pt x="7790866" y="2149782"/>
                </a:cubicBezTo>
                <a:cubicBezTo>
                  <a:pt x="7719349" y="2096062"/>
                  <a:pt x="7576953" y="1988863"/>
                  <a:pt x="7523954" y="1970956"/>
                </a:cubicBezTo>
                <a:cubicBezTo>
                  <a:pt x="7184887" y="1720019"/>
                  <a:pt x="6917976" y="1558858"/>
                  <a:pt x="6543789" y="1361642"/>
                </a:cubicBezTo>
                <a:cubicBezTo>
                  <a:pt x="6098085" y="1128853"/>
                  <a:pt x="5634503" y="985599"/>
                  <a:pt x="5117920" y="824196"/>
                </a:cubicBezTo>
                <a:cubicBezTo>
                  <a:pt x="5082162" y="824196"/>
                  <a:pt x="5011283" y="806047"/>
                  <a:pt x="4993404" y="806047"/>
                </a:cubicBezTo>
                <a:cubicBezTo>
                  <a:pt x="4993404" y="806047"/>
                  <a:pt x="5100041" y="806047"/>
                  <a:pt x="5011283" y="788141"/>
                </a:cubicBezTo>
                <a:cubicBezTo>
                  <a:pt x="4939766" y="770234"/>
                  <a:pt x="4761612" y="734662"/>
                  <a:pt x="4725854" y="716755"/>
                </a:cubicBezTo>
                <a:cubicBezTo>
                  <a:pt x="5189437" y="770476"/>
                  <a:pt x="5581503" y="895581"/>
                  <a:pt x="5990810" y="1039077"/>
                </a:cubicBezTo>
                <a:cubicBezTo>
                  <a:pt x="5990810" y="1039077"/>
                  <a:pt x="5990810" y="1039077"/>
                  <a:pt x="6008689" y="1039077"/>
                </a:cubicBezTo>
                <a:cubicBezTo>
                  <a:pt x="6008689" y="1056984"/>
                  <a:pt x="6026569" y="1039077"/>
                  <a:pt x="6044448" y="1056984"/>
                </a:cubicBezTo>
                <a:cubicBezTo>
                  <a:pt x="6044448" y="1039077"/>
                  <a:pt x="6026569" y="1039077"/>
                  <a:pt x="6008689" y="1039077"/>
                </a:cubicBezTo>
                <a:cubicBezTo>
                  <a:pt x="6008689" y="1021171"/>
                  <a:pt x="5990810" y="1039077"/>
                  <a:pt x="5990810" y="1039077"/>
                </a:cubicBezTo>
                <a:cubicBezTo>
                  <a:pt x="5794778" y="931637"/>
                  <a:pt x="5580864" y="877674"/>
                  <a:pt x="5402711" y="788141"/>
                </a:cubicBezTo>
                <a:cubicBezTo>
                  <a:pt x="5438470" y="788141"/>
                  <a:pt x="5402711" y="734420"/>
                  <a:pt x="5402711" y="788141"/>
                </a:cubicBezTo>
                <a:cubicBezTo>
                  <a:pt x="5313953" y="788141"/>
                  <a:pt x="5296074" y="734662"/>
                  <a:pt x="5349711" y="734662"/>
                </a:cubicBezTo>
                <a:cubicBezTo>
                  <a:pt x="5474228" y="734662"/>
                  <a:pt x="5688141" y="842103"/>
                  <a:pt x="5776898" y="842103"/>
                </a:cubicBezTo>
                <a:cubicBezTo>
                  <a:pt x="5776898" y="877916"/>
                  <a:pt x="5794778" y="877916"/>
                  <a:pt x="5794778" y="877916"/>
                </a:cubicBezTo>
                <a:cubicBezTo>
                  <a:pt x="5794778" y="842103"/>
                  <a:pt x="5776898" y="842103"/>
                  <a:pt x="5776898" y="842103"/>
                </a:cubicBezTo>
                <a:cubicBezTo>
                  <a:pt x="5670261" y="806289"/>
                  <a:pt x="5599382" y="788382"/>
                  <a:pt x="5509986" y="734662"/>
                </a:cubicBezTo>
                <a:cubicBezTo>
                  <a:pt x="5474228" y="734662"/>
                  <a:pt x="5189437" y="680700"/>
                  <a:pt x="5189437" y="662793"/>
                </a:cubicBezTo>
                <a:cubicBezTo>
                  <a:pt x="5189437" y="662793"/>
                  <a:pt x="5456348" y="680700"/>
                  <a:pt x="5349711" y="662793"/>
                </a:cubicBezTo>
                <a:cubicBezTo>
                  <a:pt x="5189437" y="609073"/>
                  <a:pt x="5028524" y="591166"/>
                  <a:pt x="4886128" y="555110"/>
                </a:cubicBezTo>
                <a:cubicBezTo>
                  <a:pt x="4877189" y="555110"/>
                  <a:pt x="4857394" y="552207"/>
                  <a:pt x="4834407" y="547609"/>
                </a:cubicBezTo>
                <a:lnTo>
                  <a:pt x="4798648" y="539865"/>
                </a:lnTo>
                <a:lnTo>
                  <a:pt x="5066198" y="573985"/>
                </a:lnTo>
                <a:cubicBezTo>
                  <a:pt x="5333748" y="619236"/>
                  <a:pt x="5554684" y="689653"/>
                  <a:pt x="5794778" y="770234"/>
                </a:cubicBezTo>
                <a:cubicBezTo>
                  <a:pt x="5812656" y="788141"/>
                  <a:pt x="5991449" y="823954"/>
                  <a:pt x="5919932" y="806047"/>
                </a:cubicBezTo>
                <a:cubicBezTo>
                  <a:pt x="5795416" y="734420"/>
                  <a:pt x="5652382" y="680700"/>
                  <a:pt x="5509986" y="644886"/>
                </a:cubicBezTo>
                <a:cubicBezTo>
                  <a:pt x="5652382" y="662793"/>
                  <a:pt x="5759657" y="716755"/>
                  <a:pt x="5902053" y="734662"/>
                </a:cubicBezTo>
                <a:cubicBezTo>
                  <a:pt x="5813295" y="716755"/>
                  <a:pt x="5759657" y="680700"/>
                  <a:pt x="5688141" y="644886"/>
                </a:cubicBezTo>
                <a:cubicBezTo>
                  <a:pt x="5777536" y="644886"/>
                  <a:pt x="5813295" y="680942"/>
                  <a:pt x="5884173" y="698849"/>
                </a:cubicBezTo>
                <a:cubicBezTo>
                  <a:pt x="5902053" y="698849"/>
                  <a:pt x="5937811" y="680942"/>
                  <a:pt x="5990810" y="698849"/>
                </a:cubicBezTo>
                <a:cubicBezTo>
                  <a:pt x="6008689" y="698849"/>
                  <a:pt x="6115965" y="770234"/>
                  <a:pt x="6133206" y="770234"/>
                </a:cubicBezTo>
                <a:cubicBezTo>
                  <a:pt x="6204722" y="734420"/>
                  <a:pt x="6080207" y="716755"/>
                  <a:pt x="6044448" y="716755"/>
                </a:cubicBezTo>
                <a:cubicBezTo>
                  <a:pt x="6044448" y="716755"/>
                  <a:pt x="6044448" y="716755"/>
                  <a:pt x="6098085" y="698849"/>
                </a:cubicBezTo>
                <a:cubicBezTo>
                  <a:pt x="5973569" y="609315"/>
                  <a:pt x="5759657" y="555594"/>
                  <a:pt x="5456348" y="465818"/>
                </a:cubicBezTo>
                <a:cubicBezTo>
                  <a:pt x="5313953" y="430005"/>
                  <a:pt x="4993404" y="358378"/>
                  <a:pt x="4833129" y="322564"/>
                </a:cubicBezTo>
                <a:cubicBezTo>
                  <a:pt x="4833129" y="322564"/>
                  <a:pt x="4690096" y="268602"/>
                  <a:pt x="4761612" y="286508"/>
                </a:cubicBezTo>
                <a:cubicBezTo>
                  <a:pt x="5028524" y="322322"/>
                  <a:pt x="5331832" y="376284"/>
                  <a:pt x="5545744" y="376284"/>
                </a:cubicBezTo>
                <a:cubicBezTo>
                  <a:pt x="5545744" y="376284"/>
                  <a:pt x="5562985" y="358378"/>
                  <a:pt x="5580864" y="376284"/>
                </a:cubicBezTo>
                <a:cubicBezTo>
                  <a:pt x="5652382" y="376284"/>
                  <a:pt x="5706019" y="430247"/>
                  <a:pt x="5776898" y="448154"/>
                </a:cubicBezTo>
                <a:cubicBezTo>
                  <a:pt x="5812656" y="448154"/>
                  <a:pt x="5937811" y="447670"/>
                  <a:pt x="5884173" y="429763"/>
                </a:cubicBezTo>
                <a:cubicBezTo>
                  <a:pt x="5741778" y="358136"/>
                  <a:pt x="5563624" y="358378"/>
                  <a:pt x="5438470" y="268602"/>
                </a:cubicBezTo>
                <a:cubicBezTo>
                  <a:pt x="5242436" y="161161"/>
                  <a:pt x="5581503" y="268602"/>
                  <a:pt x="5688141" y="286508"/>
                </a:cubicBezTo>
                <a:cubicBezTo>
                  <a:pt x="5741778" y="322322"/>
                  <a:pt x="5776898" y="322564"/>
                  <a:pt x="5812656" y="340471"/>
                </a:cubicBezTo>
                <a:cubicBezTo>
                  <a:pt x="5884173" y="358378"/>
                  <a:pt x="6026569" y="394191"/>
                  <a:pt x="5972931" y="376284"/>
                </a:cubicBezTo>
                <a:cubicBezTo>
                  <a:pt x="5884173" y="340471"/>
                  <a:pt x="5812656" y="322322"/>
                  <a:pt x="5759019" y="286508"/>
                </a:cubicBezTo>
                <a:cubicBezTo>
                  <a:pt x="5706019" y="268602"/>
                  <a:pt x="5438470" y="143254"/>
                  <a:pt x="5634503" y="179068"/>
                </a:cubicBezTo>
                <a:cubicBezTo>
                  <a:pt x="5706019" y="214881"/>
                  <a:pt x="5795416" y="250695"/>
                  <a:pt x="5884173" y="268602"/>
                </a:cubicBezTo>
                <a:cubicBezTo>
                  <a:pt x="6151723" y="358378"/>
                  <a:pt x="6418635" y="447670"/>
                  <a:pt x="6650426" y="555110"/>
                </a:cubicBezTo>
                <a:cubicBezTo>
                  <a:pt x="7273645" y="823954"/>
                  <a:pt x="7826624" y="1272108"/>
                  <a:pt x="8378965" y="1612579"/>
                </a:cubicBezTo>
                <a:cubicBezTo>
                  <a:pt x="8646514" y="1791646"/>
                  <a:pt x="8949184" y="1934901"/>
                  <a:pt x="9287613" y="2042341"/>
                </a:cubicBezTo>
                <a:cubicBezTo>
                  <a:pt x="9269733" y="2042341"/>
                  <a:pt x="9269733" y="2042341"/>
                  <a:pt x="9269733" y="2042341"/>
                </a:cubicBezTo>
                <a:cubicBezTo>
                  <a:pt x="9269733" y="2042341"/>
                  <a:pt x="9394888" y="2096304"/>
                  <a:pt x="9430646" y="2096304"/>
                </a:cubicBezTo>
                <a:cubicBezTo>
                  <a:pt x="9590921" y="2132117"/>
                  <a:pt x="9822074" y="2203502"/>
                  <a:pt x="9947229" y="2203502"/>
                </a:cubicBezTo>
                <a:cubicBezTo>
                  <a:pt x="9947229" y="2239316"/>
                  <a:pt x="9982987" y="2221651"/>
                  <a:pt x="10000866" y="2221651"/>
                </a:cubicBezTo>
                <a:cubicBezTo>
                  <a:pt x="10053865" y="2257465"/>
                  <a:pt x="10107503" y="2203744"/>
                  <a:pt x="10000866" y="2221651"/>
                </a:cubicBezTo>
                <a:cubicBezTo>
                  <a:pt x="10000866" y="2203744"/>
                  <a:pt x="9965108" y="2221409"/>
                  <a:pt x="9947229" y="2203502"/>
                </a:cubicBezTo>
                <a:cubicBezTo>
                  <a:pt x="9786954" y="2149782"/>
                  <a:pt x="9626679" y="2150024"/>
                  <a:pt x="9483646" y="2096304"/>
                </a:cubicBezTo>
                <a:cubicBezTo>
                  <a:pt x="9483646" y="2096304"/>
                  <a:pt x="9483646" y="2096304"/>
                  <a:pt x="9519404" y="2096304"/>
                </a:cubicBezTo>
                <a:cubicBezTo>
                  <a:pt x="9501525" y="2078397"/>
                  <a:pt x="9394888" y="2042341"/>
                  <a:pt x="9287613" y="2024435"/>
                </a:cubicBezTo>
                <a:cubicBezTo>
                  <a:pt x="8396844" y="1701870"/>
                  <a:pt x="7844503" y="1146760"/>
                  <a:pt x="7096130" y="716755"/>
                </a:cubicBezTo>
                <a:cubicBezTo>
                  <a:pt x="6864338" y="591408"/>
                  <a:pt x="6596788" y="483725"/>
                  <a:pt x="6347118" y="358378"/>
                </a:cubicBezTo>
                <a:cubicBezTo>
                  <a:pt x="6343286" y="358378"/>
                  <a:pt x="6331793" y="352812"/>
                  <a:pt x="6319022" y="345311"/>
                </a:cubicBezTo>
                <a:lnTo>
                  <a:pt x="6287734" y="326194"/>
                </a:lnTo>
                <a:lnTo>
                  <a:pt x="6395647" y="359588"/>
                </a:lnTo>
                <a:cubicBezTo>
                  <a:pt x="6514416" y="404113"/>
                  <a:pt x="6628077" y="461463"/>
                  <a:pt x="6721943" y="448154"/>
                </a:cubicBezTo>
                <a:cubicBezTo>
                  <a:pt x="6721943" y="483967"/>
                  <a:pt x="6774942" y="448154"/>
                  <a:pt x="6721943" y="448154"/>
                </a:cubicBezTo>
                <a:cubicBezTo>
                  <a:pt x="6596788" y="394433"/>
                  <a:pt x="6436514" y="250695"/>
                  <a:pt x="6276239" y="161161"/>
                </a:cubicBezTo>
                <a:cubicBezTo>
                  <a:pt x="6240481" y="143254"/>
                  <a:pt x="6044448" y="71869"/>
                  <a:pt x="6151085" y="71869"/>
                </a:cubicBezTo>
                <a:cubicBezTo>
                  <a:pt x="6329877" y="107683"/>
                  <a:pt x="6436514" y="179310"/>
                  <a:pt x="6596788" y="215123"/>
                </a:cubicBezTo>
                <a:cubicBezTo>
                  <a:pt x="6596788" y="250937"/>
                  <a:pt x="6668305" y="179310"/>
                  <a:pt x="6596788" y="215123"/>
                </a:cubicBezTo>
                <a:cubicBezTo>
                  <a:pt x="6561668" y="161403"/>
                  <a:pt x="6490152" y="161161"/>
                  <a:pt x="6454393" y="125347"/>
                </a:cubicBezTo>
                <a:cubicBezTo>
                  <a:pt x="6276239" y="35813"/>
                  <a:pt x="6614668" y="161161"/>
                  <a:pt x="6614668" y="161161"/>
                </a:cubicBezTo>
                <a:cubicBezTo>
                  <a:pt x="6668305" y="161161"/>
                  <a:pt x="6525910" y="71869"/>
                  <a:pt x="6525910" y="71869"/>
                </a:cubicBezTo>
                <a:cubicBezTo>
                  <a:pt x="6525910" y="71869"/>
                  <a:pt x="6525910" y="71869"/>
                  <a:pt x="6578909" y="71869"/>
                </a:cubicBezTo>
                <a:cubicBezTo>
                  <a:pt x="6596788" y="36055"/>
                  <a:pt x="6472273" y="35813"/>
                  <a:pt x="6454393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05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 flipH="1">
            <a:off x="3875275" y="1940250"/>
            <a:ext cx="4555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2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flipH="1">
            <a:off x="5266684" y="2782050"/>
            <a:ext cx="3164100" cy="7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7215475" y="819600"/>
            <a:ext cx="1215300" cy="91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8900"/>
              <a:buNone/>
              <a:defRPr sz="64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921472" y="1219075"/>
            <a:ext cx="4509300" cy="171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33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subTitle" idx="1"/>
          </p:nvPr>
        </p:nvSpPr>
        <p:spPr>
          <a:xfrm>
            <a:off x="4734175" y="3063625"/>
            <a:ext cx="3696600" cy="127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4531975" y="1581675"/>
            <a:ext cx="3898800" cy="84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3600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ubTitle" idx="1"/>
          </p:nvPr>
        </p:nvSpPr>
        <p:spPr>
          <a:xfrm>
            <a:off x="4531975" y="2595425"/>
            <a:ext cx="3593100" cy="149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3"/>
          <p:cNvSpPr txBox="1">
            <a:spLocks noGrp="1"/>
          </p:cNvSpPr>
          <p:nvPr>
            <p:ph type="title"/>
          </p:nvPr>
        </p:nvSpPr>
        <p:spPr>
          <a:xfrm>
            <a:off x="709800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Chivo Black"/>
              <a:buNone/>
              <a:defRPr sz="3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Chivo Black"/>
              <a:buNone/>
              <a:defRPr b="0">
                <a:latin typeface="Chivo Black"/>
                <a:ea typeface="Chivo Black"/>
                <a:cs typeface="Chivo Black"/>
                <a:sym typeface="Chiv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Chivo Black"/>
              <a:buNone/>
              <a:defRPr b="0">
                <a:latin typeface="Chivo Black"/>
                <a:ea typeface="Chivo Black"/>
                <a:cs typeface="Chivo Black"/>
                <a:sym typeface="Chiv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Chivo Black"/>
              <a:buNone/>
              <a:defRPr b="0">
                <a:latin typeface="Chivo Black"/>
                <a:ea typeface="Chivo Black"/>
                <a:cs typeface="Chivo Black"/>
                <a:sym typeface="Chiv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Chivo Black"/>
              <a:buNone/>
              <a:defRPr b="0">
                <a:latin typeface="Chivo Black"/>
                <a:ea typeface="Chivo Black"/>
                <a:cs typeface="Chivo Black"/>
                <a:sym typeface="Chiv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Chivo Black"/>
              <a:buNone/>
              <a:defRPr b="0">
                <a:latin typeface="Chivo Black"/>
                <a:ea typeface="Chivo Black"/>
                <a:cs typeface="Chivo Black"/>
                <a:sym typeface="Chiv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Chivo Black"/>
              <a:buNone/>
              <a:defRPr b="0">
                <a:latin typeface="Chivo Black"/>
                <a:ea typeface="Chivo Black"/>
                <a:cs typeface="Chivo Black"/>
                <a:sym typeface="Chiv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Chivo Black"/>
              <a:buNone/>
              <a:defRPr b="0">
                <a:latin typeface="Chivo Black"/>
                <a:ea typeface="Chivo Black"/>
                <a:cs typeface="Chivo Black"/>
                <a:sym typeface="Chiv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Chivo Black"/>
              <a:buNone/>
              <a:defRPr b="0">
                <a:latin typeface="Chivo Black"/>
                <a:ea typeface="Chivo Black"/>
                <a:cs typeface="Chivo Black"/>
                <a:sym typeface="Chivo Black"/>
              </a:defRPr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1"/>
          </p:nvPr>
        </p:nvSpPr>
        <p:spPr>
          <a:xfrm>
            <a:off x="2019150" y="1708900"/>
            <a:ext cx="2417400" cy="45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Chivo Black"/>
              <a:buNone/>
              <a:defRPr sz="2200"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2"/>
          </p:nvPr>
        </p:nvSpPr>
        <p:spPr>
          <a:xfrm>
            <a:off x="6086100" y="1676075"/>
            <a:ext cx="2417400" cy="45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Chivo Black"/>
              <a:buNone/>
              <a:defRPr sz="2200"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3"/>
          </p:nvPr>
        </p:nvSpPr>
        <p:spPr>
          <a:xfrm>
            <a:off x="2019150" y="3155483"/>
            <a:ext cx="2417400" cy="45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Chivo Black"/>
              <a:buNone/>
              <a:defRPr sz="2200"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4"/>
          </p:nvPr>
        </p:nvSpPr>
        <p:spPr>
          <a:xfrm>
            <a:off x="6086100" y="3155483"/>
            <a:ext cx="2417400" cy="45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Chivo Black"/>
              <a:buNone/>
              <a:defRPr sz="2200"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5"/>
          </p:nvPr>
        </p:nvSpPr>
        <p:spPr>
          <a:xfrm>
            <a:off x="2019150" y="2132523"/>
            <a:ext cx="2417400" cy="636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6"/>
          </p:nvPr>
        </p:nvSpPr>
        <p:spPr>
          <a:xfrm>
            <a:off x="6086100" y="2099698"/>
            <a:ext cx="2417400" cy="636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7"/>
          </p:nvPr>
        </p:nvSpPr>
        <p:spPr>
          <a:xfrm>
            <a:off x="2019150" y="3576278"/>
            <a:ext cx="2417400" cy="636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8"/>
          </p:nvPr>
        </p:nvSpPr>
        <p:spPr>
          <a:xfrm>
            <a:off x="6086100" y="3576278"/>
            <a:ext cx="2417400" cy="636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9" hasCustomPrompt="1"/>
          </p:nvPr>
        </p:nvSpPr>
        <p:spPr>
          <a:xfrm>
            <a:off x="835488" y="1834775"/>
            <a:ext cx="1098900" cy="74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5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3" hasCustomPrompt="1"/>
          </p:nvPr>
        </p:nvSpPr>
        <p:spPr>
          <a:xfrm>
            <a:off x="4902438" y="1834775"/>
            <a:ext cx="1098900" cy="74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5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4" hasCustomPrompt="1"/>
          </p:nvPr>
        </p:nvSpPr>
        <p:spPr>
          <a:xfrm>
            <a:off x="835488" y="3312779"/>
            <a:ext cx="1098900" cy="74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5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5" hasCustomPrompt="1"/>
          </p:nvPr>
        </p:nvSpPr>
        <p:spPr>
          <a:xfrm>
            <a:off x="4902438" y="3160379"/>
            <a:ext cx="1098900" cy="74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5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7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7" name="Google Shape;177;p36"/>
          <p:cNvCxnSpPr/>
          <p:nvPr/>
        </p:nvCxnSpPr>
        <p:spPr>
          <a:xfrm>
            <a:off x="2717875" y="4608575"/>
            <a:ext cx="64260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7_1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9" name="Google Shape;179;p37"/>
          <p:cNvCxnSpPr/>
          <p:nvPr/>
        </p:nvCxnSpPr>
        <p:spPr>
          <a:xfrm>
            <a:off x="0" y="4608575"/>
            <a:ext cx="64260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1_Title and three columns 1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8"/>
          <p:cNvSpPr txBox="1">
            <a:spLocks noGrp="1"/>
          </p:cNvSpPr>
          <p:nvPr>
            <p:ph type="title"/>
          </p:nvPr>
        </p:nvSpPr>
        <p:spPr>
          <a:xfrm>
            <a:off x="719956" y="3432408"/>
            <a:ext cx="2286000" cy="274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ubTitle" idx="1"/>
          </p:nvPr>
        </p:nvSpPr>
        <p:spPr>
          <a:xfrm>
            <a:off x="719956" y="3706608"/>
            <a:ext cx="2286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title" idx="2"/>
          </p:nvPr>
        </p:nvSpPr>
        <p:spPr>
          <a:xfrm>
            <a:off x="3429000" y="3432408"/>
            <a:ext cx="2286000" cy="274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subTitle" idx="3"/>
          </p:nvPr>
        </p:nvSpPr>
        <p:spPr>
          <a:xfrm>
            <a:off x="3429000" y="3706608"/>
            <a:ext cx="2286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title" idx="4"/>
          </p:nvPr>
        </p:nvSpPr>
        <p:spPr>
          <a:xfrm>
            <a:off x="6138056" y="3432408"/>
            <a:ext cx="2286000" cy="274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subTitle" idx="5"/>
          </p:nvPr>
        </p:nvSpPr>
        <p:spPr>
          <a:xfrm>
            <a:off x="6138056" y="3706608"/>
            <a:ext cx="2286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title" idx="6"/>
          </p:nvPr>
        </p:nvSpPr>
        <p:spPr>
          <a:xfrm>
            <a:off x="720000" y="471593"/>
            <a:ext cx="7704000" cy="45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8988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M Sans"/>
              <a:buChar char="●"/>
              <a:defRPr sz="18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1"/>
                </a:solidFill>
              </a:defRPr>
            </a:lvl1pPr>
            <a:lvl2pPr lvl="1" algn="r">
              <a:buNone/>
              <a:defRPr sz="1000">
                <a:solidFill>
                  <a:schemeClr val="lt1"/>
                </a:solidFill>
              </a:defRPr>
            </a:lvl2pPr>
            <a:lvl3pPr lvl="2" algn="r">
              <a:buNone/>
              <a:defRPr sz="1000">
                <a:solidFill>
                  <a:schemeClr val="lt1"/>
                </a:solidFill>
              </a:defRPr>
            </a:lvl3pPr>
            <a:lvl4pPr lvl="3" algn="r">
              <a:buNone/>
              <a:defRPr sz="1000">
                <a:solidFill>
                  <a:schemeClr val="lt1"/>
                </a:solidFill>
              </a:defRPr>
            </a:lvl4pPr>
            <a:lvl5pPr lvl="4" algn="r">
              <a:buNone/>
              <a:defRPr sz="1000">
                <a:solidFill>
                  <a:schemeClr val="lt1"/>
                </a:solidFill>
              </a:defRPr>
            </a:lvl5pPr>
            <a:lvl6pPr lvl="5" algn="r">
              <a:buNone/>
              <a:defRPr sz="1000">
                <a:solidFill>
                  <a:schemeClr val="lt1"/>
                </a:solidFill>
              </a:defRPr>
            </a:lvl6pPr>
            <a:lvl7pPr lvl="6" algn="r">
              <a:buNone/>
              <a:defRPr sz="1000">
                <a:solidFill>
                  <a:schemeClr val="lt1"/>
                </a:solidFill>
              </a:defRPr>
            </a:lvl7pPr>
            <a:lvl8pPr lvl="7" algn="r">
              <a:buNone/>
              <a:defRPr sz="1000">
                <a:solidFill>
                  <a:schemeClr val="lt1"/>
                </a:solidFill>
              </a:defRPr>
            </a:lvl8pPr>
            <a:lvl9pPr lvl="8" algn="r">
              <a:buNone/>
              <a:defRPr sz="1000"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5" r:id="rId4"/>
    <p:sldLayoutId id="2147483658" r:id="rId5"/>
    <p:sldLayoutId id="2147483659" r:id="rId6"/>
    <p:sldLayoutId id="2147483682" r:id="rId7"/>
    <p:sldLayoutId id="2147483683" r:id="rId8"/>
    <p:sldLayoutId id="2147483688" r:id="rId9"/>
    <p:sldLayoutId id="2147483689" r:id="rId10"/>
    <p:sldLayoutId id="2147483691" r:id="rId11"/>
    <p:sldLayoutId id="2147483692" r:id="rId12"/>
    <p:sldLayoutId id="2147483693" r:id="rId13"/>
    <p:sldLayoutId id="2147483694" r:id="rId14"/>
    <p:sldLayoutId id="2147483695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slide" Target="slide44.xml"/><Relationship Id="rId18" Type="http://schemas.openxmlformats.org/officeDocument/2006/relationships/slide" Target="slide47.xml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12" Type="http://schemas.openxmlformats.org/officeDocument/2006/relationships/slide" Target="slide42.xml"/><Relationship Id="rId17" Type="http://schemas.openxmlformats.org/officeDocument/2006/relationships/slide" Target="slide46.xml"/><Relationship Id="rId2" Type="http://schemas.openxmlformats.org/officeDocument/2006/relationships/notesSlide" Target="../notesSlides/notesSlide39.xml"/><Relationship Id="rId16" Type="http://schemas.openxmlformats.org/officeDocument/2006/relationships/image" Target="../media/image41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11" Type="http://schemas.openxmlformats.org/officeDocument/2006/relationships/slide" Target="slide41.xml"/><Relationship Id="rId5" Type="http://schemas.openxmlformats.org/officeDocument/2006/relationships/image" Target="../media/image37.png"/><Relationship Id="rId15" Type="http://schemas.openxmlformats.org/officeDocument/2006/relationships/slide" Target="slide43.xml"/><Relationship Id="rId10" Type="http://schemas.openxmlformats.org/officeDocument/2006/relationships/slide" Target="slide40.xml"/><Relationship Id="rId19" Type="http://schemas.openxmlformats.org/officeDocument/2006/relationships/slide" Target="slide48.xml"/><Relationship Id="rId4" Type="http://schemas.openxmlformats.org/officeDocument/2006/relationships/image" Target="../media/image19.png"/><Relationship Id="rId9" Type="http://schemas.openxmlformats.org/officeDocument/2006/relationships/image" Target="../media/image40.png"/><Relationship Id="rId14" Type="http://schemas.openxmlformats.org/officeDocument/2006/relationships/slide" Target="slide4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1.wav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5" Type="http://schemas.openxmlformats.org/officeDocument/2006/relationships/audio" Target="../media/audio3.wav"/><Relationship Id="rId10" Type="http://schemas.openxmlformats.org/officeDocument/2006/relationships/image" Target="../media/image39.png"/><Relationship Id="rId4" Type="http://schemas.openxmlformats.org/officeDocument/2006/relationships/audio" Target="../media/audio2.wav"/><Relationship Id="rId9" Type="http://schemas.openxmlformats.org/officeDocument/2006/relationships/slide" Target="slide39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" Target="slide39.xml"/><Relationship Id="rId3" Type="http://schemas.openxmlformats.org/officeDocument/2006/relationships/audio" Target="../media/audio1.wav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5" Type="http://schemas.openxmlformats.org/officeDocument/2006/relationships/audio" Target="../media/audio2.wav"/><Relationship Id="rId4" Type="http://schemas.openxmlformats.org/officeDocument/2006/relationships/audio" Target="../media/audio3.wav"/><Relationship Id="rId9" Type="http://schemas.openxmlformats.org/officeDocument/2006/relationships/image" Target="../media/image3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1.wav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5" Type="http://schemas.openxmlformats.org/officeDocument/2006/relationships/audio" Target="../media/audio2.wav"/><Relationship Id="rId10" Type="http://schemas.openxmlformats.org/officeDocument/2006/relationships/image" Target="../media/image41.png"/><Relationship Id="rId4" Type="http://schemas.openxmlformats.org/officeDocument/2006/relationships/audio" Target="../media/audio3.wav"/><Relationship Id="rId9" Type="http://schemas.openxmlformats.org/officeDocument/2006/relationships/slide" Target="slide39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" Target="slide39.xml"/><Relationship Id="rId3" Type="http://schemas.openxmlformats.org/officeDocument/2006/relationships/audio" Target="../media/audio1.wav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5" Type="http://schemas.openxmlformats.org/officeDocument/2006/relationships/audio" Target="../media/audio2.wav"/><Relationship Id="rId4" Type="http://schemas.openxmlformats.org/officeDocument/2006/relationships/audio" Target="../media/audio3.wav"/><Relationship Id="rId9" Type="http://schemas.openxmlformats.org/officeDocument/2006/relationships/image" Target="../media/image37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" Target="slide39.xml"/><Relationship Id="rId3" Type="http://schemas.openxmlformats.org/officeDocument/2006/relationships/audio" Target="../media/audio1.wav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5" Type="http://schemas.openxmlformats.org/officeDocument/2006/relationships/audio" Target="../media/audio2.wav"/><Relationship Id="rId4" Type="http://schemas.openxmlformats.org/officeDocument/2006/relationships/audio" Target="../media/audio3.wav"/><Relationship Id="rId9" Type="http://schemas.openxmlformats.org/officeDocument/2006/relationships/image" Target="../media/image3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slide" Target="slide39.xml"/><Relationship Id="rId3" Type="http://schemas.openxmlformats.org/officeDocument/2006/relationships/audio" Target="../media/audio1.wav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5" Type="http://schemas.openxmlformats.org/officeDocument/2006/relationships/audio" Target="../media/audio2.wav"/><Relationship Id="rId4" Type="http://schemas.openxmlformats.org/officeDocument/2006/relationships/audio" Target="../media/audio3.wav"/><Relationship Id="rId9" Type="http://schemas.openxmlformats.org/officeDocument/2006/relationships/image" Target="../media/image18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1.wav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5" Type="http://schemas.openxmlformats.org/officeDocument/2006/relationships/audio" Target="../media/audio3.wav"/><Relationship Id="rId10" Type="http://schemas.openxmlformats.org/officeDocument/2006/relationships/image" Target="../media/image39.png"/><Relationship Id="rId4" Type="http://schemas.openxmlformats.org/officeDocument/2006/relationships/audio" Target="../media/audio2.wav"/><Relationship Id="rId9" Type="http://schemas.openxmlformats.org/officeDocument/2006/relationships/slide" Target="slide39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1.wav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5" Type="http://schemas.openxmlformats.org/officeDocument/2006/relationships/audio" Target="../media/audio2.wav"/><Relationship Id="rId10" Type="http://schemas.openxmlformats.org/officeDocument/2006/relationships/image" Target="../media/image19.png"/><Relationship Id="rId4" Type="http://schemas.openxmlformats.org/officeDocument/2006/relationships/audio" Target="../media/audio3.wav"/><Relationship Id="rId9" Type="http://schemas.openxmlformats.org/officeDocument/2006/relationships/slide" Target="slide3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D16023C-7A89-FF68-92E6-8EB33356F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993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DAB4403D-EBCA-4F80-E7B6-D468D88D9AC5}"/>
              </a:ext>
            </a:extLst>
          </p:cNvPr>
          <p:cNvSpPr/>
          <p:nvPr/>
        </p:nvSpPr>
        <p:spPr>
          <a:xfrm>
            <a:off x="2633401" y="394284"/>
            <a:ext cx="3877198" cy="64423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#9Slide05 SVNAnthem" pitchFamily="2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>
                <a:solidFill>
                  <a:srgbClr val="FF0000"/>
                </a:solidFill>
                <a:latin typeface="#9Slide05 SVNAnthem" pitchFamily="2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solidFill>
                  <a:srgbClr val="FF0000"/>
                </a:solidFill>
                <a:latin typeface="#9Slide05 SVNAnthem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SVNAnthem" pitchFamily="2" charset="0"/>
                <a:cs typeface="Times New Roman" panose="02020603050405020304" pitchFamily="18" charset="0"/>
              </a:rPr>
              <a:t>văn</a:t>
            </a:r>
            <a:r>
              <a:rPr lang="en-US" sz="4400" b="1" dirty="0">
                <a:solidFill>
                  <a:srgbClr val="FF0000"/>
                </a:solidFill>
                <a:latin typeface="#9Slide05 SVNAnthem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5 SVNAnthem" pitchFamily="2" charset="0"/>
                <a:cs typeface="Times New Roman" panose="02020603050405020304" pitchFamily="18" charset="0"/>
              </a:rPr>
              <a:t>bản</a:t>
            </a:r>
            <a:endParaRPr lang="en-SG" sz="4400" b="1" dirty="0">
              <a:solidFill>
                <a:srgbClr val="FF0000"/>
              </a:solidFill>
              <a:latin typeface="#9Slide05 SVNAnthem" pitchFamily="2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B0E58E-D517-9A75-110F-8892C205B8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3821" y="1004015"/>
            <a:ext cx="2814071" cy="369628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5FEF20E-A5BA-6475-445B-1E65422BD5D6}"/>
              </a:ext>
            </a:extLst>
          </p:cNvPr>
          <p:cNvGrpSpPr/>
          <p:nvPr/>
        </p:nvGrpSpPr>
        <p:grpSpPr>
          <a:xfrm>
            <a:off x="576108" y="1550080"/>
            <a:ext cx="4513475" cy="1216400"/>
            <a:chOff x="576109" y="1377266"/>
            <a:chExt cx="4513475" cy="875383"/>
          </a:xfrm>
        </p:grpSpPr>
        <p:sp>
          <p:nvSpPr>
            <p:cNvPr id="10" name="Google Shape;431;p48">
              <a:extLst>
                <a:ext uri="{FF2B5EF4-FFF2-40B4-BE49-F238E27FC236}">
                  <a16:creationId xmlns:a16="http://schemas.microsoft.com/office/drawing/2014/main" id="{E2547193-0986-F1DB-F38B-C63069B7C660}"/>
                </a:ext>
              </a:extLst>
            </p:cNvPr>
            <p:cNvSpPr/>
            <p:nvPr/>
          </p:nvSpPr>
          <p:spPr>
            <a:xfrm>
              <a:off x="576109" y="1377266"/>
              <a:ext cx="4513475" cy="875383"/>
            </a:xfrm>
            <a:custGeom>
              <a:avLst/>
              <a:gdLst/>
              <a:ahLst/>
              <a:cxnLst/>
              <a:rect l="l" t="t" r="r" b="b"/>
              <a:pathLst>
                <a:path w="26864" h="23659" extrusionOk="0">
                  <a:moveTo>
                    <a:pt x="6056" y="0"/>
                  </a:moveTo>
                  <a:cubicBezTo>
                    <a:pt x="5845" y="0"/>
                    <a:pt x="5616" y="35"/>
                    <a:pt x="5405" y="88"/>
                  </a:cubicBezTo>
                  <a:cubicBezTo>
                    <a:pt x="5299" y="141"/>
                    <a:pt x="5158" y="176"/>
                    <a:pt x="5053" y="229"/>
                  </a:cubicBezTo>
                  <a:cubicBezTo>
                    <a:pt x="5000" y="246"/>
                    <a:pt x="4982" y="246"/>
                    <a:pt x="4947" y="282"/>
                  </a:cubicBezTo>
                  <a:cubicBezTo>
                    <a:pt x="4806" y="317"/>
                    <a:pt x="4683" y="352"/>
                    <a:pt x="4542" y="352"/>
                  </a:cubicBezTo>
                  <a:lnTo>
                    <a:pt x="4190" y="352"/>
                  </a:lnTo>
                  <a:cubicBezTo>
                    <a:pt x="3838" y="352"/>
                    <a:pt x="3486" y="334"/>
                    <a:pt x="3116" y="317"/>
                  </a:cubicBezTo>
                  <a:lnTo>
                    <a:pt x="2888" y="317"/>
                  </a:lnTo>
                  <a:cubicBezTo>
                    <a:pt x="2764" y="317"/>
                    <a:pt x="2606" y="299"/>
                    <a:pt x="2483" y="299"/>
                  </a:cubicBezTo>
                  <a:lnTo>
                    <a:pt x="1163" y="299"/>
                  </a:lnTo>
                  <a:cubicBezTo>
                    <a:pt x="1127" y="299"/>
                    <a:pt x="1092" y="264"/>
                    <a:pt x="1074" y="264"/>
                  </a:cubicBezTo>
                  <a:lnTo>
                    <a:pt x="916" y="264"/>
                  </a:lnTo>
                  <a:cubicBezTo>
                    <a:pt x="775" y="264"/>
                    <a:pt x="652" y="264"/>
                    <a:pt x="494" y="246"/>
                  </a:cubicBezTo>
                  <a:lnTo>
                    <a:pt x="388" y="246"/>
                  </a:lnTo>
                  <a:cubicBezTo>
                    <a:pt x="335" y="246"/>
                    <a:pt x="300" y="229"/>
                    <a:pt x="230" y="229"/>
                  </a:cubicBezTo>
                  <a:cubicBezTo>
                    <a:pt x="212" y="229"/>
                    <a:pt x="212" y="229"/>
                    <a:pt x="194" y="264"/>
                  </a:cubicBezTo>
                  <a:cubicBezTo>
                    <a:pt x="159" y="352"/>
                    <a:pt x="142" y="423"/>
                    <a:pt x="159" y="511"/>
                  </a:cubicBezTo>
                  <a:lnTo>
                    <a:pt x="230" y="775"/>
                  </a:lnTo>
                  <a:cubicBezTo>
                    <a:pt x="230" y="827"/>
                    <a:pt x="247" y="845"/>
                    <a:pt x="247" y="863"/>
                  </a:cubicBezTo>
                  <a:lnTo>
                    <a:pt x="247" y="915"/>
                  </a:lnTo>
                  <a:cubicBezTo>
                    <a:pt x="247" y="968"/>
                    <a:pt x="282" y="1021"/>
                    <a:pt x="300" y="1074"/>
                  </a:cubicBezTo>
                  <a:cubicBezTo>
                    <a:pt x="300" y="1109"/>
                    <a:pt x="318" y="1127"/>
                    <a:pt x="318" y="1179"/>
                  </a:cubicBezTo>
                  <a:cubicBezTo>
                    <a:pt x="318" y="1197"/>
                    <a:pt x="335" y="1232"/>
                    <a:pt x="335" y="1267"/>
                  </a:cubicBezTo>
                  <a:cubicBezTo>
                    <a:pt x="406" y="1672"/>
                    <a:pt x="335" y="2112"/>
                    <a:pt x="282" y="2535"/>
                  </a:cubicBezTo>
                  <a:cubicBezTo>
                    <a:pt x="247" y="2693"/>
                    <a:pt x="212" y="2852"/>
                    <a:pt x="212" y="2993"/>
                  </a:cubicBezTo>
                  <a:lnTo>
                    <a:pt x="265" y="2993"/>
                  </a:lnTo>
                  <a:lnTo>
                    <a:pt x="265" y="3116"/>
                  </a:lnTo>
                  <a:cubicBezTo>
                    <a:pt x="265" y="3221"/>
                    <a:pt x="265" y="3362"/>
                    <a:pt x="282" y="3468"/>
                  </a:cubicBezTo>
                  <a:cubicBezTo>
                    <a:pt x="318" y="3714"/>
                    <a:pt x="546" y="3838"/>
                    <a:pt x="582" y="4066"/>
                  </a:cubicBezTo>
                  <a:cubicBezTo>
                    <a:pt x="634" y="4190"/>
                    <a:pt x="564" y="4295"/>
                    <a:pt x="634" y="4418"/>
                  </a:cubicBezTo>
                  <a:cubicBezTo>
                    <a:pt x="722" y="4542"/>
                    <a:pt x="881" y="4542"/>
                    <a:pt x="916" y="4771"/>
                  </a:cubicBezTo>
                  <a:lnTo>
                    <a:pt x="916" y="4911"/>
                  </a:lnTo>
                  <a:cubicBezTo>
                    <a:pt x="916" y="4964"/>
                    <a:pt x="898" y="4982"/>
                    <a:pt x="898" y="5035"/>
                  </a:cubicBezTo>
                  <a:cubicBezTo>
                    <a:pt x="846" y="5158"/>
                    <a:pt x="810" y="5299"/>
                    <a:pt x="898" y="5439"/>
                  </a:cubicBezTo>
                  <a:cubicBezTo>
                    <a:pt x="969" y="5527"/>
                    <a:pt x="1057" y="5598"/>
                    <a:pt x="1092" y="5686"/>
                  </a:cubicBezTo>
                  <a:cubicBezTo>
                    <a:pt x="1092" y="5703"/>
                    <a:pt x="1110" y="5756"/>
                    <a:pt x="1145" y="5774"/>
                  </a:cubicBezTo>
                  <a:cubicBezTo>
                    <a:pt x="1163" y="5827"/>
                    <a:pt x="1180" y="5862"/>
                    <a:pt x="1180" y="5915"/>
                  </a:cubicBezTo>
                  <a:cubicBezTo>
                    <a:pt x="1180" y="5932"/>
                    <a:pt x="1180" y="5950"/>
                    <a:pt x="1198" y="5950"/>
                  </a:cubicBezTo>
                  <a:lnTo>
                    <a:pt x="1198" y="5968"/>
                  </a:lnTo>
                  <a:cubicBezTo>
                    <a:pt x="1198" y="6020"/>
                    <a:pt x="1127" y="6091"/>
                    <a:pt x="1092" y="6126"/>
                  </a:cubicBezTo>
                  <a:cubicBezTo>
                    <a:pt x="1022" y="6196"/>
                    <a:pt x="969" y="6267"/>
                    <a:pt x="934" y="6302"/>
                  </a:cubicBezTo>
                  <a:cubicBezTo>
                    <a:pt x="846" y="6408"/>
                    <a:pt x="758" y="6496"/>
                    <a:pt x="670" y="6584"/>
                  </a:cubicBezTo>
                  <a:cubicBezTo>
                    <a:pt x="617" y="6654"/>
                    <a:pt x="546" y="6742"/>
                    <a:pt x="476" y="6813"/>
                  </a:cubicBezTo>
                  <a:lnTo>
                    <a:pt x="370" y="6918"/>
                  </a:lnTo>
                  <a:lnTo>
                    <a:pt x="300" y="6989"/>
                  </a:lnTo>
                  <a:cubicBezTo>
                    <a:pt x="177" y="7112"/>
                    <a:pt x="124" y="7165"/>
                    <a:pt x="265" y="7358"/>
                  </a:cubicBezTo>
                  <a:cubicBezTo>
                    <a:pt x="300" y="7429"/>
                    <a:pt x="388" y="7446"/>
                    <a:pt x="441" y="7517"/>
                  </a:cubicBezTo>
                  <a:cubicBezTo>
                    <a:pt x="476" y="7622"/>
                    <a:pt x="406" y="7816"/>
                    <a:pt x="388" y="7939"/>
                  </a:cubicBezTo>
                  <a:cubicBezTo>
                    <a:pt x="353" y="8203"/>
                    <a:pt x="300" y="8467"/>
                    <a:pt x="282" y="8731"/>
                  </a:cubicBezTo>
                  <a:cubicBezTo>
                    <a:pt x="282" y="8766"/>
                    <a:pt x="282" y="8784"/>
                    <a:pt x="265" y="8837"/>
                  </a:cubicBezTo>
                  <a:cubicBezTo>
                    <a:pt x="230" y="8943"/>
                    <a:pt x="212" y="9083"/>
                    <a:pt x="194" y="9189"/>
                  </a:cubicBezTo>
                  <a:cubicBezTo>
                    <a:pt x="142" y="9471"/>
                    <a:pt x="194" y="9735"/>
                    <a:pt x="177" y="10016"/>
                  </a:cubicBezTo>
                  <a:cubicBezTo>
                    <a:pt x="177" y="10140"/>
                    <a:pt x="106" y="10245"/>
                    <a:pt x="89" y="10351"/>
                  </a:cubicBezTo>
                  <a:cubicBezTo>
                    <a:pt x="89" y="10439"/>
                    <a:pt x="106" y="10544"/>
                    <a:pt x="177" y="10668"/>
                  </a:cubicBezTo>
                  <a:cubicBezTo>
                    <a:pt x="194" y="10703"/>
                    <a:pt x="212" y="10720"/>
                    <a:pt x="230" y="10773"/>
                  </a:cubicBezTo>
                  <a:cubicBezTo>
                    <a:pt x="265" y="10844"/>
                    <a:pt x="300" y="10879"/>
                    <a:pt x="318" y="10932"/>
                  </a:cubicBezTo>
                  <a:cubicBezTo>
                    <a:pt x="441" y="11073"/>
                    <a:pt x="582" y="11231"/>
                    <a:pt x="705" y="11389"/>
                  </a:cubicBezTo>
                  <a:cubicBezTo>
                    <a:pt x="881" y="11724"/>
                    <a:pt x="740" y="12182"/>
                    <a:pt x="828" y="12534"/>
                  </a:cubicBezTo>
                  <a:lnTo>
                    <a:pt x="828" y="12604"/>
                  </a:lnTo>
                  <a:cubicBezTo>
                    <a:pt x="828" y="12639"/>
                    <a:pt x="828" y="12657"/>
                    <a:pt x="846" y="12710"/>
                  </a:cubicBezTo>
                  <a:cubicBezTo>
                    <a:pt x="881" y="12903"/>
                    <a:pt x="881" y="13132"/>
                    <a:pt x="881" y="13326"/>
                  </a:cubicBezTo>
                  <a:cubicBezTo>
                    <a:pt x="881" y="13431"/>
                    <a:pt x="916" y="13537"/>
                    <a:pt x="916" y="13625"/>
                  </a:cubicBezTo>
                  <a:cubicBezTo>
                    <a:pt x="934" y="13801"/>
                    <a:pt x="810" y="13854"/>
                    <a:pt x="634" y="14012"/>
                  </a:cubicBezTo>
                  <a:cubicBezTo>
                    <a:pt x="529" y="14100"/>
                    <a:pt x="388" y="14188"/>
                    <a:pt x="318" y="14312"/>
                  </a:cubicBezTo>
                  <a:cubicBezTo>
                    <a:pt x="282" y="14400"/>
                    <a:pt x="282" y="14470"/>
                    <a:pt x="282" y="14540"/>
                  </a:cubicBezTo>
                  <a:cubicBezTo>
                    <a:pt x="282" y="14576"/>
                    <a:pt x="300" y="14593"/>
                    <a:pt x="300" y="14646"/>
                  </a:cubicBezTo>
                  <a:cubicBezTo>
                    <a:pt x="318" y="14681"/>
                    <a:pt x="318" y="14734"/>
                    <a:pt x="318" y="14769"/>
                  </a:cubicBezTo>
                  <a:cubicBezTo>
                    <a:pt x="370" y="15068"/>
                    <a:pt x="247" y="15368"/>
                    <a:pt x="247" y="15649"/>
                  </a:cubicBezTo>
                  <a:cubicBezTo>
                    <a:pt x="247" y="15878"/>
                    <a:pt x="159" y="15984"/>
                    <a:pt x="159" y="16230"/>
                  </a:cubicBezTo>
                  <a:lnTo>
                    <a:pt x="159" y="16477"/>
                  </a:lnTo>
                  <a:lnTo>
                    <a:pt x="159" y="16582"/>
                  </a:lnTo>
                  <a:cubicBezTo>
                    <a:pt x="159" y="16670"/>
                    <a:pt x="142" y="16758"/>
                    <a:pt x="124" y="16846"/>
                  </a:cubicBezTo>
                  <a:cubicBezTo>
                    <a:pt x="89" y="16970"/>
                    <a:pt x="1" y="17040"/>
                    <a:pt x="18" y="17198"/>
                  </a:cubicBezTo>
                  <a:cubicBezTo>
                    <a:pt x="54" y="17445"/>
                    <a:pt x="370" y="17533"/>
                    <a:pt x="476" y="17709"/>
                  </a:cubicBezTo>
                  <a:cubicBezTo>
                    <a:pt x="582" y="17885"/>
                    <a:pt x="546" y="18184"/>
                    <a:pt x="564" y="18413"/>
                  </a:cubicBezTo>
                  <a:lnTo>
                    <a:pt x="546" y="18413"/>
                  </a:lnTo>
                  <a:lnTo>
                    <a:pt x="546" y="18448"/>
                  </a:lnTo>
                  <a:lnTo>
                    <a:pt x="546" y="18519"/>
                  </a:lnTo>
                  <a:lnTo>
                    <a:pt x="564" y="18519"/>
                  </a:lnTo>
                  <a:cubicBezTo>
                    <a:pt x="599" y="18818"/>
                    <a:pt x="599" y="19064"/>
                    <a:pt x="687" y="19381"/>
                  </a:cubicBezTo>
                  <a:cubicBezTo>
                    <a:pt x="775" y="19610"/>
                    <a:pt x="758" y="19821"/>
                    <a:pt x="758" y="20085"/>
                  </a:cubicBezTo>
                  <a:cubicBezTo>
                    <a:pt x="758" y="20138"/>
                    <a:pt x="775" y="20261"/>
                    <a:pt x="775" y="20349"/>
                  </a:cubicBezTo>
                  <a:lnTo>
                    <a:pt x="775" y="20367"/>
                  </a:lnTo>
                  <a:lnTo>
                    <a:pt x="775" y="20455"/>
                  </a:lnTo>
                  <a:lnTo>
                    <a:pt x="775" y="20473"/>
                  </a:lnTo>
                  <a:cubicBezTo>
                    <a:pt x="740" y="20631"/>
                    <a:pt x="722" y="20543"/>
                    <a:pt x="599" y="20649"/>
                  </a:cubicBezTo>
                  <a:cubicBezTo>
                    <a:pt x="458" y="20807"/>
                    <a:pt x="370" y="21142"/>
                    <a:pt x="282" y="21335"/>
                  </a:cubicBezTo>
                  <a:cubicBezTo>
                    <a:pt x="142" y="21617"/>
                    <a:pt x="106" y="21951"/>
                    <a:pt x="71" y="22286"/>
                  </a:cubicBezTo>
                  <a:lnTo>
                    <a:pt x="71" y="22391"/>
                  </a:lnTo>
                  <a:cubicBezTo>
                    <a:pt x="71" y="22691"/>
                    <a:pt x="106" y="23008"/>
                    <a:pt x="106" y="23289"/>
                  </a:cubicBezTo>
                  <a:cubicBezTo>
                    <a:pt x="282" y="23360"/>
                    <a:pt x="494" y="23377"/>
                    <a:pt x="722" y="23377"/>
                  </a:cubicBezTo>
                  <a:lnTo>
                    <a:pt x="1215" y="23377"/>
                  </a:lnTo>
                  <a:cubicBezTo>
                    <a:pt x="1339" y="23377"/>
                    <a:pt x="1444" y="23377"/>
                    <a:pt x="1550" y="23395"/>
                  </a:cubicBezTo>
                  <a:cubicBezTo>
                    <a:pt x="1796" y="23448"/>
                    <a:pt x="1990" y="23465"/>
                    <a:pt x="2236" y="23465"/>
                  </a:cubicBezTo>
                  <a:lnTo>
                    <a:pt x="2254" y="23465"/>
                  </a:lnTo>
                  <a:cubicBezTo>
                    <a:pt x="2536" y="23465"/>
                    <a:pt x="2800" y="23430"/>
                    <a:pt x="3064" y="23395"/>
                  </a:cubicBezTo>
                  <a:lnTo>
                    <a:pt x="3187" y="23395"/>
                  </a:lnTo>
                  <a:cubicBezTo>
                    <a:pt x="3275" y="23395"/>
                    <a:pt x="3381" y="23377"/>
                    <a:pt x="3486" y="23377"/>
                  </a:cubicBezTo>
                  <a:lnTo>
                    <a:pt x="3504" y="23377"/>
                  </a:lnTo>
                  <a:cubicBezTo>
                    <a:pt x="4120" y="23377"/>
                    <a:pt x="4718" y="23307"/>
                    <a:pt x="5334" y="23289"/>
                  </a:cubicBezTo>
                  <a:cubicBezTo>
                    <a:pt x="5599" y="23289"/>
                    <a:pt x="5880" y="23272"/>
                    <a:pt x="6144" y="23254"/>
                  </a:cubicBezTo>
                  <a:cubicBezTo>
                    <a:pt x="6267" y="23219"/>
                    <a:pt x="6408" y="23201"/>
                    <a:pt x="6567" y="23201"/>
                  </a:cubicBezTo>
                  <a:lnTo>
                    <a:pt x="6672" y="23201"/>
                  </a:lnTo>
                  <a:cubicBezTo>
                    <a:pt x="6796" y="23219"/>
                    <a:pt x="6901" y="23289"/>
                    <a:pt x="7024" y="23342"/>
                  </a:cubicBezTo>
                  <a:cubicBezTo>
                    <a:pt x="7060" y="23342"/>
                    <a:pt x="7077" y="23360"/>
                    <a:pt x="7112" y="23360"/>
                  </a:cubicBezTo>
                  <a:cubicBezTo>
                    <a:pt x="7236" y="23377"/>
                    <a:pt x="7341" y="23377"/>
                    <a:pt x="7464" y="23377"/>
                  </a:cubicBezTo>
                  <a:cubicBezTo>
                    <a:pt x="7676" y="23377"/>
                    <a:pt x="7887" y="23360"/>
                    <a:pt x="8081" y="23342"/>
                  </a:cubicBezTo>
                  <a:cubicBezTo>
                    <a:pt x="8292" y="23307"/>
                    <a:pt x="8503" y="23289"/>
                    <a:pt x="8697" y="23289"/>
                  </a:cubicBezTo>
                  <a:lnTo>
                    <a:pt x="8855" y="23289"/>
                  </a:lnTo>
                  <a:cubicBezTo>
                    <a:pt x="8908" y="23289"/>
                    <a:pt x="8926" y="23307"/>
                    <a:pt x="8961" y="23307"/>
                  </a:cubicBezTo>
                  <a:cubicBezTo>
                    <a:pt x="9049" y="23342"/>
                    <a:pt x="9119" y="23377"/>
                    <a:pt x="9225" y="23377"/>
                  </a:cubicBezTo>
                  <a:lnTo>
                    <a:pt x="11566" y="23377"/>
                  </a:lnTo>
                  <a:cubicBezTo>
                    <a:pt x="11742" y="23360"/>
                    <a:pt x="11830" y="23272"/>
                    <a:pt x="11953" y="23219"/>
                  </a:cubicBezTo>
                  <a:cubicBezTo>
                    <a:pt x="12200" y="23131"/>
                    <a:pt x="12446" y="23113"/>
                    <a:pt x="12693" y="23113"/>
                  </a:cubicBezTo>
                  <a:lnTo>
                    <a:pt x="13186" y="23113"/>
                  </a:lnTo>
                  <a:cubicBezTo>
                    <a:pt x="13344" y="23254"/>
                    <a:pt x="13485" y="23272"/>
                    <a:pt x="13678" y="23307"/>
                  </a:cubicBezTo>
                  <a:cubicBezTo>
                    <a:pt x="13978" y="23360"/>
                    <a:pt x="14312" y="23377"/>
                    <a:pt x="14629" y="23448"/>
                  </a:cubicBezTo>
                  <a:lnTo>
                    <a:pt x="14629" y="23465"/>
                  </a:lnTo>
                  <a:cubicBezTo>
                    <a:pt x="14664" y="23465"/>
                    <a:pt x="14682" y="23483"/>
                    <a:pt x="14735" y="23483"/>
                  </a:cubicBezTo>
                  <a:cubicBezTo>
                    <a:pt x="14858" y="23518"/>
                    <a:pt x="14999" y="23518"/>
                    <a:pt x="15122" y="23518"/>
                  </a:cubicBezTo>
                  <a:cubicBezTo>
                    <a:pt x="15509" y="23518"/>
                    <a:pt x="15861" y="23448"/>
                    <a:pt x="16178" y="23307"/>
                  </a:cubicBezTo>
                  <a:cubicBezTo>
                    <a:pt x="16301" y="23272"/>
                    <a:pt x="16425" y="23254"/>
                    <a:pt x="16565" y="23219"/>
                  </a:cubicBezTo>
                  <a:lnTo>
                    <a:pt x="16794" y="23219"/>
                  </a:lnTo>
                  <a:cubicBezTo>
                    <a:pt x="16970" y="23219"/>
                    <a:pt x="17146" y="23254"/>
                    <a:pt x="17322" y="23254"/>
                  </a:cubicBezTo>
                  <a:lnTo>
                    <a:pt x="17358" y="23254"/>
                  </a:lnTo>
                  <a:cubicBezTo>
                    <a:pt x="17727" y="23254"/>
                    <a:pt x="18097" y="23201"/>
                    <a:pt x="18467" y="23184"/>
                  </a:cubicBezTo>
                  <a:lnTo>
                    <a:pt x="18590" y="23184"/>
                  </a:lnTo>
                  <a:cubicBezTo>
                    <a:pt x="18678" y="23184"/>
                    <a:pt x="18783" y="23166"/>
                    <a:pt x="18871" y="23166"/>
                  </a:cubicBezTo>
                  <a:cubicBezTo>
                    <a:pt x="19347" y="23113"/>
                    <a:pt x="19875" y="23078"/>
                    <a:pt x="20385" y="23078"/>
                  </a:cubicBezTo>
                  <a:lnTo>
                    <a:pt x="20561" y="23078"/>
                  </a:lnTo>
                  <a:cubicBezTo>
                    <a:pt x="20966" y="23078"/>
                    <a:pt x="21336" y="23096"/>
                    <a:pt x="21706" y="23184"/>
                  </a:cubicBezTo>
                  <a:cubicBezTo>
                    <a:pt x="21899" y="23219"/>
                    <a:pt x="22128" y="23219"/>
                    <a:pt x="22322" y="23272"/>
                  </a:cubicBezTo>
                  <a:cubicBezTo>
                    <a:pt x="22374" y="23272"/>
                    <a:pt x="22392" y="23272"/>
                    <a:pt x="22427" y="23289"/>
                  </a:cubicBezTo>
                  <a:cubicBezTo>
                    <a:pt x="22498" y="23289"/>
                    <a:pt x="22568" y="23307"/>
                    <a:pt x="22639" y="23307"/>
                  </a:cubicBezTo>
                  <a:cubicBezTo>
                    <a:pt x="22744" y="23307"/>
                    <a:pt x="22850" y="23307"/>
                    <a:pt x="22955" y="23289"/>
                  </a:cubicBezTo>
                  <a:cubicBezTo>
                    <a:pt x="23079" y="23272"/>
                    <a:pt x="23202" y="23254"/>
                    <a:pt x="23307" y="23219"/>
                  </a:cubicBezTo>
                  <a:cubicBezTo>
                    <a:pt x="23395" y="23254"/>
                    <a:pt x="23466" y="23272"/>
                    <a:pt x="23536" y="23289"/>
                  </a:cubicBezTo>
                  <a:cubicBezTo>
                    <a:pt x="23712" y="23307"/>
                    <a:pt x="23871" y="23307"/>
                    <a:pt x="24047" y="23342"/>
                  </a:cubicBezTo>
                  <a:cubicBezTo>
                    <a:pt x="24100" y="23342"/>
                    <a:pt x="24170" y="23360"/>
                    <a:pt x="24240" y="23360"/>
                  </a:cubicBezTo>
                  <a:cubicBezTo>
                    <a:pt x="24258" y="23360"/>
                    <a:pt x="24311" y="23360"/>
                    <a:pt x="24328" y="23377"/>
                  </a:cubicBezTo>
                  <a:cubicBezTo>
                    <a:pt x="24522" y="23395"/>
                    <a:pt x="24698" y="23465"/>
                    <a:pt x="24874" y="23553"/>
                  </a:cubicBezTo>
                  <a:cubicBezTo>
                    <a:pt x="25068" y="23641"/>
                    <a:pt x="25244" y="23659"/>
                    <a:pt x="25455" y="23659"/>
                  </a:cubicBezTo>
                  <a:lnTo>
                    <a:pt x="26212" y="23659"/>
                  </a:lnTo>
                  <a:cubicBezTo>
                    <a:pt x="26265" y="23659"/>
                    <a:pt x="26282" y="23659"/>
                    <a:pt x="26335" y="23641"/>
                  </a:cubicBezTo>
                  <a:lnTo>
                    <a:pt x="26458" y="23571"/>
                  </a:lnTo>
                  <a:cubicBezTo>
                    <a:pt x="26476" y="23272"/>
                    <a:pt x="26423" y="22937"/>
                    <a:pt x="26353" y="22656"/>
                  </a:cubicBezTo>
                  <a:cubicBezTo>
                    <a:pt x="26353" y="22603"/>
                    <a:pt x="26335" y="22567"/>
                    <a:pt x="26335" y="22515"/>
                  </a:cubicBezTo>
                  <a:cubicBezTo>
                    <a:pt x="26335" y="22479"/>
                    <a:pt x="26335" y="22462"/>
                    <a:pt x="26300" y="22409"/>
                  </a:cubicBezTo>
                  <a:lnTo>
                    <a:pt x="26300" y="22251"/>
                  </a:lnTo>
                  <a:cubicBezTo>
                    <a:pt x="26300" y="22163"/>
                    <a:pt x="26300" y="22075"/>
                    <a:pt x="26335" y="21987"/>
                  </a:cubicBezTo>
                  <a:cubicBezTo>
                    <a:pt x="26335" y="21934"/>
                    <a:pt x="26353" y="21863"/>
                    <a:pt x="26353" y="21775"/>
                  </a:cubicBezTo>
                  <a:cubicBezTo>
                    <a:pt x="26388" y="21423"/>
                    <a:pt x="26476" y="21089"/>
                    <a:pt x="26458" y="20737"/>
                  </a:cubicBezTo>
                  <a:cubicBezTo>
                    <a:pt x="26458" y="20702"/>
                    <a:pt x="26441" y="20649"/>
                    <a:pt x="26441" y="20614"/>
                  </a:cubicBezTo>
                  <a:cubicBezTo>
                    <a:pt x="26441" y="20561"/>
                    <a:pt x="26423" y="20543"/>
                    <a:pt x="26423" y="20490"/>
                  </a:cubicBezTo>
                  <a:cubicBezTo>
                    <a:pt x="26388" y="20437"/>
                    <a:pt x="26353" y="20367"/>
                    <a:pt x="26335" y="20297"/>
                  </a:cubicBezTo>
                  <a:cubicBezTo>
                    <a:pt x="26282" y="20226"/>
                    <a:pt x="26265" y="20173"/>
                    <a:pt x="26212" y="20085"/>
                  </a:cubicBezTo>
                  <a:cubicBezTo>
                    <a:pt x="26212" y="20050"/>
                    <a:pt x="26212" y="20050"/>
                    <a:pt x="26194" y="20033"/>
                  </a:cubicBezTo>
                  <a:cubicBezTo>
                    <a:pt x="26089" y="19821"/>
                    <a:pt x="26089" y="19593"/>
                    <a:pt x="26124" y="19346"/>
                  </a:cubicBezTo>
                  <a:cubicBezTo>
                    <a:pt x="26159" y="19293"/>
                    <a:pt x="26177" y="19205"/>
                    <a:pt x="26212" y="19135"/>
                  </a:cubicBezTo>
                  <a:cubicBezTo>
                    <a:pt x="26265" y="19047"/>
                    <a:pt x="26282" y="18959"/>
                    <a:pt x="26300" y="18871"/>
                  </a:cubicBezTo>
                  <a:lnTo>
                    <a:pt x="26300" y="18818"/>
                  </a:lnTo>
                  <a:cubicBezTo>
                    <a:pt x="26300" y="18783"/>
                    <a:pt x="26300" y="18712"/>
                    <a:pt x="26282" y="18660"/>
                  </a:cubicBezTo>
                  <a:cubicBezTo>
                    <a:pt x="26282" y="18624"/>
                    <a:pt x="26265" y="18607"/>
                    <a:pt x="26265" y="18554"/>
                  </a:cubicBezTo>
                  <a:lnTo>
                    <a:pt x="26318" y="18554"/>
                  </a:lnTo>
                  <a:cubicBezTo>
                    <a:pt x="26318" y="18536"/>
                    <a:pt x="26282" y="18484"/>
                    <a:pt x="26282" y="18466"/>
                  </a:cubicBezTo>
                  <a:cubicBezTo>
                    <a:pt x="26265" y="18378"/>
                    <a:pt x="26230" y="18290"/>
                    <a:pt x="26194" y="18202"/>
                  </a:cubicBezTo>
                  <a:cubicBezTo>
                    <a:pt x="26159" y="18026"/>
                    <a:pt x="26194" y="17850"/>
                    <a:pt x="26159" y="17674"/>
                  </a:cubicBezTo>
                  <a:cubicBezTo>
                    <a:pt x="26089" y="17375"/>
                    <a:pt x="26018" y="17040"/>
                    <a:pt x="26001" y="16723"/>
                  </a:cubicBezTo>
                  <a:lnTo>
                    <a:pt x="26001" y="16618"/>
                  </a:lnTo>
                  <a:lnTo>
                    <a:pt x="26001" y="16600"/>
                  </a:lnTo>
                  <a:cubicBezTo>
                    <a:pt x="26001" y="16318"/>
                    <a:pt x="26001" y="16054"/>
                    <a:pt x="26089" y="15755"/>
                  </a:cubicBezTo>
                  <a:cubicBezTo>
                    <a:pt x="26142" y="15614"/>
                    <a:pt x="26194" y="15456"/>
                    <a:pt x="26265" y="15315"/>
                  </a:cubicBezTo>
                  <a:lnTo>
                    <a:pt x="26265" y="15262"/>
                  </a:lnTo>
                  <a:cubicBezTo>
                    <a:pt x="26300" y="15174"/>
                    <a:pt x="26335" y="15104"/>
                    <a:pt x="26370" y="15033"/>
                  </a:cubicBezTo>
                  <a:cubicBezTo>
                    <a:pt x="26406" y="14998"/>
                    <a:pt x="26423" y="14945"/>
                    <a:pt x="26423" y="14928"/>
                  </a:cubicBezTo>
                  <a:cubicBezTo>
                    <a:pt x="26441" y="14875"/>
                    <a:pt x="26458" y="14822"/>
                    <a:pt x="26494" y="14752"/>
                  </a:cubicBezTo>
                  <a:cubicBezTo>
                    <a:pt x="26511" y="14716"/>
                    <a:pt x="26529" y="14681"/>
                    <a:pt x="26529" y="14646"/>
                  </a:cubicBezTo>
                  <a:cubicBezTo>
                    <a:pt x="26687" y="14312"/>
                    <a:pt x="26863" y="13924"/>
                    <a:pt x="26793" y="13590"/>
                  </a:cubicBezTo>
                  <a:cubicBezTo>
                    <a:pt x="26740" y="13326"/>
                    <a:pt x="26722" y="13079"/>
                    <a:pt x="26687" y="12815"/>
                  </a:cubicBezTo>
                  <a:cubicBezTo>
                    <a:pt x="26687" y="12780"/>
                    <a:pt x="26652" y="12745"/>
                    <a:pt x="26652" y="12710"/>
                  </a:cubicBezTo>
                  <a:cubicBezTo>
                    <a:pt x="26652" y="12657"/>
                    <a:pt x="26634" y="12622"/>
                    <a:pt x="26634" y="12551"/>
                  </a:cubicBezTo>
                  <a:cubicBezTo>
                    <a:pt x="26564" y="12252"/>
                    <a:pt x="26476" y="11988"/>
                    <a:pt x="26476" y="11671"/>
                  </a:cubicBezTo>
                  <a:cubicBezTo>
                    <a:pt x="26476" y="11460"/>
                    <a:pt x="26388" y="11231"/>
                    <a:pt x="26353" y="11020"/>
                  </a:cubicBezTo>
                  <a:cubicBezTo>
                    <a:pt x="26353" y="10967"/>
                    <a:pt x="26335" y="10932"/>
                    <a:pt x="26335" y="10879"/>
                  </a:cubicBezTo>
                  <a:lnTo>
                    <a:pt x="26335" y="10773"/>
                  </a:lnTo>
                  <a:lnTo>
                    <a:pt x="26265" y="10773"/>
                  </a:lnTo>
                  <a:lnTo>
                    <a:pt x="26265" y="9611"/>
                  </a:lnTo>
                  <a:cubicBezTo>
                    <a:pt x="26247" y="9523"/>
                    <a:pt x="26247" y="9435"/>
                    <a:pt x="26247" y="9347"/>
                  </a:cubicBezTo>
                  <a:lnTo>
                    <a:pt x="26247" y="8943"/>
                  </a:lnTo>
                  <a:lnTo>
                    <a:pt x="26247" y="8837"/>
                  </a:lnTo>
                  <a:lnTo>
                    <a:pt x="26247" y="8678"/>
                  </a:lnTo>
                  <a:cubicBezTo>
                    <a:pt x="26247" y="8573"/>
                    <a:pt x="26212" y="8485"/>
                    <a:pt x="26177" y="8414"/>
                  </a:cubicBezTo>
                  <a:cubicBezTo>
                    <a:pt x="26089" y="7886"/>
                    <a:pt x="26159" y="7358"/>
                    <a:pt x="26247" y="6830"/>
                  </a:cubicBezTo>
                  <a:cubicBezTo>
                    <a:pt x="26265" y="6672"/>
                    <a:pt x="26300" y="6513"/>
                    <a:pt x="26353" y="6372"/>
                  </a:cubicBezTo>
                  <a:cubicBezTo>
                    <a:pt x="26353" y="6337"/>
                    <a:pt x="26370" y="6302"/>
                    <a:pt x="26370" y="6284"/>
                  </a:cubicBezTo>
                  <a:cubicBezTo>
                    <a:pt x="26511" y="5809"/>
                    <a:pt x="26617" y="5492"/>
                    <a:pt x="26634" y="5070"/>
                  </a:cubicBezTo>
                  <a:lnTo>
                    <a:pt x="26634" y="5017"/>
                  </a:lnTo>
                  <a:lnTo>
                    <a:pt x="26634" y="4964"/>
                  </a:lnTo>
                  <a:lnTo>
                    <a:pt x="26634" y="4876"/>
                  </a:lnTo>
                  <a:lnTo>
                    <a:pt x="26634" y="3732"/>
                  </a:lnTo>
                  <a:cubicBezTo>
                    <a:pt x="26634" y="3292"/>
                    <a:pt x="26705" y="2852"/>
                    <a:pt x="26722" y="2376"/>
                  </a:cubicBezTo>
                  <a:cubicBezTo>
                    <a:pt x="26722" y="2007"/>
                    <a:pt x="26652" y="1637"/>
                    <a:pt x="26634" y="1267"/>
                  </a:cubicBezTo>
                  <a:lnTo>
                    <a:pt x="26634" y="1197"/>
                  </a:lnTo>
                  <a:lnTo>
                    <a:pt x="26634" y="1179"/>
                  </a:lnTo>
                  <a:lnTo>
                    <a:pt x="26634" y="1091"/>
                  </a:lnTo>
                  <a:cubicBezTo>
                    <a:pt x="26634" y="951"/>
                    <a:pt x="26652" y="827"/>
                    <a:pt x="26617" y="687"/>
                  </a:cubicBezTo>
                  <a:cubicBezTo>
                    <a:pt x="26564" y="493"/>
                    <a:pt x="26546" y="334"/>
                    <a:pt x="26546" y="123"/>
                  </a:cubicBezTo>
                  <a:lnTo>
                    <a:pt x="26458" y="211"/>
                  </a:lnTo>
                  <a:cubicBezTo>
                    <a:pt x="26423" y="246"/>
                    <a:pt x="26388" y="299"/>
                    <a:pt x="26370" y="299"/>
                  </a:cubicBezTo>
                  <a:cubicBezTo>
                    <a:pt x="26353" y="299"/>
                    <a:pt x="26353" y="299"/>
                    <a:pt x="26335" y="264"/>
                  </a:cubicBezTo>
                  <a:cubicBezTo>
                    <a:pt x="26282" y="246"/>
                    <a:pt x="26265" y="246"/>
                    <a:pt x="26212" y="246"/>
                  </a:cubicBezTo>
                  <a:lnTo>
                    <a:pt x="26159" y="246"/>
                  </a:lnTo>
                  <a:cubicBezTo>
                    <a:pt x="26018" y="246"/>
                    <a:pt x="25913" y="264"/>
                    <a:pt x="25807" y="264"/>
                  </a:cubicBezTo>
                  <a:lnTo>
                    <a:pt x="25754" y="264"/>
                  </a:lnTo>
                  <a:cubicBezTo>
                    <a:pt x="25473" y="264"/>
                    <a:pt x="25226" y="246"/>
                    <a:pt x="24945" y="211"/>
                  </a:cubicBezTo>
                  <a:lnTo>
                    <a:pt x="24804" y="211"/>
                  </a:lnTo>
                  <a:cubicBezTo>
                    <a:pt x="24663" y="211"/>
                    <a:pt x="24522" y="229"/>
                    <a:pt x="24399" y="246"/>
                  </a:cubicBezTo>
                  <a:cubicBezTo>
                    <a:pt x="24346" y="246"/>
                    <a:pt x="24328" y="246"/>
                    <a:pt x="24276" y="282"/>
                  </a:cubicBezTo>
                  <a:lnTo>
                    <a:pt x="22744" y="282"/>
                  </a:lnTo>
                  <a:cubicBezTo>
                    <a:pt x="22656" y="282"/>
                    <a:pt x="22550" y="282"/>
                    <a:pt x="22462" y="299"/>
                  </a:cubicBezTo>
                  <a:cubicBezTo>
                    <a:pt x="22410" y="299"/>
                    <a:pt x="22392" y="317"/>
                    <a:pt x="22339" y="317"/>
                  </a:cubicBezTo>
                  <a:cubicBezTo>
                    <a:pt x="22058" y="370"/>
                    <a:pt x="21794" y="458"/>
                    <a:pt x="21494" y="511"/>
                  </a:cubicBezTo>
                  <a:cubicBezTo>
                    <a:pt x="21371" y="546"/>
                    <a:pt x="21283" y="546"/>
                    <a:pt x="21195" y="546"/>
                  </a:cubicBezTo>
                  <a:cubicBezTo>
                    <a:pt x="20966" y="546"/>
                    <a:pt x="20737" y="493"/>
                    <a:pt x="20526" y="475"/>
                  </a:cubicBezTo>
                  <a:lnTo>
                    <a:pt x="20526" y="458"/>
                  </a:lnTo>
                  <a:cubicBezTo>
                    <a:pt x="20473" y="458"/>
                    <a:pt x="20456" y="458"/>
                    <a:pt x="20403" y="423"/>
                  </a:cubicBezTo>
                  <a:lnTo>
                    <a:pt x="20262" y="423"/>
                  </a:lnTo>
                  <a:cubicBezTo>
                    <a:pt x="20104" y="423"/>
                    <a:pt x="19945" y="405"/>
                    <a:pt x="19787" y="405"/>
                  </a:cubicBezTo>
                  <a:cubicBezTo>
                    <a:pt x="19699" y="405"/>
                    <a:pt x="19611" y="405"/>
                    <a:pt x="19523" y="423"/>
                  </a:cubicBezTo>
                  <a:cubicBezTo>
                    <a:pt x="19329" y="458"/>
                    <a:pt x="19153" y="511"/>
                    <a:pt x="18959" y="511"/>
                  </a:cubicBezTo>
                  <a:lnTo>
                    <a:pt x="18907" y="511"/>
                  </a:lnTo>
                  <a:cubicBezTo>
                    <a:pt x="18801" y="511"/>
                    <a:pt x="18713" y="511"/>
                    <a:pt x="18607" y="493"/>
                  </a:cubicBezTo>
                  <a:cubicBezTo>
                    <a:pt x="18555" y="493"/>
                    <a:pt x="18537" y="475"/>
                    <a:pt x="18502" y="475"/>
                  </a:cubicBezTo>
                  <a:cubicBezTo>
                    <a:pt x="18379" y="440"/>
                    <a:pt x="18273" y="405"/>
                    <a:pt x="18185" y="352"/>
                  </a:cubicBezTo>
                  <a:cubicBezTo>
                    <a:pt x="18097" y="317"/>
                    <a:pt x="18097" y="282"/>
                    <a:pt x="18009" y="246"/>
                  </a:cubicBezTo>
                  <a:lnTo>
                    <a:pt x="17938" y="246"/>
                  </a:lnTo>
                  <a:cubicBezTo>
                    <a:pt x="17815" y="246"/>
                    <a:pt x="17586" y="334"/>
                    <a:pt x="17481" y="352"/>
                  </a:cubicBezTo>
                  <a:cubicBezTo>
                    <a:pt x="17217" y="423"/>
                    <a:pt x="16953" y="475"/>
                    <a:pt x="16671" y="493"/>
                  </a:cubicBezTo>
                  <a:lnTo>
                    <a:pt x="16530" y="493"/>
                  </a:lnTo>
                  <a:cubicBezTo>
                    <a:pt x="16354" y="493"/>
                    <a:pt x="16213" y="511"/>
                    <a:pt x="16037" y="511"/>
                  </a:cubicBezTo>
                  <a:cubicBezTo>
                    <a:pt x="15632" y="511"/>
                    <a:pt x="15245" y="493"/>
                    <a:pt x="14893" y="405"/>
                  </a:cubicBezTo>
                  <a:cubicBezTo>
                    <a:pt x="14823" y="387"/>
                    <a:pt x="14770" y="387"/>
                    <a:pt x="14735" y="352"/>
                  </a:cubicBezTo>
                  <a:cubicBezTo>
                    <a:pt x="14682" y="352"/>
                    <a:pt x="14664" y="334"/>
                    <a:pt x="14629" y="334"/>
                  </a:cubicBezTo>
                  <a:lnTo>
                    <a:pt x="13344" y="334"/>
                  </a:lnTo>
                  <a:cubicBezTo>
                    <a:pt x="13238" y="334"/>
                    <a:pt x="13150" y="334"/>
                    <a:pt x="13062" y="317"/>
                  </a:cubicBezTo>
                  <a:cubicBezTo>
                    <a:pt x="12974" y="299"/>
                    <a:pt x="12904" y="246"/>
                    <a:pt x="12833" y="176"/>
                  </a:cubicBezTo>
                  <a:lnTo>
                    <a:pt x="12798" y="176"/>
                  </a:lnTo>
                  <a:cubicBezTo>
                    <a:pt x="12745" y="176"/>
                    <a:pt x="12728" y="158"/>
                    <a:pt x="12693" y="158"/>
                  </a:cubicBezTo>
                  <a:lnTo>
                    <a:pt x="12622" y="158"/>
                  </a:lnTo>
                  <a:cubicBezTo>
                    <a:pt x="12393" y="158"/>
                    <a:pt x="12200" y="229"/>
                    <a:pt x="12006" y="264"/>
                  </a:cubicBezTo>
                  <a:cubicBezTo>
                    <a:pt x="12006" y="299"/>
                    <a:pt x="11918" y="317"/>
                    <a:pt x="11918" y="334"/>
                  </a:cubicBezTo>
                  <a:cubicBezTo>
                    <a:pt x="11777" y="334"/>
                    <a:pt x="11320" y="352"/>
                    <a:pt x="10862" y="387"/>
                  </a:cubicBezTo>
                  <a:lnTo>
                    <a:pt x="10756" y="387"/>
                  </a:lnTo>
                  <a:cubicBezTo>
                    <a:pt x="10175" y="423"/>
                    <a:pt x="9612" y="475"/>
                    <a:pt x="9630" y="599"/>
                  </a:cubicBezTo>
                  <a:cubicBezTo>
                    <a:pt x="9577" y="616"/>
                    <a:pt x="9524" y="616"/>
                    <a:pt x="9454" y="616"/>
                  </a:cubicBezTo>
                  <a:cubicBezTo>
                    <a:pt x="9278" y="616"/>
                    <a:pt x="9084" y="563"/>
                    <a:pt x="8926" y="528"/>
                  </a:cubicBezTo>
                  <a:lnTo>
                    <a:pt x="8820" y="528"/>
                  </a:lnTo>
                  <a:cubicBezTo>
                    <a:pt x="8204" y="440"/>
                    <a:pt x="7605" y="229"/>
                    <a:pt x="6989" y="123"/>
                  </a:cubicBezTo>
                  <a:cubicBezTo>
                    <a:pt x="6936" y="123"/>
                    <a:pt x="6919" y="88"/>
                    <a:pt x="6884" y="88"/>
                  </a:cubicBezTo>
                  <a:cubicBezTo>
                    <a:pt x="6620" y="53"/>
                    <a:pt x="6320" y="0"/>
                    <a:pt x="6056" y="0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3F3225">
                  <a:alpha val="35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800"/>
            </a:p>
          </p:txBody>
        </p:sp>
        <p:sp>
          <p:nvSpPr>
            <p:cNvPr id="11" name="Google Shape;425;p48">
              <a:extLst>
                <a:ext uri="{FF2B5EF4-FFF2-40B4-BE49-F238E27FC236}">
                  <a16:creationId xmlns:a16="http://schemas.microsoft.com/office/drawing/2014/main" id="{CE1FA5D5-7BC1-A1FC-47E6-56E4570E1467}"/>
                </a:ext>
              </a:extLst>
            </p:cNvPr>
            <p:cNvSpPr txBox="1"/>
            <p:nvPr/>
          </p:nvSpPr>
          <p:spPr>
            <a:xfrm>
              <a:off x="811227" y="1510957"/>
              <a:ext cx="4088921" cy="6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just"/>
              <a:r>
                <a:rPr lang="es" sz="2800" dirty="0">
                  <a:solidFill>
                    <a:schemeClr val="dk1"/>
                  </a:solidFill>
                  <a:latin typeface="#9Slide03 AmpleSoft" panose="02000000000000000000" pitchFamily="2" charset="0"/>
                  <a:ea typeface="Yellowtail"/>
                  <a:cs typeface="Yellowtail"/>
                  <a:sym typeface="Yellowtail"/>
                </a:rPr>
                <a:t>Đọc đồng thanh văn bản </a:t>
              </a:r>
              <a:endParaRPr lang="en-US" sz="2800" dirty="0">
                <a:solidFill>
                  <a:schemeClr val="dk1"/>
                </a:solidFill>
                <a:latin typeface="#9Slide03 AmpleSoft" panose="02000000000000000000" pitchFamily="2" charset="0"/>
                <a:ea typeface="Yellowtail"/>
                <a:cs typeface="Yellowtail"/>
                <a:sym typeface="Yellowtail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B02115F-21C3-CE33-3053-B6A9E7AE9150}"/>
              </a:ext>
            </a:extLst>
          </p:cNvPr>
          <p:cNvGrpSpPr/>
          <p:nvPr/>
        </p:nvGrpSpPr>
        <p:grpSpPr>
          <a:xfrm>
            <a:off x="576108" y="3278039"/>
            <a:ext cx="4513475" cy="1216400"/>
            <a:chOff x="576109" y="1377266"/>
            <a:chExt cx="4513475" cy="875383"/>
          </a:xfrm>
        </p:grpSpPr>
        <p:sp>
          <p:nvSpPr>
            <p:cNvPr id="14" name="Google Shape;431;p48">
              <a:extLst>
                <a:ext uri="{FF2B5EF4-FFF2-40B4-BE49-F238E27FC236}">
                  <a16:creationId xmlns:a16="http://schemas.microsoft.com/office/drawing/2014/main" id="{2B86D684-676C-AEF7-7849-396F8F942CDB}"/>
                </a:ext>
              </a:extLst>
            </p:cNvPr>
            <p:cNvSpPr/>
            <p:nvPr/>
          </p:nvSpPr>
          <p:spPr>
            <a:xfrm>
              <a:off x="576109" y="1377266"/>
              <a:ext cx="4513475" cy="875383"/>
            </a:xfrm>
            <a:custGeom>
              <a:avLst/>
              <a:gdLst/>
              <a:ahLst/>
              <a:cxnLst/>
              <a:rect l="l" t="t" r="r" b="b"/>
              <a:pathLst>
                <a:path w="26864" h="23659" extrusionOk="0">
                  <a:moveTo>
                    <a:pt x="6056" y="0"/>
                  </a:moveTo>
                  <a:cubicBezTo>
                    <a:pt x="5845" y="0"/>
                    <a:pt x="5616" y="35"/>
                    <a:pt x="5405" y="88"/>
                  </a:cubicBezTo>
                  <a:cubicBezTo>
                    <a:pt x="5299" y="141"/>
                    <a:pt x="5158" y="176"/>
                    <a:pt x="5053" y="229"/>
                  </a:cubicBezTo>
                  <a:cubicBezTo>
                    <a:pt x="5000" y="246"/>
                    <a:pt x="4982" y="246"/>
                    <a:pt x="4947" y="282"/>
                  </a:cubicBezTo>
                  <a:cubicBezTo>
                    <a:pt x="4806" y="317"/>
                    <a:pt x="4683" y="352"/>
                    <a:pt x="4542" y="352"/>
                  </a:cubicBezTo>
                  <a:lnTo>
                    <a:pt x="4190" y="352"/>
                  </a:lnTo>
                  <a:cubicBezTo>
                    <a:pt x="3838" y="352"/>
                    <a:pt x="3486" y="334"/>
                    <a:pt x="3116" y="317"/>
                  </a:cubicBezTo>
                  <a:lnTo>
                    <a:pt x="2888" y="317"/>
                  </a:lnTo>
                  <a:cubicBezTo>
                    <a:pt x="2764" y="317"/>
                    <a:pt x="2606" y="299"/>
                    <a:pt x="2483" y="299"/>
                  </a:cubicBezTo>
                  <a:lnTo>
                    <a:pt x="1163" y="299"/>
                  </a:lnTo>
                  <a:cubicBezTo>
                    <a:pt x="1127" y="299"/>
                    <a:pt x="1092" y="264"/>
                    <a:pt x="1074" y="264"/>
                  </a:cubicBezTo>
                  <a:lnTo>
                    <a:pt x="916" y="264"/>
                  </a:lnTo>
                  <a:cubicBezTo>
                    <a:pt x="775" y="264"/>
                    <a:pt x="652" y="264"/>
                    <a:pt x="494" y="246"/>
                  </a:cubicBezTo>
                  <a:lnTo>
                    <a:pt x="388" y="246"/>
                  </a:lnTo>
                  <a:cubicBezTo>
                    <a:pt x="335" y="246"/>
                    <a:pt x="300" y="229"/>
                    <a:pt x="230" y="229"/>
                  </a:cubicBezTo>
                  <a:cubicBezTo>
                    <a:pt x="212" y="229"/>
                    <a:pt x="212" y="229"/>
                    <a:pt x="194" y="264"/>
                  </a:cubicBezTo>
                  <a:cubicBezTo>
                    <a:pt x="159" y="352"/>
                    <a:pt x="142" y="423"/>
                    <a:pt x="159" y="511"/>
                  </a:cubicBezTo>
                  <a:lnTo>
                    <a:pt x="230" y="775"/>
                  </a:lnTo>
                  <a:cubicBezTo>
                    <a:pt x="230" y="827"/>
                    <a:pt x="247" y="845"/>
                    <a:pt x="247" y="863"/>
                  </a:cubicBezTo>
                  <a:lnTo>
                    <a:pt x="247" y="915"/>
                  </a:lnTo>
                  <a:cubicBezTo>
                    <a:pt x="247" y="968"/>
                    <a:pt x="282" y="1021"/>
                    <a:pt x="300" y="1074"/>
                  </a:cubicBezTo>
                  <a:cubicBezTo>
                    <a:pt x="300" y="1109"/>
                    <a:pt x="318" y="1127"/>
                    <a:pt x="318" y="1179"/>
                  </a:cubicBezTo>
                  <a:cubicBezTo>
                    <a:pt x="318" y="1197"/>
                    <a:pt x="335" y="1232"/>
                    <a:pt x="335" y="1267"/>
                  </a:cubicBezTo>
                  <a:cubicBezTo>
                    <a:pt x="406" y="1672"/>
                    <a:pt x="335" y="2112"/>
                    <a:pt x="282" y="2535"/>
                  </a:cubicBezTo>
                  <a:cubicBezTo>
                    <a:pt x="247" y="2693"/>
                    <a:pt x="212" y="2852"/>
                    <a:pt x="212" y="2993"/>
                  </a:cubicBezTo>
                  <a:lnTo>
                    <a:pt x="265" y="2993"/>
                  </a:lnTo>
                  <a:lnTo>
                    <a:pt x="265" y="3116"/>
                  </a:lnTo>
                  <a:cubicBezTo>
                    <a:pt x="265" y="3221"/>
                    <a:pt x="265" y="3362"/>
                    <a:pt x="282" y="3468"/>
                  </a:cubicBezTo>
                  <a:cubicBezTo>
                    <a:pt x="318" y="3714"/>
                    <a:pt x="546" y="3838"/>
                    <a:pt x="582" y="4066"/>
                  </a:cubicBezTo>
                  <a:cubicBezTo>
                    <a:pt x="634" y="4190"/>
                    <a:pt x="564" y="4295"/>
                    <a:pt x="634" y="4418"/>
                  </a:cubicBezTo>
                  <a:cubicBezTo>
                    <a:pt x="722" y="4542"/>
                    <a:pt x="881" y="4542"/>
                    <a:pt x="916" y="4771"/>
                  </a:cubicBezTo>
                  <a:lnTo>
                    <a:pt x="916" y="4911"/>
                  </a:lnTo>
                  <a:cubicBezTo>
                    <a:pt x="916" y="4964"/>
                    <a:pt x="898" y="4982"/>
                    <a:pt x="898" y="5035"/>
                  </a:cubicBezTo>
                  <a:cubicBezTo>
                    <a:pt x="846" y="5158"/>
                    <a:pt x="810" y="5299"/>
                    <a:pt x="898" y="5439"/>
                  </a:cubicBezTo>
                  <a:cubicBezTo>
                    <a:pt x="969" y="5527"/>
                    <a:pt x="1057" y="5598"/>
                    <a:pt x="1092" y="5686"/>
                  </a:cubicBezTo>
                  <a:cubicBezTo>
                    <a:pt x="1092" y="5703"/>
                    <a:pt x="1110" y="5756"/>
                    <a:pt x="1145" y="5774"/>
                  </a:cubicBezTo>
                  <a:cubicBezTo>
                    <a:pt x="1163" y="5827"/>
                    <a:pt x="1180" y="5862"/>
                    <a:pt x="1180" y="5915"/>
                  </a:cubicBezTo>
                  <a:cubicBezTo>
                    <a:pt x="1180" y="5932"/>
                    <a:pt x="1180" y="5950"/>
                    <a:pt x="1198" y="5950"/>
                  </a:cubicBezTo>
                  <a:lnTo>
                    <a:pt x="1198" y="5968"/>
                  </a:lnTo>
                  <a:cubicBezTo>
                    <a:pt x="1198" y="6020"/>
                    <a:pt x="1127" y="6091"/>
                    <a:pt x="1092" y="6126"/>
                  </a:cubicBezTo>
                  <a:cubicBezTo>
                    <a:pt x="1022" y="6196"/>
                    <a:pt x="969" y="6267"/>
                    <a:pt x="934" y="6302"/>
                  </a:cubicBezTo>
                  <a:cubicBezTo>
                    <a:pt x="846" y="6408"/>
                    <a:pt x="758" y="6496"/>
                    <a:pt x="670" y="6584"/>
                  </a:cubicBezTo>
                  <a:cubicBezTo>
                    <a:pt x="617" y="6654"/>
                    <a:pt x="546" y="6742"/>
                    <a:pt x="476" y="6813"/>
                  </a:cubicBezTo>
                  <a:lnTo>
                    <a:pt x="370" y="6918"/>
                  </a:lnTo>
                  <a:lnTo>
                    <a:pt x="300" y="6989"/>
                  </a:lnTo>
                  <a:cubicBezTo>
                    <a:pt x="177" y="7112"/>
                    <a:pt x="124" y="7165"/>
                    <a:pt x="265" y="7358"/>
                  </a:cubicBezTo>
                  <a:cubicBezTo>
                    <a:pt x="300" y="7429"/>
                    <a:pt x="388" y="7446"/>
                    <a:pt x="441" y="7517"/>
                  </a:cubicBezTo>
                  <a:cubicBezTo>
                    <a:pt x="476" y="7622"/>
                    <a:pt x="406" y="7816"/>
                    <a:pt x="388" y="7939"/>
                  </a:cubicBezTo>
                  <a:cubicBezTo>
                    <a:pt x="353" y="8203"/>
                    <a:pt x="300" y="8467"/>
                    <a:pt x="282" y="8731"/>
                  </a:cubicBezTo>
                  <a:cubicBezTo>
                    <a:pt x="282" y="8766"/>
                    <a:pt x="282" y="8784"/>
                    <a:pt x="265" y="8837"/>
                  </a:cubicBezTo>
                  <a:cubicBezTo>
                    <a:pt x="230" y="8943"/>
                    <a:pt x="212" y="9083"/>
                    <a:pt x="194" y="9189"/>
                  </a:cubicBezTo>
                  <a:cubicBezTo>
                    <a:pt x="142" y="9471"/>
                    <a:pt x="194" y="9735"/>
                    <a:pt x="177" y="10016"/>
                  </a:cubicBezTo>
                  <a:cubicBezTo>
                    <a:pt x="177" y="10140"/>
                    <a:pt x="106" y="10245"/>
                    <a:pt x="89" y="10351"/>
                  </a:cubicBezTo>
                  <a:cubicBezTo>
                    <a:pt x="89" y="10439"/>
                    <a:pt x="106" y="10544"/>
                    <a:pt x="177" y="10668"/>
                  </a:cubicBezTo>
                  <a:cubicBezTo>
                    <a:pt x="194" y="10703"/>
                    <a:pt x="212" y="10720"/>
                    <a:pt x="230" y="10773"/>
                  </a:cubicBezTo>
                  <a:cubicBezTo>
                    <a:pt x="265" y="10844"/>
                    <a:pt x="300" y="10879"/>
                    <a:pt x="318" y="10932"/>
                  </a:cubicBezTo>
                  <a:cubicBezTo>
                    <a:pt x="441" y="11073"/>
                    <a:pt x="582" y="11231"/>
                    <a:pt x="705" y="11389"/>
                  </a:cubicBezTo>
                  <a:cubicBezTo>
                    <a:pt x="881" y="11724"/>
                    <a:pt x="740" y="12182"/>
                    <a:pt x="828" y="12534"/>
                  </a:cubicBezTo>
                  <a:lnTo>
                    <a:pt x="828" y="12604"/>
                  </a:lnTo>
                  <a:cubicBezTo>
                    <a:pt x="828" y="12639"/>
                    <a:pt x="828" y="12657"/>
                    <a:pt x="846" y="12710"/>
                  </a:cubicBezTo>
                  <a:cubicBezTo>
                    <a:pt x="881" y="12903"/>
                    <a:pt x="881" y="13132"/>
                    <a:pt x="881" y="13326"/>
                  </a:cubicBezTo>
                  <a:cubicBezTo>
                    <a:pt x="881" y="13431"/>
                    <a:pt x="916" y="13537"/>
                    <a:pt x="916" y="13625"/>
                  </a:cubicBezTo>
                  <a:cubicBezTo>
                    <a:pt x="934" y="13801"/>
                    <a:pt x="810" y="13854"/>
                    <a:pt x="634" y="14012"/>
                  </a:cubicBezTo>
                  <a:cubicBezTo>
                    <a:pt x="529" y="14100"/>
                    <a:pt x="388" y="14188"/>
                    <a:pt x="318" y="14312"/>
                  </a:cubicBezTo>
                  <a:cubicBezTo>
                    <a:pt x="282" y="14400"/>
                    <a:pt x="282" y="14470"/>
                    <a:pt x="282" y="14540"/>
                  </a:cubicBezTo>
                  <a:cubicBezTo>
                    <a:pt x="282" y="14576"/>
                    <a:pt x="300" y="14593"/>
                    <a:pt x="300" y="14646"/>
                  </a:cubicBezTo>
                  <a:cubicBezTo>
                    <a:pt x="318" y="14681"/>
                    <a:pt x="318" y="14734"/>
                    <a:pt x="318" y="14769"/>
                  </a:cubicBezTo>
                  <a:cubicBezTo>
                    <a:pt x="370" y="15068"/>
                    <a:pt x="247" y="15368"/>
                    <a:pt x="247" y="15649"/>
                  </a:cubicBezTo>
                  <a:cubicBezTo>
                    <a:pt x="247" y="15878"/>
                    <a:pt x="159" y="15984"/>
                    <a:pt x="159" y="16230"/>
                  </a:cubicBezTo>
                  <a:lnTo>
                    <a:pt x="159" y="16477"/>
                  </a:lnTo>
                  <a:lnTo>
                    <a:pt x="159" y="16582"/>
                  </a:lnTo>
                  <a:cubicBezTo>
                    <a:pt x="159" y="16670"/>
                    <a:pt x="142" y="16758"/>
                    <a:pt x="124" y="16846"/>
                  </a:cubicBezTo>
                  <a:cubicBezTo>
                    <a:pt x="89" y="16970"/>
                    <a:pt x="1" y="17040"/>
                    <a:pt x="18" y="17198"/>
                  </a:cubicBezTo>
                  <a:cubicBezTo>
                    <a:pt x="54" y="17445"/>
                    <a:pt x="370" y="17533"/>
                    <a:pt x="476" y="17709"/>
                  </a:cubicBezTo>
                  <a:cubicBezTo>
                    <a:pt x="582" y="17885"/>
                    <a:pt x="546" y="18184"/>
                    <a:pt x="564" y="18413"/>
                  </a:cubicBezTo>
                  <a:lnTo>
                    <a:pt x="546" y="18413"/>
                  </a:lnTo>
                  <a:lnTo>
                    <a:pt x="546" y="18448"/>
                  </a:lnTo>
                  <a:lnTo>
                    <a:pt x="546" y="18519"/>
                  </a:lnTo>
                  <a:lnTo>
                    <a:pt x="564" y="18519"/>
                  </a:lnTo>
                  <a:cubicBezTo>
                    <a:pt x="599" y="18818"/>
                    <a:pt x="599" y="19064"/>
                    <a:pt x="687" y="19381"/>
                  </a:cubicBezTo>
                  <a:cubicBezTo>
                    <a:pt x="775" y="19610"/>
                    <a:pt x="758" y="19821"/>
                    <a:pt x="758" y="20085"/>
                  </a:cubicBezTo>
                  <a:cubicBezTo>
                    <a:pt x="758" y="20138"/>
                    <a:pt x="775" y="20261"/>
                    <a:pt x="775" y="20349"/>
                  </a:cubicBezTo>
                  <a:lnTo>
                    <a:pt x="775" y="20367"/>
                  </a:lnTo>
                  <a:lnTo>
                    <a:pt x="775" y="20455"/>
                  </a:lnTo>
                  <a:lnTo>
                    <a:pt x="775" y="20473"/>
                  </a:lnTo>
                  <a:cubicBezTo>
                    <a:pt x="740" y="20631"/>
                    <a:pt x="722" y="20543"/>
                    <a:pt x="599" y="20649"/>
                  </a:cubicBezTo>
                  <a:cubicBezTo>
                    <a:pt x="458" y="20807"/>
                    <a:pt x="370" y="21142"/>
                    <a:pt x="282" y="21335"/>
                  </a:cubicBezTo>
                  <a:cubicBezTo>
                    <a:pt x="142" y="21617"/>
                    <a:pt x="106" y="21951"/>
                    <a:pt x="71" y="22286"/>
                  </a:cubicBezTo>
                  <a:lnTo>
                    <a:pt x="71" y="22391"/>
                  </a:lnTo>
                  <a:cubicBezTo>
                    <a:pt x="71" y="22691"/>
                    <a:pt x="106" y="23008"/>
                    <a:pt x="106" y="23289"/>
                  </a:cubicBezTo>
                  <a:cubicBezTo>
                    <a:pt x="282" y="23360"/>
                    <a:pt x="494" y="23377"/>
                    <a:pt x="722" y="23377"/>
                  </a:cubicBezTo>
                  <a:lnTo>
                    <a:pt x="1215" y="23377"/>
                  </a:lnTo>
                  <a:cubicBezTo>
                    <a:pt x="1339" y="23377"/>
                    <a:pt x="1444" y="23377"/>
                    <a:pt x="1550" y="23395"/>
                  </a:cubicBezTo>
                  <a:cubicBezTo>
                    <a:pt x="1796" y="23448"/>
                    <a:pt x="1990" y="23465"/>
                    <a:pt x="2236" y="23465"/>
                  </a:cubicBezTo>
                  <a:lnTo>
                    <a:pt x="2254" y="23465"/>
                  </a:lnTo>
                  <a:cubicBezTo>
                    <a:pt x="2536" y="23465"/>
                    <a:pt x="2800" y="23430"/>
                    <a:pt x="3064" y="23395"/>
                  </a:cubicBezTo>
                  <a:lnTo>
                    <a:pt x="3187" y="23395"/>
                  </a:lnTo>
                  <a:cubicBezTo>
                    <a:pt x="3275" y="23395"/>
                    <a:pt x="3381" y="23377"/>
                    <a:pt x="3486" y="23377"/>
                  </a:cubicBezTo>
                  <a:lnTo>
                    <a:pt x="3504" y="23377"/>
                  </a:lnTo>
                  <a:cubicBezTo>
                    <a:pt x="4120" y="23377"/>
                    <a:pt x="4718" y="23307"/>
                    <a:pt x="5334" y="23289"/>
                  </a:cubicBezTo>
                  <a:cubicBezTo>
                    <a:pt x="5599" y="23289"/>
                    <a:pt x="5880" y="23272"/>
                    <a:pt x="6144" y="23254"/>
                  </a:cubicBezTo>
                  <a:cubicBezTo>
                    <a:pt x="6267" y="23219"/>
                    <a:pt x="6408" y="23201"/>
                    <a:pt x="6567" y="23201"/>
                  </a:cubicBezTo>
                  <a:lnTo>
                    <a:pt x="6672" y="23201"/>
                  </a:lnTo>
                  <a:cubicBezTo>
                    <a:pt x="6796" y="23219"/>
                    <a:pt x="6901" y="23289"/>
                    <a:pt x="7024" y="23342"/>
                  </a:cubicBezTo>
                  <a:cubicBezTo>
                    <a:pt x="7060" y="23342"/>
                    <a:pt x="7077" y="23360"/>
                    <a:pt x="7112" y="23360"/>
                  </a:cubicBezTo>
                  <a:cubicBezTo>
                    <a:pt x="7236" y="23377"/>
                    <a:pt x="7341" y="23377"/>
                    <a:pt x="7464" y="23377"/>
                  </a:cubicBezTo>
                  <a:cubicBezTo>
                    <a:pt x="7676" y="23377"/>
                    <a:pt x="7887" y="23360"/>
                    <a:pt x="8081" y="23342"/>
                  </a:cubicBezTo>
                  <a:cubicBezTo>
                    <a:pt x="8292" y="23307"/>
                    <a:pt x="8503" y="23289"/>
                    <a:pt x="8697" y="23289"/>
                  </a:cubicBezTo>
                  <a:lnTo>
                    <a:pt x="8855" y="23289"/>
                  </a:lnTo>
                  <a:cubicBezTo>
                    <a:pt x="8908" y="23289"/>
                    <a:pt x="8926" y="23307"/>
                    <a:pt x="8961" y="23307"/>
                  </a:cubicBezTo>
                  <a:cubicBezTo>
                    <a:pt x="9049" y="23342"/>
                    <a:pt x="9119" y="23377"/>
                    <a:pt x="9225" y="23377"/>
                  </a:cubicBezTo>
                  <a:lnTo>
                    <a:pt x="11566" y="23377"/>
                  </a:lnTo>
                  <a:cubicBezTo>
                    <a:pt x="11742" y="23360"/>
                    <a:pt x="11830" y="23272"/>
                    <a:pt x="11953" y="23219"/>
                  </a:cubicBezTo>
                  <a:cubicBezTo>
                    <a:pt x="12200" y="23131"/>
                    <a:pt x="12446" y="23113"/>
                    <a:pt x="12693" y="23113"/>
                  </a:cubicBezTo>
                  <a:lnTo>
                    <a:pt x="13186" y="23113"/>
                  </a:lnTo>
                  <a:cubicBezTo>
                    <a:pt x="13344" y="23254"/>
                    <a:pt x="13485" y="23272"/>
                    <a:pt x="13678" y="23307"/>
                  </a:cubicBezTo>
                  <a:cubicBezTo>
                    <a:pt x="13978" y="23360"/>
                    <a:pt x="14312" y="23377"/>
                    <a:pt x="14629" y="23448"/>
                  </a:cubicBezTo>
                  <a:lnTo>
                    <a:pt x="14629" y="23465"/>
                  </a:lnTo>
                  <a:cubicBezTo>
                    <a:pt x="14664" y="23465"/>
                    <a:pt x="14682" y="23483"/>
                    <a:pt x="14735" y="23483"/>
                  </a:cubicBezTo>
                  <a:cubicBezTo>
                    <a:pt x="14858" y="23518"/>
                    <a:pt x="14999" y="23518"/>
                    <a:pt x="15122" y="23518"/>
                  </a:cubicBezTo>
                  <a:cubicBezTo>
                    <a:pt x="15509" y="23518"/>
                    <a:pt x="15861" y="23448"/>
                    <a:pt x="16178" y="23307"/>
                  </a:cubicBezTo>
                  <a:cubicBezTo>
                    <a:pt x="16301" y="23272"/>
                    <a:pt x="16425" y="23254"/>
                    <a:pt x="16565" y="23219"/>
                  </a:cubicBezTo>
                  <a:lnTo>
                    <a:pt x="16794" y="23219"/>
                  </a:lnTo>
                  <a:cubicBezTo>
                    <a:pt x="16970" y="23219"/>
                    <a:pt x="17146" y="23254"/>
                    <a:pt x="17322" y="23254"/>
                  </a:cubicBezTo>
                  <a:lnTo>
                    <a:pt x="17358" y="23254"/>
                  </a:lnTo>
                  <a:cubicBezTo>
                    <a:pt x="17727" y="23254"/>
                    <a:pt x="18097" y="23201"/>
                    <a:pt x="18467" y="23184"/>
                  </a:cubicBezTo>
                  <a:lnTo>
                    <a:pt x="18590" y="23184"/>
                  </a:lnTo>
                  <a:cubicBezTo>
                    <a:pt x="18678" y="23184"/>
                    <a:pt x="18783" y="23166"/>
                    <a:pt x="18871" y="23166"/>
                  </a:cubicBezTo>
                  <a:cubicBezTo>
                    <a:pt x="19347" y="23113"/>
                    <a:pt x="19875" y="23078"/>
                    <a:pt x="20385" y="23078"/>
                  </a:cubicBezTo>
                  <a:lnTo>
                    <a:pt x="20561" y="23078"/>
                  </a:lnTo>
                  <a:cubicBezTo>
                    <a:pt x="20966" y="23078"/>
                    <a:pt x="21336" y="23096"/>
                    <a:pt x="21706" y="23184"/>
                  </a:cubicBezTo>
                  <a:cubicBezTo>
                    <a:pt x="21899" y="23219"/>
                    <a:pt x="22128" y="23219"/>
                    <a:pt x="22322" y="23272"/>
                  </a:cubicBezTo>
                  <a:cubicBezTo>
                    <a:pt x="22374" y="23272"/>
                    <a:pt x="22392" y="23272"/>
                    <a:pt x="22427" y="23289"/>
                  </a:cubicBezTo>
                  <a:cubicBezTo>
                    <a:pt x="22498" y="23289"/>
                    <a:pt x="22568" y="23307"/>
                    <a:pt x="22639" y="23307"/>
                  </a:cubicBezTo>
                  <a:cubicBezTo>
                    <a:pt x="22744" y="23307"/>
                    <a:pt x="22850" y="23307"/>
                    <a:pt x="22955" y="23289"/>
                  </a:cubicBezTo>
                  <a:cubicBezTo>
                    <a:pt x="23079" y="23272"/>
                    <a:pt x="23202" y="23254"/>
                    <a:pt x="23307" y="23219"/>
                  </a:cubicBezTo>
                  <a:cubicBezTo>
                    <a:pt x="23395" y="23254"/>
                    <a:pt x="23466" y="23272"/>
                    <a:pt x="23536" y="23289"/>
                  </a:cubicBezTo>
                  <a:cubicBezTo>
                    <a:pt x="23712" y="23307"/>
                    <a:pt x="23871" y="23307"/>
                    <a:pt x="24047" y="23342"/>
                  </a:cubicBezTo>
                  <a:cubicBezTo>
                    <a:pt x="24100" y="23342"/>
                    <a:pt x="24170" y="23360"/>
                    <a:pt x="24240" y="23360"/>
                  </a:cubicBezTo>
                  <a:cubicBezTo>
                    <a:pt x="24258" y="23360"/>
                    <a:pt x="24311" y="23360"/>
                    <a:pt x="24328" y="23377"/>
                  </a:cubicBezTo>
                  <a:cubicBezTo>
                    <a:pt x="24522" y="23395"/>
                    <a:pt x="24698" y="23465"/>
                    <a:pt x="24874" y="23553"/>
                  </a:cubicBezTo>
                  <a:cubicBezTo>
                    <a:pt x="25068" y="23641"/>
                    <a:pt x="25244" y="23659"/>
                    <a:pt x="25455" y="23659"/>
                  </a:cubicBezTo>
                  <a:lnTo>
                    <a:pt x="26212" y="23659"/>
                  </a:lnTo>
                  <a:cubicBezTo>
                    <a:pt x="26265" y="23659"/>
                    <a:pt x="26282" y="23659"/>
                    <a:pt x="26335" y="23641"/>
                  </a:cubicBezTo>
                  <a:lnTo>
                    <a:pt x="26458" y="23571"/>
                  </a:lnTo>
                  <a:cubicBezTo>
                    <a:pt x="26476" y="23272"/>
                    <a:pt x="26423" y="22937"/>
                    <a:pt x="26353" y="22656"/>
                  </a:cubicBezTo>
                  <a:cubicBezTo>
                    <a:pt x="26353" y="22603"/>
                    <a:pt x="26335" y="22567"/>
                    <a:pt x="26335" y="22515"/>
                  </a:cubicBezTo>
                  <a:cubicBezTo>
                    <a:pt x="26335" y="22479"/>
                    <a:pt x="26335" y="22462"/>
                    <a:pt x="26300" y="22409"/>
                  </a:cubicBezTo>
                  <a:lnTo>
                    <a:pt x="26300" y="22251"/>
                  </a:lnTo>
                  <a:cubicBezTo>
                    <a:pt x="26300" y="22163"/>
                    <a:pt x="26300" y="22075"/>
                    <a:pt x="26335" y="21987"/>
                  </a:cubicBezTo>
                  <a:cubicBezTo>
                    <a:pt x="26335" y="21934"/>
                    <a:pt x="26353" y="21863"/>
                    <a:pt x="26353" y="21775"/>
                  </a:cubicBezTo>
                  <a:cubicBezTo>
                    <a:pt x="26388" y="21423"/>
                    <a:pt x="26476" y="21089"/>
                    <a:pt x="26458" y="20737"/>
                  </a:cubicBezTo>
                  <a:cubicBezTo>
                    <a:pt x="26458" y="20702"/>
                    <a:pt x="26441" y="20649"/>
                    <a:pt x="26441" y="20614"/>
                  </a:cubicBezTo>
                  <a:cubicBezTo>
                    <a:pt x="26441" y="20561"/>
                    <a:pt x="26423" y="20543"/>
                    <a:pt x="26423" y="20490"/>
                  </a:cubicBezTo>
                  <a:cubicBezTo>
                    <a:pt x="26388" y="20437"/>
                    <a:pt x="26353" y="20367"/>
                    <a:pt x="26335" y="20297"/>
                  </a:cubicBezTo>
                  <a:cubicBezTo>
                    <a:pt x="26282" y="20226"/>
                    <a:pt x="26265" y="20173"/>
                    <a:pt x="26212" y="20085"/>
                  </a:cubicBezTo>
                  <a:cubicBezTo>
                    <a:pt x="26212" y="20050"/>
                    <a:pt x="26212" y="20050"/>
                    <a:pt x="26194" y="20033"/>
                  </a:cubicBezTo>
                  <a:cubicBezTo>
                    <a:pt x="26089" y="19821"/>
                    <a:pt x="26089" y="19593"/>
                    <a:pt x="26124" y="19346"/>
                  </a:cubicBezTo>
                  <a:cubicBezTo>
                    <a:pt x="26159" y="19293"/>
                    <a:pt x="26177" y="19205"/>
                    <a:pt x="26212" y="19135"/>
                  </a:cubicBezTo>
                  <a:cubicBezTo>
                    <a:pt x="26265" y="19047"/>
                    <a:pt x="26282" y="18959"/>
                    <a:pt x="26300" y="18871"/>
                  </a:cubicBezTo>
                  <a:lnTo>
                    <a:pt x="26300" y="18818"/>
                  </a:lnTo>
                  <a:cubicBezTo>
                    <a:pt x="26300" y="18783"/>
                    <a:pt x="26300" y="18712"/>
                    <a:pt x="26282" y="18660"/>
                  </a:cubicBezTo>
                  <a:cubicBezTo>
                    <a:pt x="26282" y="18624"/>
                    <a:pt x="26265" y="18607"/>
                    <a:pt x="26265" y="18554"/>
                  </a:cubicBezTo>
                  <a:lnTo>
                    <a:pt x="26318" y="18554"/>
                  </a:lnTo>
                  <a:cubicBezTo>
                    <a:pt x="26318" y="18536"/>
                    <a:pt x="26282" y="18484"/>
                    <a:pt x="26282" y="18466"/>
                  </a:cubicBezTo>
                  <a:cubicBezTo>
                    <a:pt x="26265" y="18378"/>
                    <a:pt x="26230" y="18290"/>
                    <a:pt x="26194" y="18202"/>
                  </a:cubicBezTo>
                  <a:cubicBezTo>
                    <a:pt x="26159" y="18026"/>
                    <a:pt x="26194" y="17850"/>
                    <a:pt x="26159" y="17674"/>
                  </a:cubicBezTo>
                  <a:cubicBezTo>
                    <a:pt x="26089" y="17375"/>
                    <a:pt x="26018" y="17040"/>
                    <a:pt x="26001" y="16723"/>
                  </a:cubicBezTo>
                  <a:lnTo>
                    <a:pt x="26001" y="16618"/>
                  </a:lnTo>
                  <a:lnTo>
                    <a:pt x="26001" y="16600"/>
                  </a:lnTo>
                  <a:cubicBezTo>
                    <a:pt x="26001" y="16318"/>
                    <a:pt x="26001" y="16054"/>
                    <a:pt x="26089" y="15755"/>
                  </a:cubicBezTo>
                  <a:cubicBezTo>
                    <a:pt x="26142" y="15614"/>
                    <a:pt x="26194" y="15456"/>
                    <a:pt x="26265" y="15315"/>
                  </a:cubicBezTo>
                  <a:lnTo>
                    <a:pt x="26265" y="15262"/>
                  </a:lnTo>
                  <a:cubicBezTo>
                    <a:pt x="26300" y="15174"/>
                    <a:pt x="26335" y="15104"/>
                    <a:pt x="26370" y="15033"/>
                  </a:cubicBezTo>
                  <a:cubicBezTo>
                    <a:pt x="26406" y="14998"/>
                    <a:pt x="26423" y="14945"/>
                    <a:pt x="26423" y="14928"/>
                  </a:cubicBezTo>
                  <a:cubicBezTo>
                    <a:pt x="26441" y="14875"/>
                    <a:pt x="26458" y="14822"/>
                    <a:pt x="26494" y="14752"/>
                  </a:cubicBezTo>
                  <a:cubicBezTo>
                    <a:pt x="26511" y="14716"/>
                    <a:pt x="26529" y="14681"/>
                    <a:pt x="26529" y="14646"/>
                  </a:cubicBezTo>
                  <a:cubicBezTo>
                    <a:pt x="26687" y="14312"/>
                    <a:pt x="26863" y="13924"/>
                    <a:pt x="26793" y="13590"/>
                  </a:cubicBezTo>
                  <a:cubicBezTo>
                    <a:pt x="26740" y="13326"/>
                    <a:pt x="26722" y="13079"/>
                    <a:pt x="26687" y="12815"/>
                  </a:cubicBezTo>
                  <a:cubicBezTo>
                    <a:pt x="26687" y="12780"/>
                    <a:pt x="26652" y="12745"/>
                    <a:pt x="26652" y="12710"/>
                  </a:cubicBezTo>
                  <a:cubicBezTo>
                    <a:pt x="26652" y="12657"/>
                    <a:pt x="26634" y="12622"/>
                    <a:pt x="26634" y="12551"/>
                  </a:cubicBezTo>
                  <a:cubicBezTo>
                    <a:pt x="26564" y="12252"/>
                    <a:pt x="26476" y="11988"/>
                    <a:pt x="26476" y="11671"/>
                  </a:cubicBezTo>
                  <a:cubicBezTo>
                    <a:pt x="26476" y="11460"/>
                    <a:pt x="26388" y="11231"/>
                    <a:pt x="26353" y="11020"/>
                  </a:cubicBezTo>
                  <a:cubicBezTo>
                    <a:pt x="26353" y="10967"/>
                    <a:pt x="26335" y="10932"/>
                    <a:pt x="26335" y="10879"/>
                  </a:cubicBezTo>
                  <a:lnTo>
                    <a:pt x="26335" y="10773"/>
                  </a:lnTo>
                  <a:lnTo>
                    <a:pt x="26265" y="10773"/>
                  </a:lnTo>
                  <a:lnTo>
                    <a:pt x="26265" y="9611"/>
                  </a:lnTo>
                  <a:cubicBezTo>
                    <a:pt x="26247" y="9523"/>
                    <a:pt x="26247" y="9435"/>
                    <a:pt x="26247" y="9347"/>
                  </a:cubicBezTo>
                  <a:lnTo>
                    <a:pt x="26247" y="8943"/>
                  </a:lnTo>
                  <a:lnTo>
                    <a:pt x="26247" y="8837"/>
                  </a:lnTo>
                  <a:lnTo>
                    <a:pt x="26247" y="8678"/>
                  </a:lnTo>
                  <a:cubicBezTo>
                    <a:pt x="26247" y="8573"/>
                    <a:pt x="26212" y="8485"/>
                    <a:pt x="26177" y="8414"/>
                  </a:cubicBezTo>
                  <a:cubicBezTo>
                    <a:pt x="26089" y="7886"/>
                    <a:pt x="26159" y="7358"/>
                    <a:pt x="26247" y="6830"/>
                  </a:cubicBezTo>
                  <a:cubicBezTo>
                    <a:pt x="26265" y="6672"/>
                    <a:pt x="26300" y="6513"/>
                    <a:pt x="26353" y="6372"/>
                  </a:cubicBezTo>
                  <a:cubicBezTo>
                    <a:pt x="26353" y="6337"/>
                    <a:pt x="26370" y="6302"/>
                    <a:pt x="26370" y="6284"/>
                  </a:cubicBezTo>
                  <a:cubicBezTo>
                    <a:pt x="26511" y="5809"/>
                    <a:pt x="26617" y="5492"/>
                    <a:pt x="26634" y="5070"/>
                  </a:cubicBezTo>
                  <a:lnTo>
                    <a:pt x="26634" y="5017"/>
                  </a:lnTo>
                  <a:lnTo>
                    <a:pt x="26634" y="4964"/>
                  </a:lnTo>
                  <a:lnTo>
                    <a:pt x="26634" y="4876"/>
                  </a:lnTo>
                  <a:lnTo>
                    <a:pt x="26634" y="3732"/>
                  </a:lnTo>
                  <a:cubicBezTo>
                    <a:pt x="26634" y="3292"/>
                    <a:pt x="26705" y="2852"/>
                    <a:pt x="26722" y="2376"/>
                  </a:cubicBezTo>
                  <a:cubicBezTo>
                    <a:pt x="26722" y="2007"/>
                    <a:pt x="26652" y="1637"/>
                    <a:pt x="26634" y="1267"/>
                  </a:cubicBezTo>
                  <a:lnTo>
                    <a:pt x="26634" y="1197"/>
                  </a:lnTo>
                  <a:lnTo>
                    <a:pt x="26634" y="1179"/>
                  </a:lnTo>
                  <a:lnTo>
                    <a:pt x="26634" y="1091"/>
                  </a:lnTo>
                  <a:cubicBezTo>
                    <a:pt x="26634" y="951"/>
                    <a:pt x="26652" y="827"/>
                    <a:pt x="26617" y="687"/>
                  </a:cubicBezTo>
                  <a:cubicBezTo>
                    <a:pt x="26564" y="493"/>
                    <a:pt x="26546" y="334"/>
                    <a:pt x="26546" y="123"/>
                  </a:cubicBezTo>
                  <a:lnTo>
                    <a:pt x="26458" y="211"/>
                  </a:lnTo>
                  <a:cubicBezTo>
                    <a:pt x="26423" y="246"/>
                    <a:pt x="26388" y="299"/>
                    <a:pt x="26370" y="299"/>
                  </a:cubicBezTo>
                  <a:cubicBezTo>
                    <a:pt x="26353" y="299"/>
                    <a:pt x="26353" y="299"/>
                    <a:pt x="26335" y="264"/>
                  </a:cubicBezTo>
                  <a:cubicBezTo>
                    <a:pt x="26282" y="246"/>
                    <a:pt x="26265" y="246"/>
                    <a:pt x="26212" y="246"/>
                  </a:cubicBezTo>
                  <a:lnTo>
                    <a:pt x="26159" y="246"/>
                  </a:lnTo>
                  <a:cubicBezTo>
                    <a:pt x="26018" y="246"/>
                    <a:pt x="25913" y="264"/>
                    <a:pt x="25807" y="264"/>
                  </a:cubicBezTo>
                  <a:lnTo>
                    <a:pt x="25754" y="264"/>
                  </a:lnTo>
                  <a:cubicBezTo>
                    <a:pt x="25473" y="264"/>
                    <a:pt x="25226" y="246"/>
                    <a:pt x="24945" y="211"/>
                  </a:cubicBezTo>
                  <a:lnTo>
                    <a:pt x="24804" y="211"/>
                  </a:lnTo>
                  <a:cubicBezTo>
                    <a:pt x="24663" y="211"/>
                    <a:pt x="24522" y="229"/>
                    <a:pt x="24399" y="246"/>
                  </a:cubicBezTo>
                  <a:cubicBezTo>
                    <a:pt x="24346" y="246"/>
                    <a:pt x="24328" y="246"/>
                    <a:pt x="24276" y="282"/>
                  </a:cubicBezTo>
                  <a:lnTo>
                    <a:pt x="22744" y="282"/>
                  </a:lnTo>
                  <a:cubicBezTo>
                    <a:pt x="22656" y="282"/>
                    <a:pt x="22550" y="282"/>
                    <a:pt x="22462" y="299"/>
                  </a:cubicBezTo>
                  <a:cubicBezTo>
                    <a:pt x="22410" y="299"/>
                    <a:pt x="22392" y="317"/>
                    <a:pt x="22339" y="317"/>
                  </a:cubicBezTo>
                  <a:cubicBezTo>
                    <a:pt x="22058" y="370"/>
                    <a:pt x="21794" y="458"/>
                    <a:pt x="21494" y="511"/>
                  </a:cubicBezTo>
                  <a:cubicBezTo>
                    <a:pt x="21371" y="546"/>
                    <a:pt x="21283" y="546"/>
                    <a:pt x="21195" y="546"/>
                  </a:cubicBezTo>
                  <a:cubicBezTo>
                    <a:pt x="20966" y="546"/>
                    <a:pt x="20737" y="493"/>
                    <a:pt x="20526" y="475"/>
                  </a:cubicBezTo>
                  <a:lnTo>
                    <a:pt x="20526" y="458"/>
                  </a:lnTo>
                  <a:cubicBezTo>
                    <a:pt x="20473" y="458"/>
                    <a:pt x="20456" y="458"/>
                    <a:pt x="20403" y="423"/>
                  </a:cubicBezTo>
                  <a:lnTo>
                    <a:pt x="20262" y="423"/>
                  </a:lnTo>
                  <a:cubicBezTo>
                    <a:pt x="20104" y="423"/>
                    <a:pt x="19945" y="405"/>
                    <a:pt x="19787" y="405"/>
                  </a:cubicBezTo>
                  <a:cubicBezTo>
                    <a:pt x="19699" y="405"/>
                    <a:pt x="19611" y="405"/>
                    <a:pt x="19523" y="423"/>
                  </a:cubicBezTo>
                  <a:cubicBezTo>
                    <a:pt x="19329" y="458"/>
                    <a:pt x="19153" y="511"/>
                    <a:pt x="18959" y="511"/>
                  </a:cubicBezTo>
                  <a:lnTo>
                    <a:pt x="18907" y="511"/>
                  </a:lnTo>
                  <a:cubicBezTo>
                    <a:pt x="18801" y="511"/>
                    <a:pt x="18713" y="511"/>
                    <a:pt x="18607" y="493"/>
                  </a:cubicBezTo>
                  <a:cubicBezTo>
                    <a:pt x="18555" y="493"/>
                    <a:pt x="18537" y="475"/>
                    <a:pt x="18502" y="475"/>
                  </a:cubicBezTo>
                  <a:cubicBezTo>
                    <a:pt x="18379" y="440"/>
                    <a:pt x="18273" y="405"/>
                    <a:pt x="18185" y="352"/>
                  </a:cubicBezTo>
                  <a:cubicBezTo>
                    <a:pt x="18097" y="317"/>
                    <a:pt x="18097" y="282"/>
                    <a:pt x="18009" y="246"/>
                  </a:cubicBezTo>
                  <a:lnTo>
                    <a:pt x="17938" y="246"/>
                  </a:lnTo>
                  <a:cubicBezTo>
                    <a:pt x="17815" y="246"/>
                    <a:pt x="17586" y="334"/>
                    <a:pt x="17481" y="352"/>
                  </a:cubicBezTo>
                  <a:cubicBezTo>
                    <a:pt x="17217" y="423"/>
                    <a:pt x="16953" y="475"/>
                    <a:pt x="16671" y="493"/>
                  </a:cubicBezTo>
                  <a:lnTo>
                    <a:pt x="16530" y="493"/>
                  </a:lnTo>
                  <a:cubicBezTo>
                    <a:pt x="16354" y="493"/>
                    <a:pt x="16213" y="511"/>
                    <a:pt x="16037" y="511"/>
                  </a:cubicBezTo>
                  <a:cubicBezTo>
                    <a:pt x="15632" y="511"/>
                    <a:pt x="15245" y="493"/>
                    <a:pt x="14893" y="405"/>
                  </a:cubicBezTo>
                  <a:cubicBezTo>
                    <a:pt x="14823" y="387"/>
                    <a:pt x="14770" y="387"/>
                    <a:pt x="14735" y="352"/>
                  </a:cubicBezTo>
                  <a:cubicBezTo>
                    <a:pt x="14682" y="352"/>
                    <a:pt x="14664" y="334"/>
                    <a:pt x="14629" y="334"/>
                  </a:cubicBezTo>
                  <a:lnTo>
                    <a:pt x="13344" y="334"/>
                  </a:lnTo>
                  <a:cubicBezTo>
                    <a:pt x="13238" y="334"/>
                    <a:pt x="13150" y="334"/>
                    <a:pt x="13062" y="317"/>
                  </a:cubicBezTo>
                  <a:cubicBezTo>
                    <a:pt x="12974" y="299"/>
                    <a:pt x="12904" y="246"/>
                    <a:pt x="12833" y="176"/>
                  </a:cubicBezTo>
                  <a:lnTo>
                    <a:pt x="12798" y="176"/>
                  </a:lnTo>
                  <a:cubicBezTo>
                    <a:pt x="12745" y="176"/>
                    <a:pt x="12728" y="158"/>
                    <a:pt x="12693" y="158"/>
                  </a:cubicBezTo>
                  <a:lnTo>
                    <a:pt x="12622" y="158"/>
                  </a:lnTo>
                  <a:cubicBezTo>
                    <a:pt x="12393" y="158"/>
                    <a:pt x="12200" y="229"/>
                    <a:pt x="12006" y="264"/>
                  </a:cubicBezTo>
                  <a:cubicBezTo>
                    <a:pt x="12006" y="299"/>
                    <a:pt x="11918" y="317"/>
                    <a:pt x="11918" y="334"/>
                  </a:cubicBezTo>
                  <a:cubicBezTo>
                    <a:pt x="11777" y="334"/>
                    <a:pt x="11320" y="352"/>
                    <a:pt x="10862" y="387"/>
                  </a:cubicBezTo>
                  <a:lnTo>
                    <a:pt x="10756" y="387"/>
                  </a:lnTo>
                  <a:cubicBezTo>
                    <a:pt x="10175" y="423"/>
                    <a:pt x="9612" y="475"/>
                    <a:pt x="9630" y="599"/>
                  </a:cubicBezTo>
                  <a:cubicBezTo>
                    <a:pt x="9577" y="616"/>
                    <a:pt x="9524" y="616"/>
                    <a:pt x="9454" y="616"/>
                  </a:cubicBezTo>
                  <a:cubicBezTo>
                    <a:pt x="9278" y="616"/>
                    <a:pt x="9084" y="563"/>
                    <a:pt x="8926" y="528"/>
                  </a:cubicBezTo>
                  <a:lnTo>
                    <a:pt x="8820" y="528"/>
                  </a:lnTo>
                  <a:cubicBezTo>
                    <a:pt x="8204" y="440"/>
                    <a:pt x="7605" y="229"/>
                    <a:pt x="6989" y="123"/>
                  </a:cubicBezTo>
                  <a:cubicBezTo>
                    <a:pt x="6936" y="123"/>
                    <a:pt x="6919" y="88"/>
                    <a:pt x="6884" y="88"/>
                  </a:cubicBezTo>
                  <a:cubicBezTo>
                    <a:pt x="6620" y="53"/>
                    <a:pt x="6320" y="0"/>
                    <a:pt x="6056" y="0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3F3225">
                  <a:alpha val="35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800"/>
            </a:p>
          </p:txBody>
        </p:sp>
        <p:sp>
          <p:nvSpPr>
            <p:cNvPr id="15" name="Google Shape;425;p48">
              <a:extLst>
                <a:ext uri="{FF2B5EF4-FFF2-40B4-BE49-F238E27FC236}">
                  <a16:creationId xmlns:a16="http://schemas.microsoft.com/office/drawing/2014/main" id="{3D52BB5B-9E40-C630-F599-5A751A214B5C}"/>
                </a:ext>
              </a:extLst>
            </p:cNvPr>
            <p:cNvSpPr txBox="1"/>
            <p:nvPr/>
          </p:nvSpPr>
          <p:spPr>
            <a:xfrm>
              <a:off x="880588" y="1510957"/>
              <a:ext cx="3950203" cy="6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just"/>
              <a:r>
                <a:rPr lang="en-US" sz="2800" dirty="0" err="1">
                  <a:solidFill>
                    <a:schemeClr val="dk1"/>
                  </a:solidFill>
                  <a:latin typeface="#9Slide03 AmpleSoft" panose="02000000000000000000" pitchFamily="2" charset="0"/>
                  <a:ea typeface="Yellowtail"/>
                  <a:cs typeface="Yellowtail"/>
                  <a:sym typeface="Yellowtail"/>
                </a:rPr>
                <a:t>Giọng</a:t>
              </a:r>
              <a:r>
                <a:rPr lang="en-US" sz="2800" dirty="0">
                  <a:solidFill>
                    <a:schemeClr val="dk1"/>
                  </a:solidFill>
                  <a:latin typeface="#9Slide03 AmpleSoft" panose="02000000000000000000" pitchFamily="2" charset="0"/>
                  <a:ea typeface="Yellowtail"/>
                  <a:cs typeface="Yellowtail"/>
                  <a:sym typeface="Yellowtai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#9Slide03 AmpleSoft" panose="02000000000000000000" pitchFamily="2" charset="0"/>
                  <a:ea typeface="Yellowtail"/>
                  <a:cs typeface="Yellowtail"/>
                  <a:sym typeface="Yellowtail"/>
                </a:rPr>
                <a:t>đọc</a:t>
              </a:r>
              <a:r>
                <a:rPr lang="en-US" sz="2800" dirty="0">
                  <a:solidFill>
                    <a:schemeClr val="dk1"/>
                  </a:solidFill>
                  <a:latin typeface="#9Slide03 AmpleSoft" panose="02000000000000000000" pitchFamily="2" charset="0"/>
                  <a:ea typeface="Yellowtail"/>
                  <a:cs typeface="Yellowtail"/>
                  <a:sym typeface="Yellowtai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#9Slide03 AmpleSoft" panose="02000000000000000000" pitchFamily="2" charset="0"/>
                  <a:ea typeface="Yellowtail"/>
                  <a:cs typeface="Yellowtail"/>
                  <a:sym typeface="Yellowtail"/>
                </a:rPr>
                <a:t>chủ</a:t>
              </a:r>
              <a:r>
                <a:rPr lang="en-US" sz="2800" dirty="0">
                  <a:solidFill>
                    <a:schemeClr val="dk1"/>
                  </a:solidFill>
                  <a:latin typeface="#9Slide03 AmpleSoft" panose="02000000000000000000" pitchFamily="2" charset="0"/>
                  <a:ea typeface="Yellowtail"/>
                  <a:cs typeface="Yellowtail"/>
                  <a:sym typeface="Yellowtai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#9Slide03 AmpleSoft" panose="02000000000000000000" pitchFamily="2" charset="0"/>
                  <a:ea typeface="Yellowtail"/>
                  <a:cs typeface="Yellowtail"/>
                  <a:sym typeface="Yellowtail"/>
                </a:rPr>
                <a:t>đạo</a:t>
              </a:r>
              <a:r>
                <a:rPr lang="en-US" sz="2800" dirty="0">
                  <a:solidFill>
                    <a:schemeClr val="dk1"/>
                  </a:solidFill>
                  <a:latin typeface="#9Slide03 AmpleSoft" panose="02000000000000000000" pitchFamily="2" charset="0"/>
                  <a:ea typeface="Yellowtail"/>
                  <a:cs typeface="Yellowtail"/>
                  <a:sym typeface="Yellowtail"/>
                </a:rPr>
                <a:t>: </a:t>
              </a:r>
              <a:r>
                <a:rPr lang="en-US" sz="2800" dirty="0" err="1">
                  <a:solidFill>
                    <a:schemeClr val="dk1"/>
                  </a:solidFill>
                  <a:latin typeface="#9Slide03 AmpleSoft" panose="02000000000000000000" pitchFamily="2" charset="0"/>
                  <a:ea typeface="Yellowtail"/>
                  <a:cs typeface="Yellowtail"/>
                  <a:sym typeface="Yellowtail"/>
                </a:rPr>
                <a:t>Tha</a:t>
              </a:r>
              <a:r>
                <a:rPr lang="en-US" sz="2800" dirty="0">
                  <a:solidFill>
                    <a:schemeClr val="dk1"/>
                  </a:solidFill>
                  <a:latin typeface="#9Slide03 AmpleSoft" panose="02000000000000000000" pitchFamily="2" charset="0"/>
                  <a:ea typeface="Yellowtail"/>
                  <a:cs typeface="Yellowtail"/>
                  <a:sym typeface="Yellowtai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#9Slide03 AmpleSoft" panose="02000000000000000000" pitchFamily="2" charset="0"/>
                  <a:ea typeface="Yellowtail"/>
                  <a:cs typeface="Yellowtail"/>
                  <a:sym typeface="Yellowtail"/>
                </a:rPr>
                <a:t>thiết</a:t>
              </a:r>
              <a:r>
                <a:rPr lang="en-US" sz="2800" dirty="0">
                  <a:solidFill>
                    <a:schemeClr val="dk1"/>
                  </a:solidFill>
                  <a:latin typeface="#9Slide03 AmpleSoft" panose="02000000000000000000" pitchFamily="2" charset="0"/>
                  <a:ea typeface="Yellowtail"/>
                  <a:cs typeface="Yellowtail"/>
                  <a:sym typeface="Yellowtail"/>
                </a:rPr>
                <a:t>, </a:t>
              </a:r>
              <a:r>
                <a:rPr lang="en-US" sz="2800" dirty="0" err="1">
                  <a:solidFill>
                    <a:schemeClr val="dk1"/>
                  </a:solidFill>
                  <a:latin typeface="#9Slide03 AmpleSoft" panose="02000000000000000000" pitchFamily="2" charset="0"/>
                  <a:ea typeface="Yellowtail"/>
                  <a:cs typeface="Yellowtail"/>
                  <a:sym typeface="Yellowtail"/>
                </a:rPr>
                <a:t>trìu</a:t>
              </a:r>
              <a:r>
                <a:rPr lang="en-US" sz="2800" dirty="0">
                  <a:solidFill>
                    <a:schemeClr val="dk1"/>
                  </a:solidFill>
                  <a:latin typeface="#9Slide03 AmpleSoft" panose="02000000000000000000" pitchFamily="2" charset="0"/>
                  <a:ea typeface="Yellowtail"/>
                  <a:cs typeface="Yellowtail"/>
                  <a:sym typeface="Yellowtai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#9Slide03 AmpleSoft" panose="02000000000000000000" pitchFamily="2" charset="0"/>
                  <a:ea typeface="Yellowtail"/>
                  <a:cs typeface="Yellowtail"/>
                  <a:sym typeface="Yellowtail"/>
                </a:rPr>
                <a:t>mến</a:t>
              </a:r>
              <a:endParaRPr sz="2800" dirty="0">
                <a:solidFill>
                  <a:schemeClr val="dk1"/>
                </a:solidFill>
                <a:latin typeface="#9Slide03 AmpleSoft" panose="02000000000000000000" pitchFamily="2" charset="0"/>
                <a:ea typeface="Yellowtail"/>
                <a:cs typeface="Yellowtail"/>
                <a:sym typeface="Yellowtai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851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0 bãi biển đẹp nhất thế giới chờ bạn đến tắm - HỘI KỶ LỤC GIA VIỆT NAM -  TỔ CHỨC KỶ LỤC VIỆT NAM(VIETKINGS)">
            <a:extLst>
              <a:ext uri="{FF2B5EF4-FFF2-40B4-BE49-F238E27FC236}">
                <a16:creationId xmlns:a16="http://schemas.microsoft.com/office/drawing/2014/main" id="{D518A377-8869-62FB-64D2-7434CDF57D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56"/>
          <a:stretch/>
        </p:blipFill>
        <p:spPr bwMode="auto">
          <a:xfrm>
            <a:off x="0" y="0"/>
            <a:ext cx="9144000" cy="515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01B3382-5615-0761-DDAB-F30F1C6FAF86}"/>
              </a:ext>
            </a:extLst>
          </p:cNvPr>
          <p:cNvSpPr/>
          <p:nvPr/>
        </p:nvSpPr>
        <p:spPr>
          <a:xfrm>
            <a:off x="165340" y="173231"/>
            <a:ext cx="8813319" cy="4804914"/>
          </a:xfrm>
          <a:prstGeom prst="rect">
            <a:avLst/>
          </a:prstGeom>
          <a:solidFill>
            <a:schemeClr val="accent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017806-31D5-EB07-110F-A40EB6D112CA}"/>
              </a:ext>
            </a:extLst>
          </p:cNvPr>
          <p:cNvSpPr txBox="1"/>
          <p:nvPr/>
        </p:nvSpPr>
        <p:spPr>
          <a:xfrm>
            <a:off x="242976" y="1623471"/>
            <a:ext cx="4572000" cy="3060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Làng tôi ở vốn làm nghề chài lưới:</a:t>
            </a:r>
            <a:b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</a:b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Nước bao vây cách biển nửa ngày sông.</a:t>
            </a:r>
            <a:b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</a:br>
            <a:endParaRPr lang="en-US" sz="1800" dirty="0">
              <a:solidFill>
                <a:schemeClr val="tx1"/>
              </a:solidFill>
              <a:latin typeface="#9Slide03 Ample" panose="02000000000000000000" pitchFamily="2" charset="0"/>
            </a:endParaRPr>
          </a:p>
          <a:p>
            <a:pPr>
              <a:lnSpc>
                <a:spcPct val="120000"/>
              </a:lnSpc>
            </a:pP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Khi trời trong, gió nhẹ, sớm mai hồng,</a:t>
            </a:r>
            <a:b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</a:b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Dân trai tráng bơi thuyền đi đánh cá:</a:t>
            </a:r>
            <a:b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</a:b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Chiếc thuyền nhẹ </a:t>
            </a:r>
            <a:r>
              <a:rPr lang="en-US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b</a:t>
            </a: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ăng như con tuấn mã</a:t>
            </a:r>
            <a:b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</a:b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Phăng mái chèo mạnh mẽ vượt trường giang.</a:t>
            </a:r>
            <a:b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</a:b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Cánh buồm </a:t>
            </a:r>
            <a:r>
              <a:rPr lang="en-US" sz="1800" i="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gi</a:t>
            </a: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ương</a:t>
            </a:r>
            <a:r>
              <a:rPr lang="en-US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 </a:t>
            </a: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to như mảnh hồn làng</a:t>
            </a:r>
            <a:b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</a:b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Rướn thân trắng bao la thâu góp gió...</a:t>
            </a:r>
            <a:endParaRPr lang="en-US" sz="1800" dirty="0">
              <a:solidFill>
                <a:schemeClr val="tx1"/>
              </a:solidFill>
              <a:latin typeface="#9Slide03 Ample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90474C-F09B-8F3B-B17D-3C69436A3E92}"/>
              </a:ext>
            </a:extLst>
          </p:cNvPr>
          <p:cNvSpPr txBox="1"/>
          <p:nvPr/>
        </p:nvSpPr>
        <p:spPr>
          <a:xfrm>
            <a:off x="4814976" y="379241"/>
            <a:ext cx="4572000" cy="4390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Ngày hôm sau, ồn ào trên bến đỗ</a:t>
            </a:r>
            <a:b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</a:b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Khắp dân làng tấp nập đón ghe về.</a:t>
            </a:r>
            <a:b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</a:b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“Nhờ ơn trời, biển lặng cá đầy ghe”,</a:t>
            </a:r>
            <a:b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</a:b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Những con cá tươi ngon thân bạc trắng.</a:t>
            </a:r>
            <a:b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</a:b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Dân chài lưới làn da ngăm rám nắng,</a:t>
            </a:r>
            <a:b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</a:b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Cả thân hình nồng thở vị xa xăm;</a:t>
            </a:r>
            <a:b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</a:b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Chiếc thuyền im bến mỏi trở về nằm</a:t>
            </a:r>
            <a:b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</a:b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Nghe chất muối thấm dần trong thớ vỏ.</a:t>
            </a:r>
            <a:b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</a:br>
            <a:b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</a:b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Nay xa cách lòng tôi luôn tưởng nhớ</a:t>
            </a:r>
            <a:b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</a:b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Màu nước xanh, cá bạc, chiếc buồm vôi,</a:t>
            </a:r>
            <a:b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</a:b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Thoáng con thuyền rẽ sóng chạy ra khơi,</a:t>
            </a:r>
            <a:b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</a:b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Tôi thấy nhớ cái mùi nồng mặn quá!</a:t>
            </a:r>
            <a:endParaRPr lang="en-US" sz="1800" dirty="0">
              <a:solidFill>
                <a:schemeClr val="tx1"/>
              </a:solidFill>
              <a:latin typeface="#9Slide03 Ample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AEDFA2-AA98-BD64-F41C-619070CA6C82}"/>
              </a:ext>
            </a:extLst>
          </p:cNvPr>
          <p:cNvSpPr txBox="1"/>
          <p:nvPr/>
        </p:nvSpPr>
        <p:spPr>
          <a:xfrm>
            <a:off x="1248674" y="489118"/>
            <a:ext cx="17741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i="0" dirty="0">
                <a:solidFill>
                  <a:srgbClr val="FF0000"/>
                </a:solidFill>
                <a:effectLst/>
                <a:latin typeface="#9Slide03 Ample" panose="02000000000000000000" pitchFamily="2" charset="0"/>
              </a:rPr>
              <a:t>QUÊ HƯƠNG</a:t>
            </a:r>
            <a:endParaRPr lang="en-US" sz="2000" dirty="0">
              <a:solidFill>
                <a:srgbClr val="FF0000"/>
              </a:solidFill>
              <a:latin typeface="#9Slide03 Ample" panose="02000000000000000000" pitchFamily="2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2A1BAB-5AC0-BC3C-7100-C4C5DB3017D8}"/>
              </a:ext>
            </a:extLst>
          </p:cNvPr>
          <p:cNvCxnSpPr>
            <a:cxnSpLocks/>
          </p:cNvCxnSpPr>
          <p:nvPr/>
        </p:nvCxnSpPr>
        <p:spPr>
          <a:xfrm>
            <a:off x="1574322" y="1004603"/>
            <a:ext cx="112287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3CBA0DC-FCD4-7696-A7F3-1BE436DEE233}"/>
              </a:ext>
            </a:extLst>
          </p:cNvPr>
          <p:cNvSpPr txBox="1"/>
          <p:nvPr/>
        </p:nvSpPr>
        <p:spPr>
          <a:xfrm>
            <a:off x="1634705" y="935279"/>
            <a:ext cx="1010727" cy="4013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800" i="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Tế</a:t>
            </a:r>
            <a:r>
              <a:rPr lang="en-US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 Hanh</a:t>
            </a:r>
            <a:endParaRPr lang="en-US" sz="1800" dirty="0">
              <a:solidFill>
                <a:schemeClr val="tx1"/>
              </a:solidFill>
              <a:latin typeface="#9Slide03 Ample" panose="02000000000000000000" pitchFamily="2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4201D51-99B3-086A-EFCF-A8EC7113DF6D}"/>
              </a:ext>
            </a:extLst>
          </p:cNvPr>
          <p:cNvCxnSpPr>
            <a:cxnSpLocks/>
          </p:cNvCxnSpPr>
          <p:nvPr/>
        </p:nvCxnSpPr>
        <p:spPr>
          <a:xfrm>
            <a:off x="1574322" y="1312129"/>
            <a:ext cx="112287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0085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EC3379-2F69-9902-D2AA-7DD9DF2BAA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4529" b="72326"/>
          <a:stretch/>
        </p:blipFill>
        <p:spPr>
          <a:xfrm>
            <a:off x="3773019" y="146651"/>
            <a:ext cx="5370981" cy="30019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F886FE-C819-5C4C-41BB-8D967579D0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249" t="50000"/>
          <a:stretch/>
        </p:blipFill>
        <p:spPr>
          <a:xfrm flipH="1">
            <a:off x="86263" y="577945"/>
            <a:ext cx="3873259" cy="49774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8D9E83-5ED9-EB55-3A21-B574C8527D24}"/>
              </a:ext>
            </a:extLst>
          </p:cNvPr>
          <p:cNvSpPr txBox="1"/>
          <p:nvPr/>
        </p:nvSpPr>
        <p:spPr>
          <a:xfrm>
            <a:off x="4572000" y="862817"/>
            <a:ext cx="35603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nét</a:t>
            </a:r>
            <a:r>
              <a:rPr lang="en-US" sz="32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phẩm</a:t>
            </a:r>
            <a:endParaRPr lang="en-SG" sz="3200" dirty="0">
              <a:latin typeface="#9Slide03 AmpleSoft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482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áº¿t quáº£ hÃ¬nh áº£nh cho táº¿ hanh">
            <a:extLst>
              <a:ext uri="{FF2B5EF4-FFF2-40B4-BE49-F238E27FC236}">
                <a16:creationId xmlns:a16="http://schemas.microsoft.com/office/drawing/2014/main" id="{1D31C7F0-9E14-A2CE-1288-2D31EA23B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92" y="485183"/>
            <a:ext cx="2928500" cy="42751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A87505D-0F1A-5742-5CF2-BA93DDF78153}"/>
              </a:ext>
            </a:extLst>
          </p:cNvPr>
          <p:cNvSpPr/>
          <p:nvPr/>
        </p:nvSpPr>
        <p:spPr>
          <a:xfrm>
            <a:off x="4491519" y="270466"/>
            <a:ext cx="2840182" cy="64423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#9Slide05 SVNAnthem" pitchFamily="2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FF0000"/>
                </a:solidFill>
                <a:latin typeface="#9Slide05 SVNAnthem" pitchFamily="2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rgbClr val="FF0000"/>
                </a:solidFill>
                <a:latin typeface="#9Slide05 SVNAnthem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SVNAnthem" pitchFamily="2" charset="0"/>
                <a:cs typeface="Times New Roman" panose="02020603050405020304" pitchFamily="18" charset="0"/>
              </a:rPr>
              <a:t>giả</a:t>
            </a:r>
            <a:endParaRPr lang="en-SG" sz="3600" b="1" dirty="0">
              <a:solidFill>
                <a:srgbClr val="FF0000"/>
              </a:solidFill>
              <a:latin typeface="#9Slide05 SVNAnthem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4" name="组合 49">
            <a:extLst>
              <a:ext uri="{FF2B5EF4-FFF2-40B4-BE49-F238E27FC236}">
                <a16:creationId xmlns:a16="http://schemas.microsoft.com/office/drawing/2014/main" id="{A6DE7550-8769-9470-825A-7EDB3E2553AC}"/>
              </a:ext>
            </a:extLst>
          </p:cNvPr>
          <p:cNvGrpSpPr/>
          <p:nvPr/>
        </p:nvGrpSpPr>
        <p:grpSpPr>
          <a:xfrm>
            <a:off x="3537258" y="1193938"/>
            <a:ext cx="837030" cy="464574"/>
            <a:chOff x="5260593" y="1647730"/>
            <a:chExt cx="2451195" cy="1188611"/>
          </a:xfrm>
          <a:solidFill>
            <a:schemeClr val="bg2"/>
          </a:solidFill>
        </p:grpSpPr>
        <p:sp>
          <p:nvSpPr>
            <p:cNvPr id="5" name="Freeform 20">
              <a:extLst>
                <a:ext uri="{FF2B5EF4-FFF2-40B4-BE49-F238E27FC236}">
                  <a16:creationId xmlns:a16="http://schemas.microsoft.com/office/drawing/2014/main" id="{856E3827-43A7-527D-73EC-3A457DAA0A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50354" y="2417845"/>
              <a:ext cx="261434" cy="294873"/>
            </a:xfrm>
            <a:custGeom>
              <a:avLst/>
              <a:gdLst>
                <a:gd name="T0" fmla="*/ 16 w 210"/>
                <a:gd name="T1" fmla="*/ 238 h 238"/>
                <a:gd name="T2" fmla="*/ 8 w 210"/>
                <a:gd name="T3" fmla="*/ 236 h 238"/>
                <a:gd name="T4" fmla="*/ 0 w 210"/>
                <a:gd name="T5" fmla="*/ 222 h 238"/>
                <a:gd name="T6" fmla="*/ 0 w 210"/>
                <a:gd name="T7" fmla="*/ 17 h 238"/>
                <a:gd name="T8" fmla="*/ 8 w 210"/>
                <a:gd name="T9" fmla="*/ 3 h 238"/>
                <a:gd name="T10" fmla="*/ 24 w 210"/>
                <a:gd name="T11" fmla="*/ 3 h 238"/>
                <a:gd name="T12" fmla="*/ 202 w 210"/>
                <a:gd name="T13" fmla="*/ 106 h 238"/>
                <a:gd name="T14" fmla="*/ 210 w 210"/>
                <a:gd name="T15" fmla="*/ 120 h 238"/>
                <a:gd name="T16" fmla="*/ 202 w 210"/>
                <a:gd name="T17" fmla="*/ 133 h 238"/>
                <a:gd name="T18" fmla="*/ 24 w 210"/>
                <a:gd name="T19" fmla="*/ 236 h 238"/>
                <a:gd name="T20" fmla="*/ 16 w 210"/>
                <a:gd name="T21" fmla="*/ 238 h 238"/>
                <a:gd name="T22" fmla="*/ 32 w 210"/>
                <a:gd name="T23" fmla="*/ 44 h 238"/>
                <a:gd name="T24" fmla="*/ 32 w 210"/>
                <a:gd name="T25" fmla="*/ 195 h 238"/>
                <a:gd name="T26" fmla="*/ 163 w 210"/>
                <a:gd name="T27" fmla="*/ 120 h 238"/>
                <a:gd name="T28" fmla="*/ 32 w 210"/>
                <a:gd name="T29" fmla="*/ 44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0" h="238">
                  <a:moveTo>
                    <a:pt x="16" y="238"/>
                  </a:moveTo>
                  <a:cubicBezTo>
                    <a:pt x="14" y="238"/>
                    <a:pt x="11" y="238"/>
                    <a:pt x="8" y="236"/>
                  </a:cubicBezTo>
                  <a:cubicBezTo>
                    <a:pt x="3" y="233"/>
                    <a:pt x="0" y="228"/>
                    <a:pt x="0" y="222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1"/>
                    <a:pt x="3" y="6"/>
                    <a:pt x="8" y="3"/>
                  </a:cubicBezTo>
                  <a:cubicBezTo>
                    <a:pt x="13" y="0"/>
                    <a:pt x="19" y="0"/>
                    <a:pt x="24" y="3"/>
                  </a:cubicBezTo>
                  <a:cubicBezTo>
                    <a:pt x="202" y="106"/>
                    <a:pt x="202" y="106"/>
                    <a:pt x="202" y="106"/>
                  </a:cubicBezTo>
                  <a:cubicBezTo>
                    <a:pt x="207" y="109"/>
                    <a:pt x="210" y="114"/>
                    <a:pt x="210" y="120"/>
                  </a:cubicBezTo>
                  <a:cubicBezTo>
                    <a:pt x="210" y="125"/>
                    <a:pt x="207" y="130"/>
                    <a:pt x="202" y="133"/>
                  </a:cubicBezTo>
                  <a:cubicBezTo>
                    <a:pt x="24" y="236"/>
                    <a:pt x="24" y="236"/>
                    <a:pt x="24" y="236"/>
                  </a:cubicBezTo>
                  <a:cubicBezTo>
                    <a:pt x="22" y="238"/>
                    <a:pt x="19" y="238"/>
                    <a:pt x="16" y="238"/>
                  </a:cubicBezTo>
                  <a:close/>
                  <a:moveTo>
                    <a:pt x="32" y="44"/>
                  </a:moveTo>
                  <a:cubicBezTo>
                    <a:pt x="32" y="195"/>
                    <a:pt x="32" y="195"/>
                    <a:pt x="32" y="195"/>
                  </a:cubicBezTo>
                  <a:cubicBezTo>
                    <a:pt x="163" y="120"/>
                    <a:pt x="163" y="120"/>
                    <a:pt x="163" y="120"/>
                  </a:cubicBezTo>
                  <a:lnTo>
                    <a:pt x="32" y="44"/>
                  </a:lnTo>
                  <a:close/>
                </a:path>
              </a:pathLst>
            </a:custGeom>
            <a:grp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  <a:defRPr/>
              </a:pPr>
              <a:endParaRPr lang="zh-CN" altLang="en-US" sz="1350">
                <a:solidFill>
                  <a:sysClr val="windowText" lastClr="000000"/>
                </a:solidFill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Freeform 23">
              <a:extLst>
                <a:ext uri="{FF2B5EF4-FFF2-40B4-BE49-F238E27FC236}">
                  <a16:creationId xmlns:a16="http://schemas.microsoft.com/office/drawing/2014/main" id="{5007A160-310E-C801-DC97-B3484EF5C2E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0593" y="2222276"/>
              <a:ext cx="2229280" cy="614065"/>
            </a:xfrm>
            <a:custGeom>
              <a:avLst/>
              <a:gdLst>
                <a:gd name="T0" fmla="*/ 17 w 1796"/>
                <a:gd name="T1" fmla="*/ 496 h 496"/>
                <a:gd name="T2" fmla="*/ 7 w 1796"/>
                <a:gd name="T3" fmla="*/ 492 h 496"/>
                <a:gd name="T4" fmla="*/ 6 w 1796"/>
                <a:gd name="T5" fmla="*/ 469 h 496"/>
                <a:gd name="T6" fmla="*/ 427 w 1796"/>
                <a:gd name="T7" fmla="*/ 5 h 496"/>
                <a:gd name="T8" fmla="*/ 439 w 1796"/>
                <a:gd name="T9" fmla="*/ 0 h 496"/>
                <a:gd name="T10" fmla="*/ 451 w 1796"/>
                <a:gd name="T11" fmla="*/ 5 h 496"/>
                <a:gd name="T12" fmla="*/ 678 w 1796"/>
                <a:gd name="T13" fmla="*/ 255 h 496"/>
                <a:gd name="T14" fmla="*/ 1780 w 1796"/>
                <a:gd name="T15" fmla="*/ 255 h 496"/>
                <a:gd name="T16" fmla="*/ 1796 w 1796"/>
                <a:gd name="T17" fmla="*/ 271 h 496"/>
                <a:gd name="T18" fmla="*/ 1780 w 1796"/>
                <a:gd name="T19" fmla="*/ 287 h 496"/>
                <a:gd name="T20" fmla="*/ 671 w 1796"/>
                <a:gd name="T21" fmla="*/ 287 h 496"/>
                <a:gd name="T22" fmla="*/ 659 w 1796"/>
                <a:gd name="T23" fmla="*/ 282 h 496"/>
                <a:gd name="T24" fmla="*/ 439 w 1796"/>
                <a:gd name="T25" fmla="*/ 40 h 496"/>
                <a:gd name="T26" fmla="*/ 29 w 1796"/>
                <a:gd name="T27" fmla="*/ 491 h 496"/>
                <a:gd name="T28" fmla="*/ 17 w 1796"/>
                <a:gd name="T29" fmla="*/ 496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96" h="496">
                  <a:moveTo>
                    <a:pt x="17" y="496"/>
                  </a:moveTo>
                  <a:cubicBezTo>
                    <a:pt x="14" y="496"/>
                    <a:pt x="10" y="495"/>
                    <a:pt x="7" y="492"/>
                  </a:cubicBezTo>
                  <a:cubicBezTo>
                    <a:pt x="0" y="486"/>
                    <a:pt x="0" y="476"/>
                    <a:pt x="6" y="469"/>
                  </a:cubicBezTo>
                  <a:cubicBezTo>
                    <a:pt x="427" y="5"/>
                    <a:pt x="427" y="5"/>
                    <a:pt x="427" y="5"/>
                  </a:cubicBezTo>
                  <a:cubicBezTo>
                    <a:pt x="430" y="2"/>
                    <a:pt x="434" y="0"/>
                    <a:pt x="439" y="0"/>
                  </a:cubicBezTo>
                  <a:cubicBezTo>
                    <a:pt x="443" y="0"/>
                    <a:pt x="448" y="2"/>
                    <a:pt x="451" y="5"/>
                  </a:cubicBezTo>
                  <a:cubicBezTo>
                    <a:pt x="678" y="255"/>
                    <a:pt x="678" y="255"/>
                    <a:pt x="678" y="255"/>
                  </a:cubicBezTo>
                  <a:cubicBezTo>
                    <a:pt x="1780" y="255"/>
                    <a:pt x="1780" y="255"/>
                    <a:pt x="1780" y="255"/>
                  </a:cubicBezTo>
                  <a:cubicBezTo>
                    <a:pt x="1789" y="255"/>
                    <a:pt x="1796" y="262"/>
                    <a:pt x="1796" y="271"/>
                  </a:cubicBezTo>
                  <a:cubicBezTo>
                    <a:pt x="1796" y="280"/>
                    <a:pt x="1789" y="287"/>
                    <a:pt x="1780" y="287"/>
                  </a:cubicBezTo>
                  <a:cubicBezTo>
                    <a:pt x="671" y="287"/>
                    <a:pt x="671" y="287"/>
                    <a:pt x="671" y="287"/>
                  </a:cubicBezTo>
                  <a:cubicBezTo>
                    <a:pt x="666" y="287"/>
                    <a:pt x="662" y="285"/>
                    <a:pt x="659" y="282"/>
                  </a:cubicBezTo>
                  <a:cubicBezTo>
                    <a:pt x="439" y="40"/>
                    <a:pt x="439" y="40"/>
                    <a:pt x="439" y="40"/>
                  </a:cubicBezTo>
                  <a:cubicBezTo>
                    <a:pt x="29" y="491"/>
                    <a:pt x="29" y="491"/>
                    <a:pt x="29" y="491"/>
                  </a:cubicBezTo>
                  <a:cubicBezTo>
                    <a:pt x="26" y="494"/>
                    <a:pt x="22" y="496"/>
                    <a:pt x="17" y="496"/>
                  </a:cubicBezTo>
                  <a:close/>
                </a:path>
              </a:pathLst>
            </a:custGeom>
            <a:grp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  <a:defRPr/>
              </a:pPr>
              <a:endParaRPr lang="zh-CN" altLang="en-US" sz="1350">
                <a:solidFill>
                  <a:sysClr val="windowText" lastClr="000000"/>
                </a:solidFill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Freeform 24">
              <a:extLst>
                <a:ext uri="{FF2B5EF4-FFF2-40B4-BE49-F238E27FC236}">
                  <a16:creationId xmlns:a16="http://schemas.microsoft.com/office/drawing/2014/main" id="{9BA97FE3-850A-759D-8DE6-EE43AA02C3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60593" y="1647730"/>
              <a:ext cx="1090320" cy="614065"/>
            </a:xfrm>
            <a:custGeom>
              <a:avLst/>
              <a:gdLst>
                <a:gd name="T0" fmla="*/ 439 w 878"/>
                <a:gd name="T1" fmla="*/ 495 h 495"/>
                <a:gd name="T2" fmla="*/ 427 w 878"/>
                <a:gd name="T3" fmla="*/ 490 h 495"/>
                <a:gd name="T4" fmla="*/ 6 w 878"/>
                <a:gd name="T5" fmla="*/ 26 h 495"/>
                <a:gd name="T6" fmla="*/ 3 w 878"/>
                <a:gd name="T7" fmla="*/ 9 h 495"/>
                <a:gd name="T8" fmla="*/ 17 w 878"/>
                <a:gd name="T9" fmla="*/ 0 h 495"/>
                <a:gd name="T10" fmla="*/ 860 w 878"/>
                <a:gd name="T11" fmla="*/ 0 h 495"/>
                <a:gd name="T12" fmla="*/ 875 w 878"/>
                <a:gd name="T13" fmla="*/ 9 h 495"/>
                <a:gd name="T14" fmla="*/ 872 w 878"/>
                <a:gd name="T15" fmla="*/ 26 h 495"/>
                <a:gd name="T16" fmla="*/ 451 w 878"/>
                <a:gd name="T17" fmla="*/ 490 h 495"/>
                <a:gd name="T18" fmla="*/ 439 w 878"/>
                <a:gd name="T19" fmla="*/ 495 h 495"/>
                <a:gd name="T20" fmla="*/ 54 w 878"/>
                <a:gd name="T21" fmla="*/ 31 h 495"/>
                <a:gd name="T22" fmla="*/ 439 w 878"/>
                <a:gd name="T23" fmla="*/ 455 h 495"/>
                <a:gd name="T24" fmla="*/ 824 w 878"/>
                <a:gd name="T25" fmla="*/ 31 h 495"/>
                <a:gd name="T26" fmla="*/ 54 w 878"/>
                <a:gd name="T27" fmla="*/ 31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78" h="495">
                  <a:moveTo>
                    <a:pt x="439" y="495"/>
                  </a:moveTo>
                  <a:cubicBezTo>
                    <a:pt x="434" y="495"/>
                    <a:pt x="430" y="493"/>
                    <a:pt x="427" y="490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1" y="22"/>
                    <a:pt x="0" y="15"/>
                    <a:pt x="3" y="9"/>
                  </a:cubicBezTo>
                  <a:cubicBezTo>
                    <a:pt x="5" y="3"/>
                    <a:pt x="11" y="0"/>
                    <a:pt x="17" y="0"/>
                  </a:cubicBezTo>
                  <a:cubicBezTo>
                    <a:pt x="860" y="0"/>
                    <a:pt x="860" y="0"/>
                    <a:pt x="860" y="0"/>
                  </a:cubicBezTo>
                  <a:cubicBezTo>
                    <a:pt x="867" y="0"/>
                    <a:pt x="872" y="3"/>
                    <a:pt x="875" y="9"/>
                  </a:cubicBezTo>
                  <a:cubicBezTo>
                    <a:pt x="878" y="15"/>
                    <a:pt x="876" y="22"/>
                    <a:pt x="872" y="26"/>
                  </a:cubicBezTo>
                  <a:cubicBezTo>
                    <a:pt x="451" y="490"/>
                    <a:pt x="451" y="490"/>
                    <a:pt x="451" y="490"/>
                  </a:cubicBezTo>
                  <a:cubicBezTo>
                    <a:pt x="448" y="493"/>
                    <a:pt x="443" y="495"/>
                    <a:pt x="439" y="495"/>
                  </a:cubicBezTo>
                  <a:close/>
                  <a:moveTo>
                    <a:pt x="54" y="31"/>
                  </a:moveTo>
                  <a:cubicBezTo>
                    <a:pt x="439" y="455"/>
                    <a:pt x="439" y="455"/>
                    <a:pt x="439" y="455"/>
                  </a:cubicBezTo>
                  <a:cubicBezTo>
                    <a:pt x="824" y="31"/>
                    <a:pt x="824" y="31"/>
                    <a:pt x="824" y="31"/>
                  </a:cubicBezTo>
                  <a:lnTo>
                    <a:pt x="54" y="31"/>
                  </a:lnTo>
                  <a:close/>
                </a:path>
              </a:pathLst>
            </a:custGeom>
            <a:grp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  <a:defRPr/>
              </a:pPr>
              <a:endParaRPr lang="zh-CN" altLang="en-US" sz="1350">
                <a:solidFill>
                  <a:sysClr val="windowText" lastClr="000000"/>
                </a:solidFill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D55CE73-FF04-354E-A730-51F6955CBFB5}"/>
              </a:ext>
            </a:extLst>
          </p:cNvPr>
          <p:cNvSpPr txBox="1"/>
          <p:nvPr/>
        </p:nvSpPr>
        <p:spPr>
          <a:xfrm>
            <a:off x="3929057" y="1085336"/>
            <a:ext cx="420329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Trần</a:t>
            </a:r>
            <a:r>
              <a:rPr lang="en-US" sz="21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Tế</a:t>
            </a:r>
            <a:r>
              <a:rPr lang="en-US" sz="21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Hanh (1921 – 2009)</a:t>
            </a:r>
            <a:endParaRPr lang="en-SG" sz="2100" dirty="0">
              <a:latin typeface="#9Slide03 AmpleSoft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9" name="组合 49">
            <a:extLst>
              <a:ext uri="{FF2B5EF4-FFF2-40B4-BE49-F238E27FC236}">
                <a16:creationId xmlns:a16="http://schemas.microsoft.com/office/drawing/2014/main" id="{F8D4C0F5-EC20-17AD-8DF5-14E43D252914}"/>
              </a:ext>
            </a:extLst>
          </p:cNvPr>
          <p:cNvGrpSpPr/>
          <p:nvPr/>
        </p:nvGrpSpPr>
        <p:grpSpPr>
          <a:xfrm>
            <a:off x="3543069" y="2084124"/>
            <a:ext cx="837030" cy="464574"/>
            <a:chOff x="5260593" y="1647730"/>
            <a:chExt cx="2451195" cy="1188611"/>
          </a:xfrm>
          <a:solidFill>
            <a:schemeClr val="bg2"/>
          </a:solidFill>
        </p:grpSpPr>
        <p:sp>
          <p:nvSpPr>
            <p:cNvPr id="10" name="Freeform 20">
              <a:extLst>
                <a:ext uri="{FF2B5EF4-FFF2-40B4-BE49-F238E27FC236}">
                  <a16:creationId xmlns:a16="http://schemas.microsoft.com/office/drawing/2014/main" id="{F0FF06ED-96D6-983B-661F-AFFBDE4547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50354" y="2417845"/>
              <a:ext cx="261434" cy="294873"/>
            </a:xfrm>
            <a:custGeom>
              <a:avLst/>
              <a:gdLst>
                <a:gd name="T0" fmla="*/ 16 w 210"/>
                <a:gd name="T1" fmla="*/ 238 h 238"/>
                <a:gd name="T2" fmla="*/ 8 w 210"/>
                <a:gd name="T3" fmla="*/ 236 h 238"/>
                <a:gd name="T4" fmla="*/ 0 w 210"/>
                <a:gd name="T5" fmla="*/ 222 h 238"/>
                <a:gd name="T6" fmla="*/ 0 w 210"/>
                <a:gd name="T7" fmla="*/ 17 h 238"/>
                <a:gd name="T8" fmla="*/ 8 w 210"/>
                <a:gd name="T9" fmla="*/ 3 h 238"/>
                <a:gd name="T10" fmla="*/ 24 w 210"/>
                <a:gd name="T11" fmla="*/ 3 h 238"/>
                <a:gd name="T12" fmla="*/ 202 w 210"/>
                <a:gd name="T13" fmla="*/ 106 h 238"/>
                <a:gd name="T14" fmla="*/ 210 w 210"/>
                <a:gd name="T15" fmla="*/ 120 h 238"/>
                <a:gd name="T16" fmla="*/ 202 w 210"/>
                <a:gd name="T17" fmla="*/ 133 h 238"/>
                <a:gd name="T18" fmla="*/ 24 w 210"/>
                <a:gd name="T19" fmla="*/ 236 h 238"/>
                <a:gd name="T20" fmla="*/ 16 w 210"/>
                <a:gd name="T21" fmla="*/ 238 h 238"/>
                <a:gd name="T22" fmla="*/ 32 w 210"/>
                <a:gd name="T23" fmla="*/ 44 h 238"/>
                <a:gd name="T24" fmla="*/ 32 w 210"/>
                <a:gd name="T25" fmla="*/ 195 h 238"/>
                <a:gd name="T26" fmla="*/ 163 w 210"/>
                <a:gd name="T27" fmla="*/ 120 h 238"/>
                <a:gd name="T28" fmla="*/ 32 w 210"/>
                <a:gd name="T29" fmla="*/ 44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0" h="238">
                  <a:moveTo>
                    <a:pt x="16" y="238"/>
                  </a:moveTo>
                  <a:cubicBezTo>
                    <a:pt x="14" y="238"/>
                    <a:pt x="11" y="238"/>
                    <a:pt x="8" y="236"/>
                  </a:cubicBezTo>
                  <a:cubicBezTo>
                    <a:pt x="3" y="233"/>
                    <a:pt x="0" y="228"/>
                    <a:pt x="0" y="222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1"/>
                    <a:pt x="3" y="6"/>
                    <a:pt x="8" y="3"/>
                  </a:cubicBezTo>
                  <a:cubicBezTo>
                    <a:pt x="13" y="0"/>
                    <a:pt x="19" y="0"/>
                    <a:pt x="24" y="3"/>
                  </a:cubicBezTo>
                  <a:cubicBezTo>
                    <a:pt x="202" y="106"/>
                    <a:pt x="202" y="106"/>
                    <a:pt x="202" y="106"/>
                  </a:cubicBezTo>
                  <a:cubicBezTo>
                    <a:pt x="207" y="109"/>
                    <a:pt x="210" y="114"/>
                    <a:pt x="210" y="120"/>
                  </a:cubicBezTo>
                  <a:cubicBezTo>
                    <a:pt x="210" y="125"/>
                    <a:pt x="207" y="130"/>
                    <a:pt x="202" y="133"/>
                  </a:cubicBezTo>
                  <a:cubicBezTo>
                    <a:pt x="24" y="236"/>
                    <a:pt x="24" y="236"/>
                    <a:pt x="24" y="236"/>
                  </a:cubicBezTo>
                  <a:cubicBezTo>
                    <a:pt x="22" y="238"/>
                    <a:pt x="19" y="238"/>
                    <a:pt x="16" y="238"/>
                  </a:cubicBezTo>
                  <a:close/>
                  <a:moveTo>
                    <a:pt x="32" y="44"/>
                  </a:moveTo>
                  <a:cubicBezTo>
                    <a:pt x="32" y="195"/>
                    <a:pt x="32" y="195"/>
                    <a:pt x="32" y="195"/>
                  </a:cubicBezTo>
                  <a:cubicBezTo>
                    <a:pt x="163" y="120"/>
                    <a:pt x="163" y="120"/>
                    <a:pt x="163" y="120"/>
                  </a:cubicBezTo>
                  <a:lnTo>
                    <a:pt x="32" y="44"/>
                  </a:lnTo>
                  <a:close/>
                </a:path>
              </a:pathLst>
            </a:custGeom>
            <a:grp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  <a:defRPr/>
              </a:pPr>
              <a:endParaRPr lang="zh-CN" altLang="en-US" sz="1350">
                <a:solidFill>
                  <a:sysClr val="windowText" lastClr="000000"/>
                </a:solidFill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23">
              <a:extLst>
                <a:ext uri="{FF2B5EF4-FFF2-40B4-BE49-F238E27FC236}">
                  <a16:creationId xmlns:a16="http://schemas.microsoft.com/office/drawing/2014/main" id="{9D11C72A-B3DF-2575-D169-5DCE3A3BE5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0593" y="2222276"/>
              <a:ext cx="2229280" cy="614065"/>
            </a:xfrm>
            <a:custGeom>
              <a:avLst/>
              <a:gdLst>
                <a:gd name="T0" fmla="*/ 17 w 1796"/>
                <a:gd name="T1" fmla="*/ 496 h 496"/>
                <a:gd name="T2" fmla="*/ 7 w 1796"/>
                <a:gd name="T3" fmla="*/ 492 h 496"/>
                <a:gd name="T4" fmla="*/ 6 w 1796"/>
                <a:gd name="T5" fmla="*/ 469 h 496"/>
                <a:gd name="T6" fmla="*/ 427 w 1796"/>
                <a:gd name="T7" fmla="*/ 5 h 496"/>
                <a:gd name="T8" fmla="*/ 439 w 1796"/>
                <a:gd name="T9" fmla="*/ 0 h 496"/>
                <a:gd name="T10" fmla="*/ 451 w 1796"/>
                <a:gd name="T11" fmla="*/ 5 h 496"/>
                <a:gd name="T12" fmla="*/ 678 w 1796"/>
                <a:gd name="T13" fmla="*/ 255 h 496"/>
                <a:gd name="T14" fmla="*/ 1780 w 1796"/>
                <a:gd name="T15" fmla="*/ 255 h 496"/>
                <a:gd name="T16" fmla="*/ 1796 w 1796"/>
                <a:gd name="T17" fmla="*/ 271 h 496"/>
                <a:gd name="T18" fmla="*/ 1780 w 1796"/>
                <a:gd name="T19" fmla="*/ 287 h 496"/>
                <a:gd name="T20" fmla="*/ 671 w 1796"/>
                <a:gd name="T21" fmla="*/ 287 h 496"/>
                <a:gd name="T22" fmla="*/ 659 w 1796"/>
                <a:gd name="T23" fmla="*/ 282 h 496"/>
                <a:gd name="T24" fmla="*/ 439 w 1796"/>
                <a:gd name="T25" fmla="*/ 40 h 496"/>
                <a:gd name="T26" fmla="*/ 29 w 1796"/>
                <a:gd name="T27" fmla="*/ 491 h 496"/>
                <a:gd name="T28" fmla="*/ 17 w 1796"/>
                <a:gd name="T29" fmla="*/ 496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96" h="496">
                  <a:moveTo>
                    <a:pt x="17" y="496"/>
                  </a:moveTo>
                  <a:cubicBezTo>
                    <a:pt x="14" y="496"/>
                    <a:pt x="10" y="495"/>
                    <a:pt x="7" y="492"/>
                  </a:cubicBezTo>
                  <a:cubicBezTo>
                    <a:pt x="0" y="486"/>
                    <a:pt x="0" y="476"/>
                    <a:pt x="6" y="469"/>
                  </a:cubicBezTo>
                  <a:cubicBezTo>
                    <a:pt x="427" y="5"/>
                    <a:pt x="427" y="5"/>
                    <a:pt x="427" y="5"/>
                  </a:cubicBezTo>
                  <a:cubicBezTo>
                    <a:pt x="430" y="2"/>
                    <a:pt x="434" y="0"/>
                    <a:pt x="439" y="0"/>
                  </a:cubicBezTo>
                  <a:cubicBezTo>
                    <a:pt x="443" y="0"/>
                    <a:pt x="448" y="2"/>
                    <a:pt x="451" y="5"/>
                  </a:cubicBezTo>
                  <a:cubicBezTo>
                    <a:pt x="678" y="255"/>
                    <a:pt x="678" y="255"/>
                    <a:pt x="678" y="255"/>
                  </a:cubicBezTo>
                  <a:cubicBezTo>
                    <a:pt x="1780" y="255"/>
                    <a:pt x="1780" y="255"/>
                    <a:pt x="1780" y="255"/>
                  </a:cubicBezTo>
                  <a:cubicBezTo>
                    <a:pt x="1789" y="255"/>
                    <a:pt x="1796" y="262"/>
                    <a:pt x="1796" y="271"/>
                  </a:cubicBezTo>
                  <a:cubicBezTo>
                    <a:pt x="1796" y="280"/>
                    <a:pt x="1789" y="287"/>
                    <a:pt x="1780" y="287"/>
                  </a:cubicBezTo>
                  <a:cubicBezTo>
                    <a:pt x="671" y="287"/>
                    <a:pt x="671" y="287"/>
                    <a:pt x="671" y="287"/>
                  </a:cubicBezTo>
                  <a:cubicBezTo>
                    <a:pt x="666" y="287"/>
                    <a:pt x="662" y="285"/>
                    <a:pt x="659" y="282"/>
                  </a:cubicBezTo>
                  <a:cubicBezTo>
                    <a:pt x="439" y="40"/>
                    <a:pt x="439" y="40"/>
                    <a:pt x="439" y="40"/>
                  </a:cubicBezTo>
                  <a:cubicBezTo>
                    <a:pt x="29" y="491"/>
                    <a:pt x="29" y="491"/>
                    <a:pt x="29" y="491"/>
                  </a:cubicBezTo>
                  <a:cubicBezTo>
                    <a:pt x="26" y="494"/>
                    <a:pt x="22" y="496"/>
                    <a:pt x="17" y="496"/>
                  </a:cubicBezTo>
                  <a:close/>
                </a:path>
              </a:pathLst>
            </a:custGeom>
            <a:grp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  <a:defRPr/>
              </a:pPr>
              <a:endParaRPr lang="zh-CN" altLang="en-US" sz="1350">
                <a:solidFill>
                  <a:sysClr val="windowText" lastClr="000000"/>
                </a:solidFill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24">
              <a:extLst>
                <a:ext uri="{FF2B5EF4-FFF2-40B4-BE49-F238E27FC236}">
                  <a16:creationId xmlns:a16="http://schemas.microsoft.com/office/drawing/2014/main" id="{ACE60BA4-40BA-CD69-86EB-D9A2CFE15E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60593" y="1647730"/>
              <a:ext cx="1090320" cy="614065"/>
            </a:xfrm>
            <a:custGeom>
              <a:avLst/>
              <a:gdLst>
                <a:gd name="T0" fmla="*/ 439 w 878"/>
                <a:gd name="T1" fmla="*/ 495 h 495"/>
                <a:gd name="T2" fmla="*/ 427 w 878"/>
                <a:gd name="T3" fmla="*/ 490 h 495"/>
                <a:gd name="T4" fmla="*/ 6 w 878"/>
                <a:gd name="T5" fmla="*/ 26 h 495"/>
                <a:gd name="T6" fmla="*/ 3 w 878"/>
                <a:gd name="T7" fmla="*/ 9 h 495"/>
                <a:gd name="T8" fmla="*/ 17 w 878"/>
                <a:gd name="T9" fmla="*/ 0 h 495"/>
                <a:gd name="T10" fmla="*/ 860 w 878"/>
                <a:gd name="T11" fmla="*/ 0 h 495"/>
                <a:gd name="T12" fmla="*/ 875 w 878"/>
                <a:gd name="T13" fmla="*/ 9 h 495"/>
                <a:gd name="T14" fmla="*/ 872 w 878"/>
                <a:gd name="T15" fmla="*/ 26 h 495"/>
                <a:gd name="T16" fmla="*/ 451 w 878"/>
                <a:gd name="T17" fmla="*/ 490 h 495"/>
                <a:gd name="T18" fmla="*/ 439 w 878"/>
                <a:gd name="T19" fmla="*/ 495 h 495"/>
                <a:gd name="T20" fmla="*/ 54 w 878"/>
                <a:gd name="T21" fmla="*/ 31 h 495"/>
                <a:gd name="T22" fmla="*/ 439 w 878"/>
                <a:gd name="T23" fmla="*/ 455 h 495"/>
                <a:gd name="T24" fmla="*/ 824 w 878"/>
                <a:gd name="T25" fmla="*/ 31 h 495"/>
                <a:gd name="T26" fmla="*/ 54 w 878"/>
                <a:gd name="T27" fmla="*/ 31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78" h="495">
                  <a:moveTo>
                    <a:pt x="439" y="495"/>
                  </a:moveTo>
                  <a:cubicBezTo>
                    <a:pt x="434" y="495"/>
                    <a:pt x="430" y="493"/>
                    <a:pt x="427" y="490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1" y="22"/>
                    <a:pt x="0" y="15"/>
                    <a:pt x="3" y="9"/>
                  </a:cubicBezTo>
                  <a:cubicBezTo>
                    <a:pt x="5" y="3"/>
                    <a:pt x="11" y="0"/>
                    <a:pt x="17" y="0"/>
                  </a:cubicBezTo>
                  <a:cubicBezTo>
                    <a:pt x="860" y="0"/>
                    <a:pt x="860" y="0"/>
                    <a:pt x="860" y="0"/>
                  </a:cubicBezTo>
                  <a:cubicBezTo>
                    <a:pt x="867" y="0"/>
                    <a:pt x="872" y="3"/>
                    <a:pt x="875" y="9"/>
                  </a:cubicBezTo>
                  <a:cubicBezTo>
                    <a:pt x="878" y="15"/>
                    <a:pt x="876" y="22"/>
                    <a:pt x="872" y="26"/>
                  </a:cubicBezTo>
                  <a:cubicBezTo>
                    <a:pt x="451" y="490"/>
                    <a:pt x="451" y="490"/>
                    <a:pt x="451" y="490"/>
                  </a:cubicBezTo>
                  <a:cubicBezTo>
                    <a:pt x="448" y="493"/>
                    <a:pt x="443" y="495"/>
                    <a:pt x="439" y="495"/>
                  </a:cubicBezTo>
                  <a:close/>
                  <a:moveTo>
                    <a:pt x="54" y="31"/>
                  </a:moveTo>
                  <a:cubicBezTo>
                    <a:pt x="439" y="455"/>
                    <a:pt x="439" y="455"/>
                    <a:pt x="439" y="455"/>
                  </a:cubicBezTo>
                  <a:cubicBezTo>
                    <a:pt x="824" y="31"/>
                    <a:pt x="824" y="31"/>
                    <a:pt x="824" y="31"/>
                  </a:cubicBezTo>
                  <a:lnTo>
                    <a:pt x="54" y="31"/>
                  </a:lnTo>
                  <a:close/>
                </a:path>
              </a:pathLst>
            </a:custGeom>
            <a:grp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  <a:defRPr/>
              </a:pPr>
              <a:endParaRPr lang="zh-CN" altLang="en-US" sz="1350">
                <a:solidFill>
                  <a:sysClr val="windowText" lastClr="000000"/>
                </a:solidFill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972670A-D5E3-F4DD-B428-4353E9BAF063}"/>
              </a:ext>
            </a:extLst>
          </p:cNvPr>
          <p:cNvSpPr txBox="1"/>
          <p:nvPr/>
        </p:nvSpPr>
        <p:spPr>
          <a:xfrm>
            <a:off x="3934868" y="1975521"/>
            <a:ext cx="49503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Quê</a:t>
            </a:r>
            <a:r>
              <a:rPr lang="en-US" sz="2100" b="1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: </a:t>
            </a:r>
            <a:r>
              <a:rPr 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Làng</a:t>
            </a:r>
            <a:r>
              <a:rPr lang="en-US" sz="21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chài</a:t>
            </a:r>
            <a:r>
              <a:rPr lang="en-US" sz="21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ven</a:t>
            </a:r>
            <a:r>
              <a:rPr lang="en-US" sz="21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biển</a:t>
            </a:r>
            <a:r>
              <a:rPr lang="en-US" sz="21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tỉnh</a:t>
            </a:r>
            <a:r>
              <a:rPr lang="en-US" sz="21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Quảng</a:t>
            </a:r>
            <a:r>
              <a:rPr lang="en-US" sz="21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Ngãi</a:t>
            </a:r>
            <a:endParaRPr lang="en-SG" sz="2100" dirty="0">
              <a:latin typeface="#9Slide03 AmpleSoft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14" name="组合 49">
            <a:extLst>
              <a:ext uri="{FF2B5EF4-FFF2-40B4-BE49-F238E27FC236}">
                <a16:creationId xmlns:a16="http://schemas.microsoft.com/office/drawing/2014/main" id="{2F19C61D-856B-030F-DE50-1B9C6CD79F73}"/>
              </a:ext>
            </a:extLst>
          </p:cNvPr>
          <p:cNvGrpSpPr/>
          <p:nvPr/>
        </p:nvGrpSpPr>
        <p:grpSpPr>
          <a:xfrm>
            <a:off x="3543069" y="3082649"/>
            <a:ext cx="837030" cy="464574"/>
            <a:chOff x="5260593" y="1647730"/>
            <a:chExt cx="2451195" cy="1188611"/>
          </a:xfrm>
          <a:solidFill>
            <a:schemeClr val="bg2"/>
          </a:solidFill>
        </p:grpSpPr>
        <p:sp>
          <p:nvSpPr>
            <p:cNvPr id="15" name="Freeform 20">
              <a:extLst>
                <a:ext uri="{FF2B5EF4-FFF2-40B4-BE49-F238E27FC236}">
                  <a16:creationId xmlns:a16="http://schemas.microsoft.com/office/drawing/2014/main" id="{343EE637-1D47-ECB8-8952-D5C09E0720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50354" y="2417845"/>
              <a:ext cx="261434" cy="294873"/>
            </a:xfrm>
            <a:custGeom>
              <a:avLst/>
              <a:gdLst>
                <a:gd name="T0" fmla="*/ 16 w 210"/>
                <a:gd name="T1" fmla="*/ 238 h 238"/>
                <a:gd name="T2" fmla="*/ 8 w 210"/>
                <a:gd name="T3" fmla="*/ 236 h 238"/>
                <a:gd name="T4" fmla="*/ 0 w 210"/>
                <a:gd name="T5" fmla="*/ 222 h 238"/>
                <a:gd name="T6" fmla="*/ 0 w 210"/>
                <a:gd name="T7" fmla="*/ 17 h 238"/>
                <a:gd name="T8" fmla="*/ 8 w 210"/>
                <a:gd name="T9" fmla="*/ 3 h 238"/>
                <a:gd name="T10" fmla="*/ 24 w 210"/>
                <a:gd name="T11" fmla="*/ 3 h 238"/>
                <a:gd name="T12" fmla="*/ 202 w 210"/>
                <a:gd name="T13" fmla="*/ 106 h 238"/>
                <a:gd name="T14" fmla="*/ 210 w 210"/>
                <a:gd name="T15" fmla="*/ 120 h 238"/>
                <a:gd name="T16" fmla="*/ 202 w 210"/>
                <a:gd name="T17" fmla="*/ 133 h 238"/>
                <a:gd name="T18" fmla="*/ 24 w 210"/>
                <a:gd name="T19" fmla="*/ 236 h 238"/>
                <a:gd name="T20" fmla="*/ 16 w 210"/>
                <a:gd name="T21" fmla="*/ 238 h 238"/>
                <a:gd name="T22" fmla="*/ 32 w 210"/>
                <a:gd name="T23" fmla="*/ 44 h 238"/>
                <a:gd name="T24" fmla="*/ 32 w 210"/>
                <a:gd name="T25" fmla="*/ 195 h 238"/>
                <a:gd name="T26" fmla="*/ 163 w 210"/>
                <a:gd name="T27" fmla="*/ 120 h 238"/>
                <a:gd name="T28" fmla="*/ 32 w 210"/>
                <a:gd name="T29" fmla="*/ 44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0" h="238">
                  <a:moveTo>
                    <a:pt x="16" y="238"/>
                  </a:moveTo>
                  <a:cubicBezTo>
                    <a:pt x="14" y="238"/>
                    <a:pt x="11" y="238"/>
                    <a:pt x="8" y="236"/>
                  </a:cubicBezTo>
                  <a:cubicBezTo>
                    <a:pt x="3" y="233"/>
                    <a:pt x="0" y="228"/>
                    <a:pt x="0" y="222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1"/>
                    <a:pt x="3" y="6"/>
                    <a:pt x="8" y="3"/>
                  </a:cubicBezTo>
                  <a:cubicBezTo>
                    <a:pt x="13" y="0"/>
                    <a:pt x="19" y="0"/>
                    <a:pt x="24" y="3"/>
                  </a:cubicBezTo>
                  <a:cubicBezTo>
                    <a:pt x="202" y="106"/>
                    <a:pt x="202" y="106"/>
                    <a:pt x="202" y="106"/>
                  </a:cubicBezTo>
                  <a:cubicBezTo>
                    <a:pt x="207" y="109"/>
                    <a:pt x="210" y="114"/>
                    <a:pt x="210" y="120"/>
                  </a:cubicBezTo>
                  <a:cubicBezTo>
                    <a:pt x="210" y="125"/>
                    <a:pt x="207" y="130"/>
                    <a:pt x="202" y="133"/>
                  </a:cubicBezTo>
                  <a:cubicBezTo>
                    <a:pt x="24" y="236"/>
                    <a:pt x="24" y="236"/>
                    <a:pt x="24" y="236"/>
                  </a:cubicBezTo>
                  <a:cubicBezTo>
                    <a:pt x="22" y="238"/>
                    <a:pt x="19" y="238"/>
                    <a:pt x="16" y="238"/>
                  </a:cubicBezTo>
                  <a:close/>
                  <a:moveTo>
                    <a:pt x="32" y="44"/>
                  </a:moveTo>
                  <a:cubicBezTo>
                    <a:pt x="32" y="195"/>
                    <a:pt x="32" y="195"/>
                    <a:pt x="32" y="195"/>
                  </a:cubicBezTo>
                  <a:cubicBezTo>
                    <a:pt x="163" y="120"/>
                    <a:pt x="163" y="120"/>
                    <a:pt x="163" y="120"/>
                  </a:cubicBezTo>
                  <a:lnTo>
                    <a:pt x="32" y="44"/>
                  </a:lnTo>
                  <a:close/>
                </a:path>
              </a:pathLst>
            </a:custGeom>
            <a:grp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  <a:defRPr/>
              </a:pPr>
              <a:endParaRPr lang="zh-CN" altLang="en-US" sz="1350">
                <a:solidFill>
                  <a:sysClr val="windowText" lastClr="000000"/>
                </a:solidFill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Freeform 23">
              <a:extLst>
                <a:ext uri="{FF2B5EF4-FFF2-40B4-BE49-F238E27FC236}">
                  <a16:creationId xmlns:a16="http://schemas.microsoft.com/office/drawing/2014/main" id="{921D643F-60A5-2832-3C50-3A7211DE26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0593" y="2222276"/>
              <a:ext cx="2229280" cy="614065"/>
            </a:xfrm>
            <a:custGeom>
              <a:avLst/>
              <a:gdLst>
                <a:gd name="T0" fmla="*/ 17 w 1796"/>
                <a:gd name="T1" fmla="*/ 496 h 496"/>
                <a:gd name="T2" fmla="*/ 7 w 1796"/>
                <a:gd name="T3" fmla="*/ 492 h 496"/>
                <a:gd name="T4" fmla="*/ 6 w 1796"/>
                <a:gd name="T5" fmla="*/ 469 h 496"/>
                <a:gd name="T6" fmla="*/ 427 w 1796"/>
                <a:gd name="T7" fmla="*/ 5 h 496"/>
                <a:gd name="T8" fmla="*/ 439 w 1796"/>
                <a:gd name="T9" fmla="*/ 0 h 496"/>
                <a:gd name="T10" fmla="*/ 451 w 1796"/>
                <a:gd name="T11" fmla="*/ 5 h 496"/>
                <a:gd name="T12" fmla="*/ 678 w 1796"/>
                <a:gd name="T13" fmla="*/ 255 h 496"/>
                <a:gd name="T14" fmla="*/ 1780 w 1796"/>
                <a:gd name="T15" fmla="*/ 255 h 496"/>
                <a:gd name="T16" fmla="*/ 1796 w 1796"/>
                <a:gd name="T17" fmla="*/ 271 h 496"/>
                <a:gd name="T18" fmla="*/ 1780 w 1796"/>
                <a:gd name="T19" fmla="*/ 287 h 496"/>
                <a:gd name="T20" fmla="*/ 671 w 1796"/>
                <a:gd name="T21" fmla="*/ 287 h 496"/>
                <a:gd name="T22" fmla="*/ 659 w 1796"/>
                <a:gd name="T23" fmla="*/ 282 h 496"/>
                <a:gd name="T24" fmla="*/ 439 w 1796"/>
                <a:gd name="T25" fmla="*/ 40 h 496"/>
                <a:gd name="T26" fmla="*/ 29 w 1796"/>
                <a:gd name="T27" fmla="*/ 491 h 496"/>
                <a:gd name="T28" fmla="*/ 17 w 1796"/>
                <a:gd name="T29" fmla="*/ 496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96" h="496">
                  <a:moveTo>
                    <a:pt x="17" y="496"/>
                  </a:moveTo>
                  <a:cubicBezTo>
                    <a:pt x="14" y="496"/>
                    <a:pt x="10" y="495"/>
                    <a:pt x="7" y="492"/>
                  </a:cubicBezTo>
                  <a:cubicBezTo>
                    <a:pt x="0" y="486"/>
                    <a:pt x="0" y="476"/>
                    <a:pt x="6" y="469"/>
                  </a:cubicBezTo>
                  <a:cubicBezTo>
                    <a:pt x="427" y="5"/>
                    <a:pt x="427" y="5"/>
                    <a:pt x="427" y="5"/>
                  </a:cubicBezTo>
                  <a:cubicBezTo>
                    <a:pt x="430" y="2"/>
                    <a:pt x="434" y="0"/>
                    <a:pt x="439" y="0"/>
                  </a:cubicBezTo>
                  <a:cubicBezTo>
                    <a:pt x="443" y="0"/>
                    <a:pt x="448" y="2"/>
                    <a:pt x="451" y="5"/>
                  </a:cubicBezTo>
                  <a:cubicBezTo>
                    <a:pt x="678" y="255"/>
                    <a:pt x="678" y="255"/>
                    <a:pt x="678" y="255"/>
                  </a:cubicBezTo>
                  <a:cubicBezTo>
                    <a:pt x="1780" y="255"/>
                    <a:pt x="1780" y="255"/>
                    <a:pt x="1780" y="255"/>
                  </a:cubicBezTo>
                  <a:cubicBezTo>
                    <a:pt x="1789" y="255"/>
                    <a:pt x="1796" y="262"/>
                    <a:pt x="1796" y="271"/>
                  </a:cubicBezTo>
                  <a:cubicBezTo>
                    <a:pt x="1796" y="280"/>
                    <a:pt x="1789" y="287"/>
                    <a:pt x="1780" y="287"/>
                  </a:cubicBezTo>
                  <a:cubicBezTo>
                    <a:pt x="671" y="287"/>
                    <a:pt x="671" y="287"/>
                    <a:pt x="671" y="287"/>
                  </a:cubicBezTo>
                  <a:cubicBezTo>
                    <a:pt x="666" y="287"/>
                    <a:pt x="662" y="285"/>
                    <a:pt x="659" y="282"/>
                  </a:cubicBezTo>
                  <a:cubicBezTo>
                    <a:pt x="439" y="40"/>
                    <a:pt x="439" y="40"/>
                    <a:pt x="439" y="40"/>
                  </a:cubicBezTo>
                  <a:cubicBezTo>
                    <a:pt x="29" y="491"/>
                    <a:pt x="29" y="491"/>
                    <a:pt x="29" y="491"/>
                  </a:cubicBezTo>
                  <a:cubicBezTo>
                    <a:pt x="26" y="494"/>
                    <a:pt x="22" y="496"/>
                    <a:pt x="17" y="496"/>
                  </a:cubicBezTo>
                  <a:close/>
                </a:path>
              </a:pathLst>
            </a:custGeom>
            <a:grp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  <a:defRPr/>
              </a:pPr>
              <a:endParaRPr lang="zh-CN" altLang="en-US" sz="1350">
                <a:solidFill>
                  <a:sysClr val="windowText" lastClr="000000"/>
                </a:solidFill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Freeform 24">
              <a:extLst>
                <a:ext uri="{FF2B5EF4-FFF2-40B4-BE49-F238E27FC236}">
                  <a16:creationId xmlns:a16="http://schemas.microsoft.com/office/drawing/2014/main" id="{16C1A28E-2263-9CDA-2660-2107926A6B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60593" y="1647730"/>
              <a:ext cx="1090320" cy="614065"/>
            </a:xfrm>
            <a:custGeom>
              <a:avLst/>
              <a:gdLst>
                <a:gd name="T0" fmla="*/ 439 w 878"/>
                <a:gd name="T1" fmla="*/ 495 h 495"/>
                <a:gd name="T2" fmla="*/ 427 w 878"/>
                <a:gd name="T3" fmla="*/ 490 h 495"/>
                <a:gd name="T4" fmla="*/ 6 w 878"/>
                <a:gd name="T5" fmla="*/ 26 h 495"/>
                <a:gd name="T6" fmla="*/ 3 w 878"/>
                <a:gd name="T7" fmla="*/ 9 h 495"/>
                <a:gd name="T8" fmla="*/ 17 w 878"/>
                <a:gd name="T9" fmla="*/ 0 h 495"/>
                <a:gd name="T10" fmla="*/ 860 w 878"/>
                <a:gd name="T11" fmla="*/ 0 h 495"/>
                <a:gd name="T12" fmla="*/ 875 w 878"/>
                <a:gd name="T13" fmla="*/ 9 h 495"/>
                <a:gd name="T14" fmla="*/ 872 w 878"/>
                <a:gd name="T15" fmla="*/ 26 h 495"/>
                <a:gd name="T16" fmla="*/ 451 w 878"/>
                <a:gd name="T17" fmla="*/ 490 h 495"/>
                <a:gd name="T18" fmla="*/ 439 w 878"/>
                <a:gd name="T19" fmla="*/ 495 h 495"/>
                <a:gd name="T20" fmla="*/ 54 w 878"/>
                <a:gd name="T21" fmla="*/ 31 h 495"/>
                <a:gd name="T22" fmla="*/ 439 w 878"/>
                <a:gd name="T23" fmla="*/ 455 h 495"/>
                <a:gd name="T24" fmla="*/ 824 w 878"/>
                <a:gd name="T25" fmla="*/ 31 h 495"/>
                <a:gd name="T26" fmla="*/ 54 w 878"/>
                <a:gd name="T27" fmla="*/ 31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78" h="495">
                  <a:moveTo>
                    <a:pt x="439" y="495"/>
                  </a:moveTo>
                  <a:cubicBezTo>
                    <a:pt x="434" y="495"/>
                    <a:pt x="430" y="493"/>
                    <a:pt x="427" y="490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1" y="22"/>
                    <a:pt x="0" y="15"/>
                    <a:pt x="3" y="9"/>
                  </a:cubicBezTo>
                  <a:cubicBezTo>
                    <a:pt x="5" y="3"/>
                    <a:pt x="11" y="0"/>
                    <a:pt x="17" y="0"/>
                  </a:cubicBezTo>
                  <a:cubicBezTo>
                    <a:pt x="860" y="0"/>
                    <a:pt x="860" y="0"/>
                    <a:pt x="860" y="0"/>
                  </a:cubicBezTo>
                  <a:cubicBezTo>
                    <a:pt x="867" y="0"/>
                    <a:pt x="872" y="3"/>
                    <a:pt x="875" y="9"/>
                  </a:cubicBezTo>
                  <a:cubicBezTo>
                    <a:pt x="878" y="15"/>
                    <a:pt x="876" y="22"/>
                    <a:pt x="872" y="26"/>
                  </a:cubicBezTo>
                  <a:cubicBezTo>
                    <a:pt x="451" y="490"/>
                    <a:pt x="451" y="490"/>
                    <a:pt x="451" y="490"/>
                  </a:cubicBezTo>
                  <a:cubicBezTo>
                    <a:pt x="448" y="493"/>
                    <a:pt x="443" y="495"/>
                    <a:pt x="439" y="495"/>
                  </a:cubicBezTo>
                  <a:close/>
                  <a:moveTo>
                    <a:pt x="54" y="31"/>
                  </a:moveTo>
                  <a:cubicBezTo>
                    <a:pt x="439" y="455"/>
                    <a:pt x="439" y="455"/>
                    <a:pt x="439" y="455"/>
                  </a:cubicBezTo>
                  <a:cubicBezTo>
                    <a:pt x="824" y="31"/>
                    <a:pt x="824" y="31"/>
                    <a:pt x="824" y="31"/>
                  </a:cubicBezTo>
                  <a:lnTo>
                    <a:pt x="54" y="31"/>
                  </a:lnTo>
                  <a:close/>
                </a:path>
              </a:pathLst>
            </a:custGeom>
            <a:grp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  <a:defRPr/>
              </a:pPr>
              <a:endParaRPr lang="zh-CN" altLang="en-US" sz="1350">
                <a:solidFill>
                  <a:sysClr val="windowText" lastClr="000000"/>
                </a:solidFill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B3E3BAC-9761-0D68-86B6-E018422A35D5}"/>
              </a:ext>
            </a:extLst>
          </p:cNvPr>
          <p:cNvSpPr txBox="1"/>
          <p:nvPr/>
        </p:nvSpPr>
        <p:spPr>
          <a:xfrm>
            <a:off x="3934868" y="2865707"/>
            <a:ext cx="5148750" cy="524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100" b="1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Đề</a:t>
            </a:r>
            <a:r>
              <a:rPr lang="en-US" sz="2100" b="1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tài</a:t>
            </a:r>
            <a:r>
              <a:rPr lang="en-US" sz="2100" b="1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: </a:t>
            </a:r>
            <a:r>
              <a:rPr lang="en-US" sz="21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Con </a:t>
            </a:r>
            <a:r>
              <a:rPr 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người</a:t>
            </a:r>
            <a:r>
              <a:rPr lang="en-US" sz="21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21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cuộc</a:t>
            </a:r>
            <a:r>
              <a:rPr lang="en-US" sz="21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sống</a:t>
            </a:r>
            <a:r>
              <a:rPr lang="en-US" sz="21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quê</a:t>
            </a:r>
            <a:r>
              <a:rPr lang="en-US" sz="21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hương</a:t>
            </a:r>
            <a:endParaRPr lang="en-SG" sz="2100" dirty="0">
              <a:latin typeface="#9Slide03 AmpleSoft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19" name="组合 49">
            <a:extLst>
              <a:ext uri="{FF2B5EF4-FFF2-40B4-BE49-F238E27FC236}">
                <a16:creationId xmlns:a16="http://schemas.microsoft.com/office/drawing/2014/main" id="{E356F8E9-DCC7-138E-B950-503B732AB6E5}"/>
              </a:ext>
            </a:extLst>
          </p:cNvPr>
          <p:cNvGrpSpPr/>
          <p:nvPr/>
        </p:nvGrpSpPr>
        <p:grpSpPr>
          <a:xfrm>
            <a:off x="3516812" y="4304880"/>
            <a:ext cx="837030" cy="464574"/>
            <a:chOff x="5260593" y="1647730"/>
            <a:chExt cx="2451195" cy="1188611"/>
          </a:xfrm>
          <a:solidFill>
            <a:schemeClr val="bg2"/>
          </a:solidFill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437CA239-EE59-8B97-FC95-08FF9DA514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50354" y="2417845"/>
              <a:ext cx="261434" cy="294873"/>
            </a:xfrm>
            <a:custGeom>
              <a:avLst/>
              <a:gdLst>
                <a:gd name="T0" fmla="*/ 16 w 210"/>
                <a:gd name="T1" fmla="*/ 238 h 238"/>
                <a:gd name="T2" fmla="*/ 8 w 210"/>
                <a:gd name="T3" fmla="*/ 236 h 238"/>
                <a:gd name="T4" fmla="*/ 0 w 210"/>
                <a:gd name="T5" fmla="*/ 222 h 238"/>
                <a:gd name="T6" fmla="*/ 0 w 210"/>
                <a:gd name="T7" fmla="*/ 17 h 238"/>
                <a:gd name="T8" fmla="*/ 8 w 210"/>
                <a:gd name="T9" fmla="*/ 3 h 238"/>
                <a:gd name="T10" fmla="*/ 24 w 210"/>
                <a:gd name="T11" fmla="*/ 3 h 238"/>
                <a:gd name="T12" fmla="*/ 202 w 210"/>
                <a:gd name="T13" fmla="*/ 106 h 238"/>
                <a:gd name="T14" fmla="*/ 210 w 210"/>
                <a:gd name="T15" fmla="*/ 120 h 238"/>
                <a:gd name="T16" fmla="*/ 202 w 210"/>
                <a:gd name="T17" fmla="*/ 133 h 238"/>
                <a:gd name="T18" fmla="*/ 24 w 210"/>
                <a:gd name="T19" fmla="*/ 236 h 238"/>
                <a:gd name="T20" fmla="*/ 16 w 210"/>
                <a:gd name="T21" fmla="*/ 238 h 238"/>
                <a:gd name="T22" fmla="*/ 32 w 210"/>
                <a:gd name="T23" fmla="*/ 44 h 238"/>
                <a:gd name="T24" fmla="*/ 32 w 210"/>
                <a:gd name="T25" fmla="*/ 195 h 238"/>
                <a:gd name="T26" fmla="*/ 163 w 210"/>
                <a:gd name="T27" fmla="*/ 120 h 238"/>
                <a:gd name="T28" fmla="*/ 32 w 210"/>
                <a:gd name="T29" fmla="*/ 44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0" h="238">
                  <a:moveTo>
                    <a:pt x="16" y="238"/>
                  </a:moveTo>
                  <a:cubicBezTo>
                    <a:pt x="14" y="238"/>
                    <a:pt x="11" y="238"/>
                    <a:pt x="8" y="236"/>
                  </a:cubicBezTo>
                  <a:cubicBezTo>
                    <a:pt x="3" y="233"/>
                    <a:pt x="0" y="228"/>
                    <a:pt x="0" y="222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1"/>
                    <a:pt x="3" y="6"/>
                    <a:pt x="8" y="3"/>
                  </a:cubicBezTo>
                  <a:cubicBezTo>
                    <a:pt x="13" y="0"/>
                    <a:pt x="19" y="0"/>
                    <a:pt x="24" y="3"/>
                  </a:cubicBezTo>
                  <a:cubicBezTo>
                    <a:pt x="202" y="106"/>
                    <a:pt x="202" y="106"/>
                    <a:pt x="202" y="106"/>
                  </a:cubicBezTo>
                  <a:cubicBezTo>
                    <a:pt x="207" y="109"/>
                    <a:pt x="210" y="114"/>
                    <a:pt x="210" y="120"/>
                  </a:cubicBezTo>
                  <a:cubicBezTo>
                    <a:pt x="210" y="125"/>
                    <a:pt x="207" y="130"/>
                    <a:pt x="202" y="133"/>
                  </a:cubicBezTo>
                  <a:cubicBezTo>
                    <a:pt x="24" y="236"/>
                    <a:pt x="24" y="236"/>
                    <a:pt x="24" y="236"/>
                  </a:cubicBezTo>
                  <a:cubicBezTo>
                    <a:pt x="22" y="238"/>
                    <a:pt x="19" y="238"/>
                    <a:pt x="16" y="238"/>
                  </a:cubicBezTo>
                  <a:close/>
                  <a:moveTo>
                    <a:pt x="32" y="44"/>
                  </a:moveTo>
                  <a:cubicBezTo>
                    <a:pt x="32" y="195"/>
                    <a:pt x="32" y="195"/>
                    <a:pt x="32" y="195"/>
                  </a:cubicBezTo>
                  <a:cubicBezTo>
                    <a:pt x="163" y="120"/>
                    <a:pt x="163" y="120"/>
                    <a:pt x="163" y="120"/>
                  </a:cubicBezTo>
                  <a:lnTo>
                    <a:pt x="32" y="44"/>
                  </a:lnTo>
                  <a:close/>
                </a:path>
              </a:pathLst>
            </a:custGeom>
            <a:grp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  <a:defRPr/>
              </a:pPr>
              <a:endParaRPr lang="zh-CN" altLang="en-US" sz="1350">
                <a:solidFill>
                  <a:sysClr val="windowText" lastClr="000000"/>
                </a:solidFill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Freeform 23">
              <a:extLst>
                <a:ext uri="{FF2B5EF4-FFF2-40B4-BE49-F238E27FC236}">
                  <a16:creationId xmlns:a16="http://schemas.microsoft.com/office/drawing/2014/main" id="{14158143-5829-1682-33C9-8E6639F1CE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0593" y="2222276"/>
              <a:ext cx="2229280" cy="614065"/>
            </a:xfrm>
            <a:custGeom>
              <a:avLst/>
              <a:gdLst>
                <a:gd name="T0" fmla="*/ 17 w 1796"/>
                <a:gd name="T1" fmla="*/ 496 h 496"/>
                <a:gd name="T2" fmla="*/ 7 w 1796"/>
                <a:gd name="T3" fmla="*/ 492 h 496"/>
                <a:gd name="T4" fmla="*/ 6 w 1796"/>
                <a:gd name="T5" fmla="*/ 469 h 496"/>
                <a:gd name="T6" fmla="*/ 427 w 1796"/>
                <a:gd name="T7" fmla="*/ 5 h 496"/>
                <a:gd name="T8" fmla="*/ 439 w 1796"/>
                <a:gd name="T9" fmla="*/ 0 h 496"/>
                <a:gd name="T10" fmla="*/ 451 w 1796"/>
                <a:gd name="T11" fmla="*/ 5 h 496"/>
                <a:gd name="T12" fmla="*/ 678 w 1796"/>
                <a:gd name="T13" fmla="*/ 255 h 496"/>
                <a:gd name="T14" fmla="*/ 1780 w 1796"/>
                <a:gd name="T15" fmla="*/ 255 h 496"/>
                <a:gd name="T16" fmla="*/ 1796 w 1796"/>
                <a:gd name="T17" fmla="*/ 271 h 496"/>
                <a:gd name="T18" fmla="*/ 1780 w 1796"/>
                <a:gd name="T19" fmla="*/ 287 h 496"/>
                <a:gd name="T20" fmla="*/ 671 w 1796"/>
                <a:gd name="T21" fmla="*/ 287 h 496"/>
                <a:gd name="T22" fmla="*/ 659 w 1796"/>
                <a:gd name="T23" fmla="*/ 282 h 496"/>
                <a:gd name="T24" fmla="*/ 439 w 1796"/>
                <a:gd name="T25" fmla="*/ 40 h 496"/>
                <a:gd name="T26" fmla="*/ 29 w 1796"/>
                <a:gd name="T27" fmla="*/ 491 h 496"/>
                <a:gd name="T28" fmla="*/ 17 w 1796"/>
                <a:gd name="T29" fmla="*/ 496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96" h="496">
                  <a:moveTo>
                    <a:pt x="17" y="496"/>
                  </a:moveTo>
                  <a:cubicBezTo>
                    <a:pt x="14" y="496"/>
                    <a:pt x="10" y="495"/>
                    <a:pt x="7" y="492"/>
                  </a:cubicBezTo>
                  <a:cubicBezTo>
                    <a:pt x="0" y="486"/>
                    <a:pt x="0" y="476"/>
                    <a:pt x="6" y="469"/>
                  </a:cubicBezTo>
                  <a:cubicBezTo>
                    <a:pt x="427" y="5"/>
                    <a:pt x="427" y="5"/>
                    <a:pt x="427" y="5"/>
                  </a:cubicBezTo>
                  <a:cubicBezTo>
                    <a:pt x="430" y="2"/>
                    <a:pt x="434" y="0"/>
                    <a:pt x="439" y="0"/>
                  </a:cubicBezTo>
                  <a:cubicBezTo>
                    <a:pt x="443" y="0"/>
                    <a:pt x="448" y="2"/>
                    <a:pt x="451" y="5"/>
                  </a:cubicBezTo>
                  <a:cubicBezTo>
                    <a:pt x="678" y="255"/>
                    <a:pt x="678" y="255"/>
                    <a:pt x="678" y="255"/>
                  </a:cubicBezTo>
                  <a:cubicBezTo>
                    <a:pt x="1780" y="255"/>
                    <a:pt x="1780" y="255"/>
                    <a:pt x="1780" y="255"/>
                  </a:cubicBezTo>
                  <a:cubicBezTo>
                    <a:pt x="1789" y="255"/>
                    <a:pt x="1796" y="262"/>
                    <a:pt x="1796" y="271"/>
                  </a:cubicBezTo>
                  <a:cubicBezTo>
                    <a:pt x="1796" y="280"/>
                    <a:pt x="1789" y="287"/>
                    <a:pt x="1780" y="287"/>
                  </a:cubicBezTo>
                  <a:cubicBezTo>
                    <a:pt x="671" y="287"/>
                    <a:pt x="671" y="287"/>
                    <a:pt x="671" y="287"/>
                  </a:cubicBezTo>
                  <a:cubicBezTo>
                    <a:pt x="666" y="287"/>
                    <a:pt x="662" y="285"/>
                    <a:pt x="659" y="282"/>
                  </a:cubicBezTo>
                  <a:cubicBezTo>
                    <a:pt x="439" y="40"/>
                    <a:pt x="439" y="40"/>
                    <a:pt x="439" y="40"/>
                  </a:cubicBezTo>
                  <a:cubicBezTo>
                    <a:pt x="29" y="491"/>
                    <a:pt x="29" y="491"/>
                    <a:pt x="29" y="491"/>
                  </a:cubicBezTo>
                  <a:cubicBezTo>
                    <a:pt x="26" y="494"/>
                    <a:pt x="22" y="496"/>
                    <a:pt x="17" y="496"/>
                  </a:cubicBezTo>
                  <a:close/>
                </a:path>
              </a:pathLst>
            </a:custGeom>
            <a:grp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  <a:defRPr/>
              </a:pPr>
              <a:endParaRPr lang="zh-CN" altLang="en-US" sz="1350">
                <a:solidFill>
                  <a:sysClr val="windowText" lastClr="000000"/>
                </a:solidFill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Freeform 24">
              <a:extLst>
                <a:ext uri="{FF2B5EF4-FFF2-40B4-BE49-F238E27FC236}">
                  <a16:creationId xmlns:a16="http://schemas.microsoft.com/office/drawing/2014/main" id="{2D10F282-3A4D-C9E8-C6E0-2C2814FA55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60593" y="1647730"/>
              <a:ext cx="1090320" cy="614065"/>
            </a:xfrm>
            <a:custGeom>
              <a:avLst/>
              <a:gdLst>
                <a:gd name="T0" fmla="*/ 439 w 878"/>
                <a:gd name="T1" fmla="*/ 495 h 495"/>
                <a:gd name="T2" fmla="*/ 427 w 878"/>
                <a:gd name="T3" fmla="*/ 490 h 495"/>
                <a:gd name="T4" fmla="*/ 6 w 878"/>
                <a:gd name="T5" fmla="*/ 26 h 495"/>
                <a:gd name="T6" fmla="*/ 3 w 878"/>
                <a:gd name="T7" fmla="*/ 9 h 495"/>
                <a:gd name="T8" fmla="*/ 17 w 878"/>
                <a:gd name="T9" fmla="*/ 0 h 495"/>
                <a:gd name="T10" fmla="*/ 860 w 878"/>
                <a:gd name="T11" fmla="*/ 0 h 495"/>
                <a:gd name="T12" fmla="*/ 875 w 878"/>
                <a:gd name="T13" fmla="*/ 9 h 495"/>
                <a:gd name="T14" fmla="*/ 872 w 878"/>
                <a:gd name="T15" fmla="*/ 26 h 495"/>
                <a:gd name="T16" fmla="*/ 451 w 878"/>
                <a:gd name="T17" fmla="*/ 490 h 495"/>
                <a:gd name="T18" fmla="*/ 439 w 878"/>
                <a:gd name="T19" fmla="*/ 495 h 495"/>
                <a:gd name="T20" fmla="*/ 54 w 878"/>
                <a:gd name="T21" fmla="*/ 31 h 495"/>
                <a:gd name="T22" fmla="*/ 439 w 878"/>
                <a:gd name="T23" fmla="*/ 455 h 495"/>
                <a:gd name="T24" fmla="*/ 824 w 878"/>
                <a:gd name="T25" fmla="*/ 31 h 495"/>
                <a:gd name="T26" fmla="*/ 54 w 878"/>
                <a:gd name="T27" fmla="*/ 31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78" h="495">
                  <a:moveTo>
                    <a:pt x="439" y="495"/>
                  </a:moveTo>
                  <a:cubicBezTo>
                    <a:pt x="434" y="495"/>
                    <a:pt x="430" y="493"/>
                    <a:pt x="427" y="490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1" y="22"/>
                    <a:pt x="0" y="15"/>
                    <a:pt x="3" y="9"/>
                  </a:cubicBezTo>
                  <a:cubicBezTo>
                    <a:pt x="5" y="3"/>
                    <a:pt x="11" y="0"/>
                    <a:pt x="17" y="0"/>
                  </a:cubicBezTo>
                  <a:cubicBezTo>
                    <a:pt x="860" y="0"/>
                    <a:pt x="860" y="0"/>
                    <a:pt x="860" y="0"/>
                  </a:cubicBezTo>
                  <a:cubicBezTo>
                    <a:pt x="867" y="0"/>
                    <a:pt x="872" y="3"/>
                    <a:pt x="875" y="9"/>
                  </a:cubicBezTo>
                  <a:cubicBezTo>
                    <a:pt x="878" y="15"/>
                    <a:pt x="876" y="22"/>
                    <a:pt x="872" y="26"/>
                  </a:cubicBezTo>
                  <a:cubicBezTo>
                    <a:pt x="451" y="490"/>
                    <a:pt x="451" y="490"/>
                    <a:pt x="451" y="490"/>
                  </a:cubicBezTo>
                  <a:cubicBezTo>
                    <a:pt x="448" y="493"/>
                    <a:pt x="443" y="495"/>
                    <a:pt x="439" y="495"/>
                  </a:cubicBezTo>
                  <a:close/>
                  <a:moveTo>
                    <a:pt x="54" y="31"/>
                  </a:moveTo>
                  <a:cubicBezTo>
                    <a:pt x="439" y="455"/>
                    <a:pt x="439" y="455"/>
                    <a:pt x="439" y="455"/>
                  </a:cubicBezTo>
                  <a:cubicBezTo>
                    <a:pt x="824" y="31"/>
                    <a:pt x="824" y="31"/>
                    <a:pt x="824" y="31"/>
                  </a:cubicBezTo>
                  <a:lnTo>
                    <a:pt x="54" y="31"/>
                  </a:lnTo>
                  <a:close/>
                </a:path>
              </a:pathLst>
            </a:custGeom>
            <a:grp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  <a:defRPr/>
              </a:pPr>
              <a:endParaRPr lang="zh-CN" altLang="en-US" sz="1350">
                <a:solidFill>
                  <a:sysClr val="windowText" lastClr="000000"/>
                </a:solidFill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9778C49C-0794-EF02-FB46-E54087CCC8E4}"/>
              </a:ext>
            </a:extLst>
          </p:cNvPr>
          <p:cNvSpPr txBox="1"/>
          <p:nvPr/>
        </p:nvSpPr>
        <p:spPr>
          <a:xfrm>
            <a:off x="3929057" y="3829000"/>
            <a:ext cx="48534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100" b="1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Phong</a:t>
            </a:r>
            <a:r>
              <a:rPr lang="en-US" sz="2100" b="1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cách</a:t>
            </a:r>
            <a:r>
              <a:rPr lang="en-US" sz="2100" b="1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thơ</a:t>
            </a:r>
            <a:r>
              <a:rPr lang="en-US" sz="2100" b="1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: </a:t>
            </a:r>
            <a:r>
              <a:rPr 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Giản</a:t>
            </a:r>
            <a:r>
              <a:rPr lang="en-US" sz="21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dị</a:t>
            </a:r>
            <a:r>
              <a:rPr lang="en-US" sz="21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chân</a:t>
            </a:r>
            <a:r>
              <a:rPr lang="en-US" sz="21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thành</a:t>
            </a:r>
            <a:r>
              <a:rPr lang="en-US" sz="21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giàu</a:t>
            </a:r>
            <a:r>
              <a:rPr lang="en-US" sz="21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21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ảnh</a:t>
            </a:r>
            <a:r>
              <a:rPr lang="en-US" sz="21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cảm</a:t>
            </a:r>
            <a:r>
              <a:rPr lang="en-US" sz="21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xúc</a:t>
            </a:r>
            <a:endParaRPr lang="en-SG" sz="2100" dirty="0">
              <a:latin typeface="#9Slide03 AmpleSoft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94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13" grpId="0"/>
      <p:bldP spid="18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áº¿t quáº£ hÃ¬nh áº£nh cho ngháº¹n ngÃ o - táº¿ hanh">
            <a:extLst>
              <a:ext uri="{FF2B5EF4-FFF2-40B4-BE49-F238E27FC236}">
                <a16:creationId xmlns:a16="http://schemas.microsoft.com/office/drawing/2014/main" id="{9ACD51DE-7931-4CBF-8292-365B855D7C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8" t="6308" r="16243" b="17563"/>
          <a:stretch/>
        </p:blipFill>
        <p:spPr bwMode="auto">
          <a:xfrm>
            <a:off x="5970274" y="613900"/>
            <a:ext cx="2848369" cy="39802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FF1EA94-69AF-377E-243B-684C2B6D3612}"/>
              </a:ext>
            </a:extLst>
          </p:cNvPr>
          <p:cNvSpPr/>
          <p:nvPr/>
        </p:nvSpPr>
        <p:spPr>
          <a:xfrm>
            <a:off x="1456161" y="268150"/>
            <a:ext cx="2840182" cy="64423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#9Slide05 SVNAnthem" pitchFamily="2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solidFill>
                  <a:srgbClr val="FF0000"/>
                </a:solidFill>
                <a:latin typeface="#9Slide05 SVNAnthem" pitchFamily="2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rgbClr val="FF0000"/>
                </a:solidFill>
                <a:latin typeface="#9Slide05 SVNAnthem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SVNAnthem" pitchFamily="2" charset="0"/>
                <a:cs typeface="Times New Roman" panose="02020603050405020304" pitchFamily="18" charset="0"/>
              </a:rPr>
              <a:t>phẩm</a:t>
            </a:r>
            <a:endParaRPr lang="en-SG" sz="3600" b="1" dirty="0">
              <a:solidFill>
                <a:srgbClr val="FF0000"/>
              </a:solidFill>
              <a:latin typeface="#9Slide05 SVNAnthem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DF9FAC-0221-DC9B-3951-AE72038FDC2D}"/>
              </a:ext>
            </a:extLst>
          </p:cNvPr>
          <p:cNvSpPr txBox="1"/>
          <p:nvPr/>
        </p:nvSpPr>
        <p:spPr>
          <a:xfrm>
            <a:off x="599396" y="1548646"/>
            <a:ext cx="133121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 err="1">
                <a:solidFill>
                  <a:schemeClr val="bg2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Xuất</a:t>
            </a:r>
            <a:r>
              <a:rPr lang="en-US" sz="2100" b="1" dirty="0">
                <a:solidFill>
                  <a:schemeClr val="bg2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bg2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xứ</a:t>
            </a:r>
            <a:r>
              <a:rPr lang="en-US" sz="2100" b="1" dirty="0">
                <a:solidFill>
                  <a:schemeClr val="bg2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:</a:t>
            </a:r>
            <a:endParaRPr lang="en-SG" sz="2100" b="1" dirty="0">
              <a:solidFill>
                <a:schemeClr val="bg2"/>
              </a:solidFill>
              <a:latin typeface="#9Slide03 AmpleSoft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Text Box 27">
            <a:extLst>
              <a:ext uri="{FF2B5EF4-FFF2-40B4-BE49-F238E27FC236}">
                <a16:creationId xmlns:a16="http://schemas.microsoft.com/office/drawing/2014/main" id="{5076FCF2-4C6B-2702-664E-F211041EA0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10" y="1345629"/>
            <a:ext cx="4158854" cy="900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21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In </a:t>
            </a:r>
            <a:r>
              <a:rPr lang="en-US" alt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altLang="en-US" sz="21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tập</a:t>
            </a:r>
            <a:r>
              <a:rPr lang="en-US" altLang="en-US" sz="21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Nghẹn</a:t>
            </a:r>
            <a:r>
              <a:rPr lang="en-US" altLang="en-US" sz="21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ngào</a:t>
            </a:r>
            <a:r>
              <a:rPr lang="en-US" altLang="en-US" sz="21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(1939)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21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In </a:t>
            </a:r>
            <a:r>
              <a:rPr lang="en-US" alt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lại</a:t>
            </a:r>
            <a:r>
              <a:rPr lang="en-US" altLang="en-US" sz="21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altLang="en-US" sz="21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tập</a:t>
            </a:r>
            <a:r>
              <a:rPr lang="en-US" altLang="en-US" sz="21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Hoa</a:t>
            </a:r>
            <a:r>
              <a:rPr lang="en-US" altLang="en-US" sz="21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niên</a:t>
            </a:r>
            <a:r>
              <a:rPr lang="en-US" altLang="en-US" sz="21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(1945)</a:t>
            </a:r>
          </a:p>
        </p:txBody>
      </p:sp>
      <p:pic>
        <p:nvPicPr>
          <p:cNvPr id="6" name="Picture 4" descr="Káº¿t quáº£ hÃ¬nh áº£nh cho hoa niÃªn - táº¿ hanh">
            <a:extLst>
              <a:ext uri="{FF2B5EF4-FFF2-40B4-BE49-F238E27FC236}">
                <a16:creationId xmlns:a16="http://schemas.microsoft.com/office/drawing/2014/main" id="{A6AF72F3-D689-F8F5-B047-DBC68B055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527" y="457851"/>
            <a:ext cx="3022575" cy="42860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DFC6CD-B049-7A63-921C-933EF6315F52}"/>
              </a:ext>
            </a:extLst>
          </p:cNvPr>
          <p:cNvSpPr txBox="1"/>
          <p:nvPr/>
        </p:nvSpPr>
        <p:spPr>
          <a:xfrm>
            <a:off x="602600" y="2576646"/>
            <a:ext cx="291853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 err="1">
                <a:solidFill>
                  <a:schemeClr val="bg2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Hoàn</a:t>
            </a:r>
            <a:r>
              <a:rPr lang="en-US" sz="2100" b="1" dirty="0">
                <a:solidFill>
                  <a:schemeClr val="bg2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bg2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cảnh</a:t>
            </a:r>
            <a:r>
              <a:rPr lang="en-US" sz="2100" b="1" dirty="0">
                <a:solidFill>
                  <a:schemeClr val="bg2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bg2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sáng</a:t>
            </a:r>
            <a:r>
              <a:rPr lang="en-US" sz="2100" b="1" dirty="0">
                <a:solidFill>
                  <a:schemeClr val="bg2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bg2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tác</a:t>
            </a:r>
            <a:r>
              <a:rPr lang="en-US" sz="2100" b="1" dirty="0">
                <a:solidFill>
                  <a:schemeClr val="bg2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:</a:t>
            </a:r>
            <a:endParaRPr lang="en-SG" sz="2100" b="1" dirty="0">
              <a:solidFill>
                <a:schemeClr val="bg2"/>
              </a:solidFill>
              <a:latin typeface="#9Slide03 AmpleSoft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Text Box 27">
            <a:extLst>
              <a:ext uri="{FF2B5EF4-FFF2-40B4-BE49-F238E27FC236}">
                <a16:creationId xmlns:a16="http://schemas.microsoft.com/office/drawing/2014/main" id="{2AD2A534-0326-563D-3F34-0163B47C00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035" y="3322915"/>
            <a:ext cx="522626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Sáng</a:t>
            </a:r>
            <a:r>
              <a:rPr lang="en-US" altLang="en-US" sz="21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tác</a:t>
            </a:r>
            <a:r>
              <a:rPr lang="en-US" altLang="en-US" sz="21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altLang="en-US" sz="21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1939, </a:t>
            </a:r>
            <a:r>
              <a:rPr lang="en-US" alt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lúc</a:t>
            </a:r>
            <a:r>
              <a:rPr lang="en-US" altLang="en-US" sz="21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nhà</a:t>
            </a:r>
            <a:r>
              <a:rPr lang="en-US" altLang="en-US" sz="21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thơ</a:t>
            </a:r>
            <a:r>
              <a:rPr lang="en-US" altLang="en-US" sz="21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mới</a:t>
            </a:r>
            <a:r>
              <a:rPr lang="en-US" altLang="en-US" sz="21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18 </a:t>
            </a:r>
            <a:r>
              <a:rPr lang="en-US" alt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tuổi</a:t>
            </a:r>
            <a:r>
              <a:rPr lang="en-US" altLang="en-US" sz="21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đang</a:t>
            </a:r>
            <a:r>
              <a:rPr lang="en-US" altLang="en-US" sz="21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học</a:t>
            </a:r>
            <a:r>
              <a:rPr lang="en-US" altLang="en-US" sz="21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ở </a:t>
            </a:r>
            <a:r>
              <a:rPr lang="en-US" alt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Huế</a:t>
            </a:r>
            <a:r>
              <a:rPr lang="en-US" altLang="en-US" sz="21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alt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rất</a:t>
            </a:r>
            <a:r>
              <a:rPr lang="en-US" altLang="en-US" sz="21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nhớ</a:t>
            </a:r>
            <a:r>
              <a:rPr lang="en-US" altLang="en-US" sz="21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nhà</a:t>
            </a:r>
            <a:r>
              <a:rPr lang="en-US" altLang="en-US" sz="21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alt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nhớ</a:t>
            </a:r>
            <a:r>
              <a:rPr lang="en-US" altLang="en-US" sz="21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quê</a:t>
            </a:r>
            <a:r>
              <a:rPr lang="en-US" altLang="en-US" sz="21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9" name="组合 49">
            <a:extLst>
              <a:ext uri="{FF2B5EF4-FFF2-40B4-BE49-F238E27FC236}">
                <a16:creationId xmlns:a16="http://schemas.microsoft.com/office/drawing/2014/main" id="{715F944A-BD0F-763D-C62B-47F4C7E09FC0}"/>
              </a:ext>
            </a:extLst>
          </p:cNvPr>
          <p:cNvGrpSpPr/>
          <p:nvPr/>
        </p:nvGrpSpPr>
        <p:grpSpPr>
          <a:xfrm>
            <a:off x="290982" y="1753185"/>
            <a:ext cx="709679" cy="350502"/>
            <a:chOff x="5260593" y="1647730"/>
            <a:chExt cx="2451195" cy="1188611"/>
          </a:xfrm>
          <a:solidFill>
            <a:schemeClr val="bg2"/>
          </a:solidFill>
        </p:grpSpPr>
        <p:sp>
          <p:nvSpPr>
            <p:cNvPr id="10" name="Freeform 20">
              <a:extLst>
                <a:ext uri="{FF2B5EF4-FFF2-40B4-BE49-F238E27FC236}">
                  <a16:creationId xmlns:a16="http://schemas.microsoft.com/office/drawing/2014/main" id="{9F69F1B4-C90A-3411-2CB1-0B339AA5E2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50354" y="2417845"/>
              <a:ext cx="261434" cy="294873"/>
            </a:xfrm>
            <a:custGeom>
              <a:avLst/>
              <a:gdLst>
                <a:gd name="T0" fmla="*/ 16 w 210"/>
                <a:gd name="T1" fmla="*/ 238 h 238"/>
                <a:gd name="T2" fmla="*/ 8 w 210"/>
                <a:gd name="T3" fmla="*/ 236 h 238"/>
                <a:gd name="T4" fmla="*/ 0 w 210"/>
                <a:gd name="T5" fmla="*/ 222 h 238"/>
                <a:gd name="T6" fmla="*/ 0 w 210"/>
                <a:gd name="T7" fmla="*/ 17 h 238"/>
                <a:gd name="T8" fmla="*/ 8 w 210"/>
                <a:gd name="T9" fmla="*/ 3 h 238"/>
                <a:gd name="T10" fmla="*/ 24 w 210"/>
                <a:gd name="T11" fmla="*/ 3 h 238"/>
                <a:gd name="T12" fmla="*/ 202 w 210"/>
                <a:gd name="T13" fmla="*/ 106 h 238"/>
                <a:gd name="T14" fmla="*/ 210 w 210"/>
                <a:gd name="T15" fmla="*/ 120 h 238"/>
                <a:gd name="T16" fmla="*/ 202 w 210"/>
                <a:gd name="T17" fmla="*/ 133 h 238"/>
                <a:gd name="T18" fmla="*/ 24 w 210"/>
                <a:gd name="T19" fmla="*/ 236 h 238"/>
                <a:gd name="T20" fmla="*/ 16 w 210"/>
                <a:gd name="T21" fmla="*/ 238 h 238"/>
                <a:gd name="T22" fmla="*/ 32 w 210"/>
                <a:gd name="T23" fmla="*/ 44 h 238"/>
                <a:gd name="T24" fmla="*/ 32 w 210"/>
                <a:gd name="T25" fmla="*/ 195 h 238"/>
                <a:gd name="T26" fmla="*/ 163 w 210"/>
                <a:gd name="T27" fmla="*/ 120 h 238"/>
                <a:gd name="T28" fmla="*/ 32 w 210"/>
                <a:gd name="T29" fmla="*/ 44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0" h="238">
                  <a:moveTo>
                    <a:pt x="16" y="238"/>
                  </a:moveTo>
                  <a:cubicBezTo>
                    <a:pt x="14" y="238"/>
                    <a:pt x="11" y="238"/>
                    <a:pt x="8" y="236"/>
                  </a:cubicBezTo>
                  <a:cubicBezTo>
                    <a:pt x="3" y="233"/>
                    <a:pt x="0" y="228"/>
                    <a:pt x="0" y="222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1"/>
                    <a:pt x="3" y="6"/>
                    <a:pt x="8" y="3"/>
                  </a:cubicBezTo>
                  <a:cubicBezTo>
                    <a:pt x="13" y="0"/>
                    <a:pt x="19" y="0"/>
                    <a:pt x="24" y="3"/>
                  </a:cubicBezTo>
                  <a:cubicBezTo>
                    <a:pt x="202" y="106"/>
                    <a:pt x="202" y="106"/>
                    <a:pt x="202" y="106"/>
                  </a:cubicBezTo>
                  <a:cubicBezTo>
                    <a:pt x="207" y="109"/>
                    <a:pt x="210" y="114"/>
                    <a:pt x="210" y="120"/>
                  </a:cubicBezTo>
                  <a:cubicBezTo>
                    <a:pt x="210" y="125"/>
                    <a:pt x="207" y="130"/>
                    <a:pt x="202" y="133"/>
                  </a:cubicBezTo>
                  <a:cubicBezTo>
                    <a:pt x="24" y="236"/>
                    <a:pt x="24" y="236"/>
                    <a:pt x="24" y="236"/>
                  </a:cubicBezTo>
                  <a:cubicBezTo>
                    <a:pt x="22" y="238"/>
                    <a:pt x="19" y="238"/>
                    <a:pt x="16" y="238"/>
                  </a:cubicBezTo>
                  <a:close/>
                  <a:moveTo>
                    <a:pt x="32" y="44"/>
                  </a:moveTo>
                  <a:cubicBezTo>
                    <a:pt x="32" y="195"/>
                    <a:pt x="32" y="195"/>
                    <a:pt x="32" y="195"/>
                  </a:cubicBezTo>
                  <a:cubicBezTo>
                    <a:pt x="163" y="120"/>
                    <a:pt x="163" y="120"/>
                    <a:pt x="163" y="120"/>
                  </a:cubicBezTo>
                  <a:lnTo>
                    <a:pt x="32" y="44"/>
                  </a:lnTo>
                  <a:close/>
                </a:path>
              </a:pathLst>
            </a:custGeom>
            <a:grp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  <a:defRPr/>
              </a:pPr>
              <a:endParaRPr lang="zh-CN" altLang="en-US" sz="1350">
                <a:solidFill>
                  <a:sysClr val="windowText" lastClr="000000"/>
                </a:solidFill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23">
              <a:extLst>
                <a:ext uri="{FF2B5EF4-FFF2-40B4-BE49-F238E27FC236}">
                  <a16:creationId xmlns:a16="http://schemas.microsoft.com/office/drawing/2014/main" id="{C50A479C-D2A7-D448-F426-44CD439E4E3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0593" y="2222276"/>
              <a:ext cx="2229280" cy="614065"/>
            </a:xfrm>
            <a:custGeom>
              <a:avLst/>
              <a:gdLst>
                <a:gd name="T0" fmla="*/ 17 w 1796"/>
                <a:gd name="T1" fmla="*/ 496 h 496"/>
                <a:gd name="T2" fmla="*/ 7 w 1796"/>
                <a:gd name="T3" fmla="*/ 492 h 496"/>
                <a:gd name="T4" fmla="*/ 6 w 1796"/>
                <a:gd name="T5" fmla="*/ 469 h 496"/>
                <a:gd name="T6" fmla="*/ 427 w 1796"/>
                <a:gd name="T7" fmla="*/ 5 h 496"/>
                <a:gd name="T8" fmla="*/ 439 w 1796"/>
                <a:gd name="T9" fmla="*/ 0 h 496"/>
                <a:gd name="T10" fmla="*/ 451 w 1796"/>
                <a:gd name="T11" fmla="*/ 5 h 496"/>
                <a:gd name="T12" fmla="*/ 678 w 1796"/>
                <a:gd name="T13" fmla="*/ 255 h 496"/>
                <a:gd name="T14" fmla="*/ 1780 w 1796"/>
                <a:gd name="T15" fmla="*/ 255 h 496"/>
                <a:gd name="T16" fmla="*/ 1796 w 1796"/>
                <a:gd name="T17" fmla="*/ 271 h 496"/>
                <a:gd name="T18" fmla="*/ 1780 w 1796"/>
                <a:gd name="T19" fmla="*/ 287 h 496"/>
                <a:gd name="T20" fmla="*/ 671 w 1796"/>
                <a:gd name="T21" fmla="*/ 287 h 496"/>
                <a:gd name="T22" fmla="*/ 659 w 1796"/>
                <a:gd name="T23" fmla="*/ 282 h 496"/>
                <a:gd name="T24" fmla="*/ 439 w 1796"/>
                <a:gd name="T25" fmla="*/ 40 h 496"/>
                <a:gd name="T26" fmla="*/ 29 w 1796"/>
                <a:gd name="T27" fmla="*/ 491 h 496"/>
                <a:gd name="T28" fmla="*/ 17 w 1796"/>
                <a:gd name="T29" fmla="*/ 496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96" h="496">
                  <a:moveTo>
                    <a:pt x="17" y="496"/>
                  </a:moveTo>
                  <a:cubicBezTo>
                    <a:pt x="14" y="496"/>
                    <a:pt x="10" y="495"/>
                    <a:pt x="7" y="492"/>
                  </a:cubicBezTo>
                  <a:cubicBezTo>
                    <a:pt x="0" y="486"/>
                    <a:pt x="0" y="476"/>
                    <a:pt x="6" y="469"/>
                  </a:cubicBezTo>
                  <a:cubicBezTo>
                    <a:pt x="427" y="5"/>
                    <a:pt x="427" y="5"/>
                    <a:pt x="427" y="5"/>
                  </a:cubicBezTo>
                  <a:cubicBezTo>
                    <a:pt x="430" y="2"/>
                    <a:pt x="434" y="0"/>
                    <a:pt x="439" y="0"/>
                  </a:cubicBezTo>
                  <a:cubicBezTo>
                    <a:pt x="443" y="0"/>
                    <a:pt x="448" y="2"/>
                    <a:pt x="451" y="5"/>
                  </a:cubicBezTo>
                  <a:cubicBezTo>
                    <a:pt x="678" y="255"/>
                    <a:pt x="678" y="255"/>
                    <a:pt x="678" y="255"/>
                  </a:cubicBezTo>
                  <a:cubicBezTo>
                    <a:pt x="1780" y="255"/>
                    <a:pt x="1780" y="255"/>
                    <a:pt x="1780" y="255"/>
                  </a:cubicBezTo>
                  <a:cubicBezTo>
                    <a:pt x="1789" y="255"/>
                    <a:pt x="1796" y="262"/>
                    <a:pt x="1796" y="271"/>
                  </a:cubicBezTo>
                  <a:cubicBezTo>
                    <a:pt x="1796" y="280"/>
                    <a:pt x="1789" y="287"/>
                    <a:pt x="1780" y="287"/>
                  </a:cubicBezTo>
                  <a:cubicBezTo>
                    <a:pt x="671" y="287"/>
                    <a:pt x="671" y="287"/>
                    <a:pt x="671" y="287"/>
                  </a:cubicBezTo>
                  <a:cubicBezTo>
                    <a:pt x="666" y="287"/>
                    <a:pt x="662" y="285"/>
                    <a:pt x="659" y="282"/>
                  </a:cubicBezTo>
                  <a:cubicBezTo>
                    <a:pt x="439" y="40"/>
                    <a:pt x="439" y="40"/>
                    <a:pt x="439" y="40"/>
                  </a:cubicBezTo>
                  <a:cubicBezTo>
                    <a:pt x="29" y="491"/>
                    <a:pt x="29" y="491"/>
                    <a:pt x="29" y="491"/>
                  </a:cubicBezTo>
                  <a:cubicBezTo>
                    <a:pt x="26" y="494"/>
                    <a:pt x="22" y="496"/>
                    <a:pt x="17" y="496"/>
                  </a:cubicBezTo>
                  <a:close/>
                </a:path>
              </a:pathLst>
            </a:custGeom>
            <a:grp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  <a:defRPr/>
              </a:pPr>
              <a:endParaRPr lang="zh-CN" altLang="en-US" sz="1350">
                <a:solidFill>
                  <a:sysClr val="windowText" lastClr="000000"/>
                </a:solidFill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24">
              <a:extLst>
                <a:ext uri="{FF2B5EF4-FFF2-40B4-BE49-F238E27FC236}">
                  <a16:creationId xmlns:a16="http://schemas.microsoft.com/office/drawing/2014/main" id="{0DAF8EC3-A5BF-E661-DB44-A22429F61E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60593" y="1647730"/>
              <a:ext cx="1090320" cy="614065"/>
            </a:xfrm>
            <a:custGeom>
              <a:avLst/>
              <a:gdLst>
                <a:gd name="T0" fmla="*/ 439 w 878"/>
                <a:gd name="T1" fmla="*/ 495 h 495"/>
                <a:gd name="T2" fmla="*/ 427 w 878"/>
                <a:gd name="T3" fmla="*/ 490 h 495"/>
                <a:gd name="T4" fmla="*/ 6 w 878"/>
                <a:gd name="T5" fmla="*/ 26 h 495"/>
                <a:gd name="T6" fmla="*/ 3 w 878"/>
                <a:gd name="T7" fmla="*/ 9 h 495"/>
                <a:gd name="T8" fmla="*/ 17 w 878"/>
                <a:gd name="T9" fmla="*/ 0 h 495"/>
                <a:gd name="T10" fmla="*/ 860 w 878"/>
                <a:gd name="T11" fmla="*/ 0 h 495"/>
                <a:gd name="T12" fmla="*/ 875 w 878"/>
                <a:gd name="T13" fmla="*/ 9 h 495"/>
                <a:gd name="T14" fmla="*/ 872 w 878"/>
                <a:gd name="T15" fmla="*/ 26 h 495"/>
                <a:gd name="T16" fmla="*/ 451 w 878"/>
                <a:gd name="T17" fmla="*/ 490 h 495"/>
                <a:gd name="T18" fmla="*/ 439 w 878"/>
                <a:gd name="T19" fmla="*/ 495 h 495"/>
                <a:gd name="T20" fmla="*/ 54 w 878"/>
                <a:gd name="T21" fmla="*/ 31 h 495"/>
                <a:gd name="T22" fmla="*/ 439 w 878"/>
                <a:gd name="T23" fmla="*/ 455 h 495"/>
                <a:gd name="T24" fmla="*/ 824 w 878"/>
                <a:gd name="T25" fmla="*/ 31 h 495"/>
                <a:gd name="T26" fmla="*/ 54 w 878"/>
                <a:gd name="T27" fmla="*/ 31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78" h="495">
                  <a:moveTo>
                    <a:pt x="439" y="495"/>
                  </a:moveTo>
                  <a:cubicBezTo>
                    <a:pt x="434" y="495"/>
                    <a:pt x="430" y="493"/>
                    <a:pt x="427" y="490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1" y="22"/>
                    <a:pt x="0" y="15"/>
                    <a:pt x="3" y="9"/>
                  </a:cubicBezTo>
                  <a:cubicBezTo>
                    <a:pt x="5" y="3"/>
                    <a:pt x="11" y="0"/>
                    <a:pt x="17" y="0"/>
                  </a:cubicBezTo>
                  <a:cubicBezTo>
                    <a:pt x="860" y="0"/>
                    <a:pt x="860" y="0"/>
                    <a:pt x="860" y="0"/>
                  </a:cubicBezTo>
                  <a:cubicBezTo>
                    <a:pt x="867" y="0"/>
                    <a:pt x="872" y="3"/>
                    <a:pt x="875" y="9"/>
                  </a:cubicBezTo>
                  <a:cubicBezTo>
                    <a:pt x="878" y="15"/>
                    <a:pt x="876" y="22"/>
                    <a:pt x="872" y="26"/>
                  </a:cubicBezTo>
                  <a:cubicBezTo>
                    <a:pt x="451" y="490"/>
                    <a:pt x="451" y="490"/>
                    <a:pt x="451" y="490"/>
                  </a:cubicBezTo>
                  <a:cubicBezTo>
                    <a:pt x="448" y="493"/>
                    <a:pt x="443" y="495"/>
                    <a:pt x="439" y="495"/>
                  </a:cubicBezTo>
                  <a:close/>
                  <a:moveTo>
                    <a:pt x="54" y="31"/>
                  </a:moveTo>
                  <a:cubicBezTo>
                    <a:pt x="439" y="455"/>
                    <a:pt x="439" y="455"/>
                    <a:pt x="439" y="455"/>
                  </a:cubicBezTo>
                  <a:cubicBezTo>
                    <a:pt x="824" y="31"/>
                    <a:pt x="824" y="31"/>
                    <a:pt x="824" y="31"/>
                  </a:cubicBezTo>
                  <a:lnTo>
                    <a:pt x="54" y="31"/>
                  </a:lnTo>
                  <a:close/>
                </a:path>
              </a:pathLst>
            </a:custGeom>
            <a:grp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  <a:defRPr/>
              </a:pPr>
              <a:endParaRPr lang="zh-CN" altLang="en-US" sz="1350">
                <a:solidFill>
                  <a:sysClr val="windowText" lastClr="000000"/>
                </a:solidFill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49">
            <a:extLst>
              <a:ext uri="{FF2B5EF4-FFF2-40B4-BE49-F238E27FC236}">
                <a16:creationId xmlns:a16="http://schemas.microsoft.com/office/drawing/2014/main" id="{9B9F9EAA-B50D-DC1B-033D-87027966EA9B}"/>
              </a:ext>
            </a:extLst>
          </p:cNvPr>
          <p:cNvGrpSpPr/>
          <p:nvPr/>
        </p:nvGrpSpPr>
        <p:grpSpPr>
          <a:xfrm>
            <a:off x="290982" y="2753198"/>
            <a:ext cx="709679" cy="350502"/>
            <a:chOff x="5260593" y="1647730"/>
            <a:chExt cx="2451195" cy="1188611"/>
          </a:xfrm>
          <a:solidFill>
            <a:schemeClr val="bg2"/>
          </a:solidFill>
        </p:grpSpPr>
        <p:sp>
          <p:nvSpPr>
            <p:cNvPr id="14" name="Freeform 20">
              <a:extLst>
                <a:ext uri="{FF2B5EF4-FFF2-40B4-BE49-F238E27FC236}">
                  <a16:creationId xmlns:a16="http://schemas.microsoft.com/office/drawing/2014/main" id="{84207490-46FF-3B61-88FF-A358083AA6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50354" y="2417845"/>
              <a:ext cx="261434" cy="294873"/>
            </a:xfrm>
            <a:custGeom>
              <a:avLst/>
              <a:gdLst>
                <a:gd name="T0" fmla="*/ 16 w 210"/>
                <a:gd name="T1" fmla="*/ 238 h 238"/>
                <a:gd name="T2" fmla="*/ 8 w 210"/>
                <a:gd name="T3" fmla="*/ 236 h 238"/>
                <a:gd name="T4" fmla="*/ 0 w 210"/>
                <a:gd name="T5" fmla="*/ 222 h 238"/>
                <a:gd name="T6" fmla="*/ 0 w 210"/>
                <a:gd name="T7" fmla="*/ 17 h 238"/>
                <a:gd name="T8" fmla="*/ 8 w 210"/>
                <a:gd name="T9" fmla="*/ 3 h 238"/>
                <a:gd name="T10" fmla="*/ 24 w 210"/>
                <a:gd name="T11" fmla="*/ 3 h 238"/>
                <a:gd name="T12" fmla="*/ 202 w 210"/>
                <a:gd name="T13" fmla="*/ 106 h 238"/>
                <a:gd name="T14" fmla="*/ 210 w 210"/>
                <a:gd name="T15" fmla="*/ 120 h 238"/>
                <a:gd name="T16" fmla="*/ 202 w 210"/>
                <a:gd name="T17" fmla="*/ 133 h 238"/>
                <a:gd name="T18" fmla="*/ 24 w 210"/>
                <a:gd name="T19" fmla="*/ 236 h 238"/>
                <a:gd name="T20" fmla="*/ 16 w 210"/>
                <a:gd name="T21" fmla="*/ 238 h 238"/>
                <a:gd name="T22" fmla="*/ 32 w 210"/>
                <a:gd name="T23" fmla="*/ 44 h 238"/>
                <a:gd name="T24" fmla="*/ 32 w 210"/>
                <a:gd name="T25" fmla="*/ 195 h 238"/>
                <a:gd name="T26" fmla="*/ 163 w 210"/>
                <a:gd name="T27" fmla="*/ 120 h 238"/>
                <a:gd name="T28" fmla="*/ 32 w 210"/>
                <a:gd name="T29" fmla="*/ 44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0" h="238">
                  <a:moveTo>
                    <a:pt x="16" y="238"/>
                  </a:moveTo>
                  <a:cubicBezTo>
                    <a:pt x="14" y="238"/>
                    <a:pt x="11" y="238"/>
                    <a:pt x="8" y="236"/>
                  </a:cubicBezTo>
                  <a:cubicBezTo>
                    <a:pt x="3" y="233"/>
                    <a:pt x="0" y="228"/>
                    <a:pt x="0" y="222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1"/>
                    <a:pt x="3" y="6"/>
                    <a:pt x="8" y="3"/>
                  </a:cubicBezTo>
                  <a:cubicBezTo>
                    <a:pt x="13" y="0"/>
                    <a:pt x="19" y="0"/>
                    <a:pt x="24" y="3"/>
                  </a:cubicBezTo>
                  <a:cubicBezTo>
                    <a:pt x="202" y="106"/>
                    <a:pt x="202" y="106"/>
                    <a:pt x="202" y="106"/>
                  </a:cubicBezTo>
                  <a:cubicBezTo>
                    <a:pt x="207" y="109"/>
                    <a:pt x="210" y="114"/>
                    <a:pt x="210" y="120"/>
                  </a:cubicBezTo>
                  <a:cubicBezTo>
                    <a:pt x="210" y="125"/>
                    <a:pt x="207" y="130"/>
                    <a:pt x="202" y="133"/>
                  </a:cubicBezTo>
                  <a:cubicBezTo>
                    <a:pt x="24" y="236"/>
                    <a:pt x="24" y="236"/>
                    <a:pt x="24" y="236"/>
                  </a:cubicBezTo>
                  <a:cubicBezTo>
                    <a:pt x="22" y="238"/>
                    <a:pt x="19" y="238"/>
                    <a:pt x="16" y="238"/>
                  </a:cubicBezTo>
                  <a:close/>
                  <a:moveTo>
                    <a:pt x="32" y="44"/>
                  </a:moveTo>
                  <a:cubicBezTo>
                    <a:pt x="32" y="195"/>
                    <a:pt x="32" y="195"/>
                    <a:pt x="32" y="195"/>
                  </a:cubicBezTo>
                  <a:cubicBezTo>
                    <a:pt x="163" y="120"/>
                    <a:pt x="163" y="120"/>
                    <a:pt x="163" y="120"/>
                  </a:cubicBezTo>
                  <a:lnTo>
                    <a:pt x="32" y="44"/>
                  </a:lnTo>
                  <a:close/>
                </a:path>
              </a:pathLst>
            </a:custGeom>
            <a:grp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  <a:defRPr/>
              </a:pPr>
              <a:endParaRPr lang="zh-CN" altLang="en-US" sz="1350">
                <a:solidFill>
                  <a:sysClr val="windowText" lastClr="000000"/>
                </a:solidFill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741150F8-1380-353A-DAA0-C769388C4F5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0593" y="2222276"/>
              <a:ext cx="2229280" cy="614065"/>
            </a:xfrm>
            <a:custGeom>
              <a:avLst/>
              <a:gdLst>
                <a:gd name="T0" fmla="*/ 17 w 1796"/>
                <a:gd name="T1" fmla="*/ 496 h 496"/>
                <a:gd name="T2" fmla="*/ 7 w 1796"/>
                <a:gd name="T3" fmla="*/ 492 h 496"/>
                <a:gd name="T4" fmla="*/ 6 w 1796"/>
                <a:gd name="T5" fmla="*/ 469 h 496"/>
                <a:gd name="T6" fmla="*/ 427 w 1796"/>
                <a:gd name="T7" fmla="*/ 5 h 496"/>
                <a:gd name="T8" fmla="*/ 439 w 1796"/>
                <a:gd name="T9" fmla="*/ 0 h 496"/>
                <a:gd name="T10" fmla="*/ 451 w 1796"/>
                <a:gd name="T11" fmla="*/ 5 h 496"/>
                <a:gd name="T12" fmla="*/ 678 w 1796"/>
                <a:gd name="T13" fmla="*/ 255 h 496"/>
                <a:gd name="T14" fmla="*/ 1780 w 1796"/>
                <a:gd name="T15" fmla="*/ 255 h 496"/>
                <a:gd name="T16" fmla="*/ 1796 w 1796"/>
                <a:gd name="T17" fmla="*/ 271 h 496"/>
                <a:gd name="T18" fmla="*/ 1780 w 1796"/>
                <a:gd name="T19" fmla="*/ 287 h 496"/>
                <a:gd name="T20" fmla="*/ 671 w 1796"/>
                <a:gd name="T21" fmla="*/ 287 h 496"/>
                <a:gd name="T22" fmla="*/ 659 w 1796"/>
                <a:gd name="T23" fmla="*/ 282 h 496"/>
                <a:gd name="T24" fmla="*/ 439 w 1796"/>
                <a:gd name="T25" fmla="*/ 40 h 496"/>
                <a:gd name="T26" fmla="*/ 29 w 1796"/>
                <a:gd name="T27" fmla="*/ 491 h 496"/>
                <a:gd name="T28" fmla="*/ 17 w 1796"/>
                <a:gd name="T29" fmla="*/ 496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96" h="496">
                  <a:moveTo>
                    <a:pt x="17" y="496"/>
                  </a:moveTo>
                  <a:cubicBezTo>
                    <a:pt x="14" y="496"/>
                    <a:pt x="10" y="495"/>
                    <a:pt x="7" y="492"/>
                  </a:cubicBezTo>
                  <a:cubicBezTo>
                    <a:pt x="0" y="486"/>
                    <a:pt x="0" y="476"/>
                    <a:pt x="6" y="469"/>
                  </a:cubicBezTo>
                  <a:cubicBezTo>
                    <a:pt x="427" y="5"/>
                    <a:pt x="427" y="5"/>
                    <a:pt x="427" y="5"/>
                  </a:cubicBezTo>
                  <a:cubicBezTo>
                    <a:pt x="430" y="2"/>
                    <a:pt x="434" y="0"/>
                    <a:pt x="439" y="0"/>
                  </a:cubicBezTo>
                  <a:cubicBezTo>
                    <a:pt x="443" y="0"/>
                    <a:pt x="448" y="2"/>
                    <a:pt x="451" y="5"/>
                  </a:cubicBezTo>
                  <a:cubicBezTo>
                    <a:pt x="678" y="255"/>
                    <a:pt x="678" y="255"/>
                    <a:pt x="678" y="255"/>
                  </a:cubicBezTo>
                  <a:cubicBezTo>
                    <a:pt x="1780" y="255"/>
                    <a:pt x="1780" y="255"/>
                    <a:pt x="1780" y="255"/>
                  </a:cubicBezTo>
                  <a:cubicBezTo>
                    <a:pt x="1789" y="255"/>
                    <a:pt x="1796" y="262"/>
                    <a:pt x="1796" y="271"/>
                  </a:cubicBezTo>
                  <a:cubicBezTo>
                    <a:pt x="1796" y="280"/>
                    <a:pt x="1789" y="287"/>
                    <a:pt x="1780" y="287"/>
                  </a:cubicBezTo>
                  <a:cubicBezTo>
                    <a:pt x="671" y="287"/>
                    <a:pt x="671" y="287"/>
                    <a:pt x="671" y="287"/>
                  </a:cubicBezTo>
                  <a:cubicBezTo>
                    <a:pt x="666" y="287"/>
                    <a:pt x="662" y="285"/>
                    <a:pt x="659" y="282"/>
                  </a:cubicBezTo>
                  <a:cubicBezTo>
                    <a:pt x="439" y="40"/>
                    <a:pt x="439" y="40"/>
                    <a:pt x="439" y="40"/>
                  </a:cubicBezTo>
                  <a:cubicBezTo>
                    <a:pt x="29" y="491"/>
                    <a:pt x="29" y="491"/>
                    <a:pt x="29" y="491"/>
                  </a:cubicBezTo>
                  <a:cubicBezTo>
                    <a:pt x="26" y="494"/>
                    <a:pt x="22" y="496"/>
                    <a:pt x="17" y="496"/>
                  </a:cubicBezTo>
                  <a:close/>
                </a:path>
              </a:pathLst>
            </a:custGeom>
            <a:grp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  <a:defRPr/>
              </a:pPr>
              <a:endParaRPr lang="zh-CN" altLang="en-US" sz="1350">
                <a:solidFill>
                  <a:sysClr val="windowText" lastClr="000000"/>
                </a:solidFill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Freeform 24">
              <a:extLst>
                <a:ext uri="{FF2B5EF4-FFF2-40B4-BE49-F238E27FC236}">
                  <a16:creationId xmlns:a16="http://schemas.microsoft.com/office/drawing/2014/main" id="{12B64AEA-EE23-859C-F2B0-8F6184C12C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60593" y="1647730"/>
              <a:ext cx="1090320" cy="614065"/>
            </a:xfrm>
            <a:custGeom>
              <a:avLst/>
              <a:gdLst>
                <a:gd name="T0" fmla="*/ 439 w 878"/>
                <a:gd name="T1" fmla="*/ 495 h 495"/>
                <a:gd name="T2" fmla="*/ 427 w 878"/>
                <a:gd name="T3" fmla="*/ 490 h 495"/>
                <a:gd name="T4" fmla="*/ 6 w 878"/>
                <a:gd name="T5" fmla="*/ 26 h 495"/>
                <a:gd name="T6" fmla="*/ 3 w 878"/>
                <a:gd name="T7" fmla="*/ 9 h 495"/>
                <a:gd name="T8" fmla="*/ 17 w 878"/>
                <a:gd name="T9" fmla="*/ 0 h 495"/>
                <a:gd name="T10" fmla="*/ 860 w 878"/>
                <a:gd name="T11" fmla="*/ 0 h 495"/>
                <a:gd name="T12" fmla="*/ 875 w 878"/>
                <a:gd name="T13" fmla="*/ 9 h 495"/>
                <a:gd name="T14" fmla="*/ 872 w 878"/>
                <a:gd name="T15" fmla="*/ 26 h 495"/>
                <a:gd name="T16" fmla="*/ 451 w 878"/>
                <a:gd name="T17" fmla="*/ 490 h 495"/>
                <a:gd name="T18" fmla="*/ 439 w 878"/>
                <a:gd name="T19" fmla="*/ 495 h 495"/>
                <a:gd name="T20" fmla="*/ 54 w 878"/>
                <a:gd name="T21" fmla="*/ 31 h 495"/>
                <a:gd name="T22" fmla="*/ 439 w 878"/>
                <a:gd name="T23" fmla="*/ 455 h 495"/>
                <a:gd name="T24" fmla="*/ 824 w 878"/>
                <a:gd name="T25" fmla="*/ 31 h 495"/>
                <a:gd name="T26" fmla="*/ 54 w 878"/>
                <a:gd name="T27" fmla="*/ 31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78" h="495">
                  <a:moveTo>
                    <a:pt x="439" y="495"/>
                  </a:moveTo>
                  <a:cubicBezTo>
                    <a:pt x="434" y="495"/>
                    <a:pt x="430" y="493"/>
                    <a:pt x="427" y="490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1" y="22"/>
                    <a:pt x="0" y="15"/>
                    <a:pt x="3" y="9"/>
                  </a:cubicBezTo>
                  <a:cubicBezTo>
                    <a:pt x="5" y="3"/>
                    <a:pt x="11" y="0"/>
                    <a:pt x="17" y="0"/>
                  </a:cubicBezTo>
                  <a:cubicBezTo>
                    <a:pt x="860" y="0"/>
                    <a:pt x="860" y="0"/>
                    <a:pt x="860" y="0"/>
                  </a:cubicBezTo>
                  <a:cubicBezTo>
                    <a:pt x="867" y="0"/>
                    <a:pt x="872" y="3"/>
                    <a:pt x="875" y="9"/>
                  </a:cubicBezTo>
                  <a:cubicBezTo>
                    <a:pt x="878" y="15"/>
                    <a:pt x="876" y="22"/>
                    <a:pt x="872" y="26"/>
                  </a:cubicBezTo>
                  <a:cubicBezTo>
                    <a:pt x="451" y="490"/>
                    <a:pt x="451" y="490"/>
                    <a:pt x="451" y="490"/>
                  </a:cubicBezTo>
                  <a:cubicBezTo>
                    <a:pt x="448" y="493"/>
                    <a:pt x="443" y="495"/>
                    <a:pt x="439" y="495"/>
                  </a:cubicBezTo>
                  <a:close/>
                  <a:moveTo>
                    <a:pt x="54" y="31"/>
                  </a:moveTo>
                  <a:cubicBezTo>
                    <a:pt x="439" y="455"/>
                    <a:pt x="439" y="455"/>
                    <a:pt x="439" y="455"/>
                  </a:cubicBezTo>
                  <a:cubicBezTo>
                    <a:pt x="824" y="31"/>
                    <a:pt x="824" y="31"/>
                    <a:pt x="824" y="31"/>
                  </a:cubicBezTo>
                  <a:lnTo>
                    <a:pt x="54" y="31"/>
                  </a:lnTo>
                  <a:close/>
                </a:path>
              </a:pathLst>
            </a:custGeom>
            <a:grp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  <a:defRPr/>
              </a:pPr>
              <a:endParaRPr lang="zh-CN" altLang="en-US" sz="1350">
                <a:solidFill>
                  <a:sysClr val="windowText" lastClr="000000"/>
                </a:solidFill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8358C6C-CAD8-4DE5-F74C-5CBD15C449F4}"/>
              </a:ext>
            </a:extLst>
          </p:cNvPr>
          <p:cNvSpPr txBox="1"/>
          <p:nvPr/>
        </p:nvSpPr>
        <p:spPr>
          <a:xfrm>
            <a:off x="602600" y="4269218"/>
            <a:ext cx="291853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 err="1">
                <a:solidFill>
                  <a:schemeClr val="bg2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Thể</a:t>
            </a:r>
            <a:r>
              <a:rPr lang="en-US" sz="2100" b="1" dirty="0">
                <a:solidFill>
                  <a:schemeClr val="bg2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bg2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loại</a:t>
            </a:r>
            <a:r>
              <a:rPr lang="en-US" sz="2100" b="1" dirty="0">
                <a:solidFill>
                  <a:schemeClr val="bg2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:</a:t>
            </a:r>
            <a:endParaRPr lang="en-SG" sz="2100" b="1" dirty="0">
              <a:solidFill>
                <a:schemeClr val="bg2"/>
              </a:solidFill>
              <a:latin typeface="#9Slide03 AmpleSoft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18" name="组合 49">
            <a:extLst>
              <a:ext uri="{FF2B5EF4-FFF2-40B4-BE49-F238E27FC236}">
                <a16:creationId xmlns:a16="http://schemas.microsoft.com/office/drawing/2014/main" id="{A87AE50E-D256-4AD6-A3AA-1A40400A7A6C}"/>
              </a:ext>
            </a:extLst>
          </p:cNvPr>
          <p:cNvGrpSpPr/>
          <p:nvPr/>
        </p:nvGrpSpPr>
        <p:grpSpPr>
          <a:xfrm>
            <a:off x="290982" y="4473313"/>
            <a:ext cx="709679" cy="350502"/>
            <a:chOff x="5260593" y="1647730"/>
            <a:chExt cx="2451195" cy="1188611"/>
          </a:xfrm>
          <a:solidFill>
            <a:schemeClr val="bg2"/>
          </a:solidFill>
        </p:grpSpPr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03858F32-6C87-BE2B-C285-04EBA3D997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50354" y="2417845"/>
              <a:ext cx="261434" cy="294873"/>
            </a:xfrm>
            <a:custGeom>
              <a:avLst/>
              <a:gdLst>
                <a:gd name="T0" fmla="*/ 16 w 210"/>
                <a:gd name="T1" fmla="*/ 238 h 238"/>
                <a:gd name="T2" fmla="*/ 8 w 210"/>
                <a:gd name="T3" fmla="*/ 236 h 238"/>
                <a:gd name="T4" fmla="*/ 0 w 210"/>
                <a:gd name="T5" fmla="*/ 222 h 238"/>
                <a:gd name="T6" fmla="*/ 0 w 210"/>
                <a:gd name="T7" fmla="*/ 17 h 238"/>
                <a:gd name="T8" fmla="*/ 8 w 210"/>
                <a:gd name="T9" fmla="*/ 3 h 238"/>
                <a:gd name="T10" fmla="*/ 24 w 210"/>
                <a:gd name="T11" fmla="*/ 3 h 238"/>
                <a:gd name="T12" fmla="*/ 202 w 210"/>
                <a:gd name="T13" fmla="*/ 106 h 238"/>
                <a:gd name="T14" fmla="*/ 210 w 210"/>
                <a:gd name="T15" fmla="*/ 120 h 238"/>
                <a:gd name="T16" fmla="*/ 202 w 210"/>
                <a:gd name="T17" fmla="*/ 133 h 238"/>
                <a:gd name="T18" fmla="*/ 24 w 210"/>
                <a:gd name="T19" fmla="*/ 236 h 238"/>
                <a:gd name="T20" fmla="*/ 16 w 210"/>
                <a:gd name="T21" fmla="*/ 238 h 238"/>
                <a:gd name="T22" fmla="*/ 32 w 210"/>
                <a:gd name="T23" fmla="*/ 44 h 238"/>
                <a:gd name="T24" fmla="*/ 32 w 210"/>
                <a:gd name="T25" fmla="*/ 195 h 238"/>
                <a:gd name="T26" fmla="*/ 163 w 210"/>
                <a:gd name="T27" fmla="*/ 120 h 238"/>
                <a:gd name="T28" fmla="*/ 32 w 210"/>
                <a:gd name="T29" fmla="*/ 44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0" h="238">
                  <a:moveTo>
                    <a:pt x="16" y="238"/>
                  </a:moveTo>
                  <a:cubicBezTo>
                    <a:pt x="14" y="238"/>
                    <a:pt x="11" y="238"/>
                    <a:pt x="8" y="236"/>
                  </a:cubicBezTo>
                  <a:cubicBezTo>
                    <a:pt x="3" y="233"/>
                    <a:pt x="0" y="228"/>
                    <a:pt x="0" y="222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1"/>
                    <a:pt x="3" y="6"/>
                    <a:pt x="8" y="3"/>
                  </a:cubicBezTo>
                  <a:cubicBezTo>
                    <a:pt x="13" y="0"/>
                    <a:pt x="19" y="0"/>
                    <a:pt x="24" y="3"/>
                  </a:cubicBezTo>
                  <a:cubicBezTo>
                    <a:pt x="202" y="106"/>
                    <a:pt x="202" y="106"/>
                    <a:pt x="202" y="106"/>
                  </a:cubicBezTo>
                  <a:cubicBezTo>
                    <a:pt x="207" y="109"/>
                    <a:pt x="210" y="114"/>
                    <a:pt x="210" y="120"/>
                  </a:cubicBezTo>
                  <a:cubicBezTo>
                    <a:pt x="210" y="125"/>
                    <a:pt x="207" y="130"/>
                    <a:pt x="202" y="133"/>
                  </a:cubicBezTo>
                  <a:cubicBezTo>
                    <a:pt x="24" y="236"/>
                    <a:pt x="24" y="236"/>
                    <a:pt x="24" y="236"/>
                  </a:cubicBezTo>
                  <a:cubicBezTo>
                    <a:pt x="22" y="238"/>
                    <a:pt x="19" y="238"/>
                    <a:pt x="16" y="238"/>
                  </a:cubicBezTo>
                  <a:close/>
                  <a:moveTo>
                    <a:pt x="32" y="44"/>
                  </a:moveTo>
                  <a:cubicBezTo>
                    <a:pt x="32" y="195"/>
                    <a:pt x="32" y="195"/>
                    <a:pt x="32" y="195"/>
                  </a:cubicBezTo>
                  <a:cubicBezTo>
                    <a:pt x="163" y="120"/>
                    <a:pt x="163" y="120"/>
                    <a:pt x="163" y="120"/>
                  </a:cubicBezTo>
                  <a:lnTo>
                    <a:pt x="32" y="44"/>
                  </a:lnTo>
                  <a:close/>
                </a:path>
              </a:pathLst>
            </a:custGeom>
            <a:grp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  <a:defRPr/>
              </a:pPr>
              <a:endParaRPr lang="zh-CN" altLang="en-US" sz="1350">
                <a:solidFill>
                  <a:sysClr val="windowText" lastClr="000000"/>
                </a:solidFill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Freeform 23">
              <a:extLst>
                <a:ext uri="{FF2B5EF4-FFF2-40B4-BE49-F238E27FC236}">
                  <a16:creationId xmlns:a16="http://schemas.microsoft.com/office/drawing/2014/main" id="{A0D50CD1-4E42-D61D-6763-D2D0D017EB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0593" y="2222276"/>
              <a:ext cx="2229280" cy="614065"/>
            </a:xfrm>
            <a:custGeom>
              <a:avLst/>
              <a:gdLst>
                <a:gd name="T0" fmla="*/ 17 w 1796"/>
                <a:gd name="T1" fmla="*/ 496 h 496"/>
                <a:gd name="T2" fmla="*/ 7 w 1796"/>
                <a:gd name="T3" fmla="*/ 492 h 496"/>
                <a:gd name="T4" fmla="*/ 6 w 1796"/>
                <a:gd name="T5" fmla="*/ 469 h 496"/>
                <a:gd name="T6" fmla="*/ 427 w 1796"/>
                <a:gd name="T7" fmla="*/ 5 h 496"/>
                <a:gd name="T8" fmla="*/ 439 w 1796"/>
                <a:gd name="T9" fmla="*/ 0 h 496"/>
                <a:gd name="T10" fmla="*/ 451 w 1796"/>
                <a:gd name="T11" fmla="*/ 5 h 496"/>
                <a:gd name="T12" fmla="*/ 678 w 1796"/>
                <a:gd name="T13" fmla="*/ 255 h 496"/>
                <a:gd name="T14" fmla="*/ 1780 w 1796"/>
                <a:gd name="T15" fmla="*/ 255 h 496"/>
                <a:gd name="T16" fmla="*/ 1796 w 1796"/>
                <a:gd name="T17" fmla="*/ 271 h 496"/>
                <a:gd name="T18" fmla="*/ 1780 w 1796"/>
                <a:gd name="T19" fmla="*/ 287 h 496"/>
                <a:gd name="T20" fmla="*/ 671 w 1796"/>
                <a:gd name="T21" fmla="*/ 287 h 496"/>
                <a:gd name="T22" fmla="*/ 659 w 1796"/>
                <a:gd name="T23" fmla="*/ 282 h 496"/>
                <a:gd name="T24" fmla="*/ 439 w 1796"/>
                <a:gd name="T25" fmla="*/ 40 h 496"/>
                <a:gd name="T26" fmla="*/ 29 w 1796"/>
                <a:gd name="T27" fmla="*/ 491 h 496"/>
                <a:gd name="T28" fmla="*/ 17 w 1796"/>
                <a:gd name="T29" fmla="*/ 496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96" h="496">
                  <a:moveTo>
                    <a:pt x="17" y="496"/>
                  </a:moveTo>
                  <a:cubicBezTo>
                    <a:pt x="14" y="496"/>
                    <a:pt x="10" y="495"/>
                    <a:pt x="7" y="492"/>
                  </a:cubicBezTo>
                  <a:cubicBezTo>
                    <a:pt x="0" y="486"/>
                    <a:pt x="0" y="476"/>
                    <a:pt x="6" y="469"/>
                  </a:cubicBezTo>
                  <a:cubicBezTo>
                    <a:pt x="427" y="5"/>
                    <a:pt x="427" y="5"/>
                    <a:pt x="427" y="5"/>
                  </a:cubicBezTo>
                  <a:cubicBezTo>
                    <a:pt x="430" y="2"/>
                    <a:pt x="434" y="0"/>
                    <a:pt x="439" y="0"/>
                  </a:cubicBezTo>
                  <a:cubicBezTo>
                    <a:pt x="443" y="0"/>
                    <a:pt x="448" y="2"/>
                    <a:pt x="451" y="5"/>
                  </a:cubicBezTo>
                  <a:cubicBezTo>
                    <a:pt x="678" y="255"/>
                    <a:pt x="678" y="255"/>
                    <a:pt x="678" y="255"/>
                  </a:cubicBezTo>
                  <a:cubicBezTo>
                    <a:pt x="1780" y="255"/>
                    <a:pt x="1780" y="255"/>
                    <a:pt x="1780" y="255"/>
                  </a:cubicBezTo>
                  <a:cubicBezTo>
                    <a:pt x="1789" y="255"/>
                    <a:pt x="1796" y="262"/>
                    <a:pt x="1796" y="271"/>
                  </a:cubicBezTo>
                  <a:cubicBezTo>
                    <a:pt x="1796" y="280"/>
                    <a:pt x="1789" y="287"/>
                    <a:pt x="1780" y="287"/>
                  </a:cubicBezTo>
                  <a:cubicBezTo>
                    <a:pt x="671" y="287"/>
                    <a:pt x="671" y="287"/>
                    <a:pt x="671" y="287"/>
                  </a:cubicBezTo>
                  <a:cubicBezTo>
                    <a:pt x="666" y="287"/>
                    <a:pt x="662" y="285"/>
                    <a:pt x="659" y="282"/>
                  </a:cubicBezTo>
                  <a:cubicBezTo>
                    <a:pt x="439" y="40"/>
                    <a:pt x="439" y="40"/>
                    <a:pt x="439" y="40"/>
                  </a:cubicBezTo>
                  <a:cubicBezTo>
                    <a:pt x="29" y="491"/>
                    <a:pt x="29" y="491"/>
                    <a:pt x="29" y="491"/>
                  </a:cubicBezTo>
                  <a:cubicBezTo>
                    <a:pt x="26" y="494"/>
                    <a:pt x="22" y="496"/>
                    <a:pt x="17" y="496"/>
                  </a:cubicBezTo>
                  <a:close/>
                </a:path>
              </a:pathLst>
            </a:custGeom>
            <a:grp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  <a:defRPr/>
              </a:pPr>
              <a:endParaRPr lang="zh-CN" altLang="en-US" sz="1350">
                <a:solidFill>
                  <a:sysClr val="windowText" lastClr="000000"/>
                </a:solidFill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Freeform 24">
              <a:extLst>
                <a:ext uri="{FF2B5EF4-FFF2-40B4-BE49-F238E27FC236}">
                  <a16:creationId xmlns:a16="http://schemas.microsoft.com/office/drawing/2014/main" id="{1E5BF57F-59D3-F904-A481-F21326D12D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60593" y="1647730"/>
              <a:ext cx="1090320" cy="614065"/>
            </a:xfrm>
            <a:custGeom>
              <a:avLst/>
              <a:gdLst>
                <a:gd name="T0" fmla="*/ 439 w 878"/>
                <a:gd name="T1" fmla="*/ 495 h 495"/>
                <a:gd name="T2" fmla="*/ 427 w 878"/>
                <a:gd name="T3" fmla="*/ 490 h 495"/>
                <a:gd name="T4" fmla="*/ 6 w 878"/>
                <a:gd name="T5" fmla="*/ 26 h 495"/>
                <a:gd name="T6" fmla="*/ 3 w 878"/>
                <a:gd name="T7" fmla="*/ 9 h 495"/>
                <a:gd name="T8" fmla="*/ 17 w 878"/>
                <a:gd name="T9" fmla="*/ 0 h 495"/>
                <a:gd name="T10" fmla="*/ 860 w 878"/>
                <a:gd name="T11" fmla="*/ 0 h 495"/>
                <a:gd name="T12" fmla="*/ 875 w 878"/>
                <a:gd name="T13" fmla="*/ 9 h 495"/>
                <a:gd name="T14" fmla="*/ 872 w 878"/>
                <a:gd name="T15" fmla="*/ 26 h 495"/>
                <a:gd name="T16" fmla="*/ 451 w 878"/>
                <a:gd name="T17" fmla="*/ 490 h 495"/>
                <a:gd name="T18" fmla="*/ 439 w 878"/>
                <a:gd name="T19" fmla="*/ 495 h 495"/>
                <a:gd name="T20" fmla="*/ 54 w 878"/>
                <a:gd name="T21" fmla="*/ 31 h 495"/>
                <a:gd name="T22" fmla="*/ 439 w 878"/>
                <a:gd name="T23" fmla="*/ 455 h 495"/>
                <a:gd name="T24" fmla="*/ 824 w 878"/>
                <a:gd name="T25" fmla="*/ 31 h 495"/>
                <a:gd name="T26" fmla="*/ 54 w 878"/>
                <a:gd name="T27" fmla="*/ 31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78" h="495">
                  <a:moveTo>
                    <a:pt x="439" y="495"/>
                  </a:moveTo>
                  <a:cubicBezTo>
                    <a:pt x="434" y="495"/>
                    <a:pt x="430" y="493"/>
                    <a:pt x="427" y="490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1" y="22"/>
                    <a:pt x="0" y="15"/>
                    <a:pt x="3" y="9"/>
                  </a:cubicBezTo>
                  <a:cubicBezTo>
                    <a:pt x="5" y="3"/>
                    <a:pt x="11" y="0"/>
                    <a:pt x="17" y="0"/>
                  </a:cubicBezTo>
                  <a:cubicBezTo>
                    <a:pt x="860" y="0"/>
                    <a:pt x="860" y="0"/>
                    <a:pt x="860" y="0"/>
                  </a:cubicBezTo>
                  <a:cubicBezTo>
                    <a:pt x="867" y="0"/>
                    <a:pt x="872" y="3"/>
                    <a:pt x="875" y="9"/>
                  </a:cubicBezTo>
                  <a:cubicBezTo>
                    <a:pt x="878" y="15"/>
                    <a:pt x="876" y="22"/>
                    <a:pt x="872" y="26"/>
                  </a:cubicBezTo>
                  <a:cubicBezTo>
                    <a:pt x="451" y="490"/>
                    <a:pt x="451" y="490"/>
                    <a:pt x="451" y="490"/>
                  </a:cubicBezTo>
                  <a:cubicBezTo>
                    <a:pt x="448" y="493"/>
                    <a:pt x="443" y="495"/>
                    <a:pt x="439" y="495"/>
                  </a:cubicBezTo>
                  <a:close/>
                  <a:moveTo>
                    <a:pt x="54" y="31"/>
                  </a:moveTo>
                  <a:cubicBezTo>
                    <a:pt x="439" y="455"/>
                    <a:pt x="439" y="455"/>
                    <a:pt x="439" y="455"/>
                  </a:cubicBezTo>
                  <a:cubicBezTo>
                    <a:pt x="824" y="31"/>
                    <a:pt x="824" y="31"/>
                    <a:pt x="824" y="31"/>
                  </a:cubicBezTo>
                  <a:lnTo>
                    <a:pt x="54" y="31"/>
                  </a:lnTo>
                  <a:close/>
                </a:path>
              </a:pathLst>
            </a:custGeom>
            <a:grp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  <a:defRPr/>
              </a:pPr>
              <a:endParaRPr lang="zh-CN" altLang="en-US" sz="1350">
                <a:solidFill>
                  <a:sysClr val="windowText" lastClr="000000"/>
                </a:solidFill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Text Box 27">
            <a:extLst>
              <a:ext uri="{FF2B5EF4-FFF2-40B4-BE49-F238E27FC236}">
                <a16:creationId xmlns:a16="http://schemas.microsoft.com/office/drawing/2014/main" id="{205DC379-EE72-CFB6-B5FB-A1518138D5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0606" y="4276625"/>
            <a:ext cx="4158854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en-US" alt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Thơ</a:t>
            </a:r>
            <a:r>
              <a:rPr lang="en-US" altLang="en-US" sz="21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tám</a:t>
            </a:r>
            <a:r>
              <a:rPr lang="en-US" altLang="en-US" sz="21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chữ</a:t>
            </a:r>
            <a:endParaRPr lang="en-US" altLang="en-US" sz="2100" dirty="0">
              <a:latin typeface="#9Slide03 AmpleSoft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695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7" grpId="0"/>
      <p:bldP spid="8" grpId="0"/>
      <p:bldP spid="17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44"/>
          <p:cNvPicPr preferRelativeResize="0"/>
          <p:nvPr/>
        </p:nvPicPr>
        <p:blipFill rotWithShape="1">
          <a:blip r:embed="rId3">
            <a:alphaModFix/>
          </a:blip>
          <a:srcRect l="6632" r="10462"/>
          <a:stretch/>
        </p:blipFill>
        <p:spPr>
          <a:xfrm flipH="1">
            <a:off x="1" y="0"/>
            <a:ext cx="639094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44"/>
          <p:cNvSpPr/>
          <p:nvPr/>
        </p:nvSpPr>
        <p:spPr>
          <a:xfrm flipH="1">
            <a:off x="2900363" y="1739100"/>
            <a:ext cx="6243600" cy="1970100"/>
          </a:xfrm>
          <a:prstGeom prst="rect">
            <a:avLst/>
          </a:prstGeom>
          <a:solidFill>
            <a:srgbClr val="3A9CA1">
              <a:alpha val="876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44"/>
          <p:cNvSpPr txBox="1">
            <a:spLocks noGrp="1"/>
          </p:cNvSpPr>
          <p:nvPr>
            <p:ph type="title" idx="2"/>
          </p:nvPr>
        </p:nvSpPr>
        <p:spPr>
          <a:xfrm>
            <a:off x="6843241" y="608523"/>
            <a:ext cx="1215300" cy="91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 dirty="0">
                <a:latin typeface="#9Slide04 VogaRegular" panose="02000506000000020004" pitchFamily="2" charset="0"/>
              </a:rPr>
              <a:t>II.</a:t>
            </a:r>
            <a:endParaRPr sz="7200" b="1" dirty="0">
              <a:latin typeface="#9Slide04 VogaRegular" panose="02000506000000020004" pitchFamily="2" charset="0"/>
            </a:endParaRPr>
          </a:p>
        </p:txBody>
      </p:sp>
      <p:sp>
        <p:nvSpPr>
          <p:cNvPr id="233" name="Google Shape;233;p44"/>
          <p:cNvSpPr txBox="1">
            <a:spLocks noGrp="1"/>
          </p:cNvSpPr>
          <p:nvPr>
            <p:ph type="title"/>
          </p:nvPr>
        </p:nvSpPr>
        <p:spPr>
          <a:xfrm flipH="1">
            <a:off x="2900362" y="2312482"/>
            <a:ext cx="6243637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b="1" dirty="0">
                <a:solidFill>
                  <a:schemeClr val="lt1"/>
                </a:solidFill>
                <a:latin typeface="#9Slide04 VogaRegular" panose="02000506000000020004" pitchFamily="2" charset="0"/>
              </a:rPr>
              <a:t>ĐỌC HIỂU VĂN BẢN</a:t>
            </a:r>
            <a:endParaRPr sz="8000" b="1" dirty="0">
              <a:solidFill>
                <a:schemeClr val="lt1"/>
              </a:solidFill>
              <a:latin typeface="#9Slide04 VogaRegular" panose="02000506000000020004" pitchFamily="2" charset="0"/>
            </a:endParaRPr>
          </a:p>
        </p:txBody>
      </p:sp>
      <p:cxnSp>
        <p:nvCxnSpPr>
          <p:cNvPr id="234" name="Google Shape;234;p44"/>
          <p:cNvCxnSpPr/>
          <p:nvPr/>
        </p:nvCxnSpPr>
        <p:spPr>
          <a:xfrm>
            <a:off x="2911540" y="3803700"/>
            <a:ext cx="62328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435914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" grpId="0" animBg="1"/>
      <p:bldP spid="231" grpId="0"/>
      <p:bldP spid="2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Brace 3">
            <a:extLst>
              <a:ext uri="{FF2B5EF4-FFF2-40B4-BE49-F238E27FC236}">
                <a16:creationId xmlns:a16="http://schemas.microsoft.com/office/drawing/2014/main" id="{B3F072E4-E39D-D67A-3B73-9A2174571F17}"/>
              </a:ext>
            </a:extLst>
          </p:cNvPr>
          <p:cNvSpPr/>
          <p:nvPr/>
        </p:nvSpPr>
        <p:spPr>
          <a:xfrm>
            <a:off x="7199705" y="470646"/>
            <a:ext cx="335444" cy="2320261"/>
          </a:xfrm>
          <a:prstGeom prst="rightBrace">
            <a:avLst>
              <a:gd name="adj1" fmla="val 48462"/>
              <a:gd name="adj2" fmla="val 50000"/>
            </a:avLst>
          </a:prstGeom>
          <a:ln w="28575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9225E7-1D4D-BBB8-43B4-7B56B167C714}"/>
              </a:ext>
            </a:extLst>
          </p:cNvPr>
          <p:cNvSpPr/>
          <p:nvPr/>
        </p:nvSpPr>
        <p:spPr>
          <a:xfrm>
            <a:off x="7559912" y="1435970"/>
            <a:ext cx="1399430" cy="3816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Tác</a:t>
            </a:r>
            <a:r>
              <a:rPr lang="en-US" sz="2000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dụng</a:t>
            </a:r>
            <a:endParaRPr lang="en-US" sz="2000" dirty="0">
              <a:solidFill>
                <a:srgbClr val="0070C0"/>
              </a:solidFill>
              <a:latin typeface="#9Slide03 Ample" panose="02000000000000000000" pitchFamily="2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1E32BF9-EEC8-C2C3-0F7D-E26C6CA0DDC6}"/>
              </a:ext>
            </a:extLst>
          </p:cNvPr>
          <p:cNvSpPr/>
          <p:nvPr/>
        </p:nvSpPr>
        <p:spPr>
          <a:xfrm>
            <a:off x="278085" y="944270"/>
            <a:ext cx="1056442" cy="3107184"/>
          </a:xfrm>
          <a:prstGeom prst="roundRect">
            <a:avLst/>
          </a:prstGeom>
          <a:solidFill>
            <a:srgbClr val="FCF3D6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Cách</a:t>
            </a:r>
            <a:r>
              <a:rPr 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đọc</a:t>
            </a:r>
            <a:r>
              <a:rPr 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hiểu</a:t>
            </a:r>
            <a:r>
              <a:rPr 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văn</a:t>
            </a:r>
            <a:r>
              <a:rPr 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bản</a:t>
            </a:r>
            <a:r>
              <a:rPr 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thơ</a:t>
            </a:r>
            <a:endParaRPr lang="en-US" sz="2400" dirty="0">
              <a:solidFill>
                <a:srgbClr val="FF0000"/>
              </a:solidFill>
              <a:latin typeface="#9Slide03 Ample" panose="02000000000000000000" pitchFamily="2" charset="0"/>
            </a:endParaRPr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6CB01B25-9B8D-E5A2-CB43-BBE85C8E0DF2}"/>
              </a:ext>
            </a:extLst>
          </p:cNvPr>
          <p:cNvSpPr/>
          <p:nvPr/>
        </p:nvSpPr>
        <p:spPr>
          <a:xfrm>
            <a:off x="1584088" y="1630017"/>
            <a:ext cx="523782" cy="2505115"/>
          </a:xfrm>
          <a:prstGeom prst="leftBrace">
            <a:avLst>
              <a:gd name="adj1" fmla="val 90625"/>
              <a:gd name="adj2" fmla="val 50000"/>
            </a:avLst>
          </a:prstGeom>
          <a:ln w="28575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916F3D4-5A0B-A766-7172-5322A1F4F9DF}"/>
              </a:ext>
            </a:extLst>
          </p:cNvPr>
          <p:cNvSpPr/>
          <p:nvPr/>
        </p:nvSpPr>
        <p:spPr>
          <a:xfrm>
            <a:off x="2352411" y="1235237"/>
            <a:ext cx="1403745" cy="886073"/>
          </a:xfrm>
          <a:prstGeom prst="roundRect">
            <a:avLst/>
          </a:prstGeom>
          <a:solidFill>
            <a:srgbClr val="E1F2C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Đặc</a:t>
            </a:r>
            <a:r>
              <a:rPr lang="en-US" sz="2000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điểm</a:t>
            </a:r>
            <a:r>
              <a:rPr lang="en-US" sz="2000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hình</a:t>
            </a:r>
            <a:r>
              <a:rPr lang="en-US" sz="2000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thức</a:t>
            </a:r>
            <a:endParaRPr lang="en-US" sz="2000" dirty="0">
              <a:solidFill>
                <a:srgbClr val="0070C0"/>
              </a:solidFill>
              <a:latin typeface="#9Slide03 Ample" panose="02000000000000000000" pitchFamily="2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415638C-E5AD-7658-8C39-6AFE8ED89434}"/>
              </a:ext>
            </a:extLst>
          </p:cNvPr>
          <p:cNvSpPr/>
          <p:nvPr/>
        </p:nvSpPr>
        <p:spPr>
          <a:xfrm>
            <a:off x="2381020" y="3692096"/>
            <a:ext cx="1403745" cy="886073"/>
          </a:xfrm>
          <a:prstGeom prst="roundRect">
            <a:avLst/>
          </a:prstGeom>
          <a:solidFill>
            <a:srgbClr val="E1F2C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Đặc</a:t>
            </a:r>
            <a:r>
              <a:rPr lang="en-US" sz="2000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điểm</a:t>
            </a:r>
            <a:r>
              <a:rPr lang="en-US" sz="2000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nội</a:t>
            </a:r>
            <a:r>
              <a:rPr lang="en-US" sz="2000" dirty="0">
                <a:solidFill>
                  <a:srgbClr val="0070C0"/>
                </a:solidFill>
                <a:latin typeface="#9Slide03 Ample" panose="02000000000000000000" pitchFamily="2" charset="0"/>
              </a:rPr>
              <a:t> dung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14E56A5-6782-3F53-75F1-6C8759653747}"/>
              </a:ext>
            </a:extLst>
          </p:cNvPr>
          <p:cNvSpPr/>
          <p:nvPr/>
        </p:nvSpPr>
        <p:spPr>
          <a:xfrm>
            <a:off x="4622812" y="287120"/>
            <a:ext cx="2327332" cy="559293"/>
          </a:xfrm>
          <a:prstGeom prst="roundRect">
            <a:avLst>
              <a:gd name="adj" fmla="val 50000"/>
            </a:avLst>
          </a:prstGeom>
          <a:solidFill>
            <a:srgbClr val="ECDFF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Nhận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biết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thể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thơ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#9Slide03 Ample" panose="02000000000000000000" pitchFamily="2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3C7C4C5-B6D2-FB2D-09FA-65DF8239AB94}"/>
              </a:ext>
            </a:extLst>
          </p:cNvPr>
          <p:cNvSpPr/>
          <p:nvPr/>
        </p:nvSpPr>
        <p:spPr>
          <a:xfrm>
            <a:off x="4622812" y="1158441"/>
            <a:ext cx="2327332" cy="818437"/>
          </a:xfrm>
          <a:prstGeom prst="roundRect">
            <a:avLst>
              <a:gd name="adj" fmla="val 24740"/>
            </a:avLst>
          </a:prstGeom>
          <a:solidFill>
            <a:srgbClr val="ECDFF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Cách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gieo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vần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,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ngắt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nhịp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#9Slide03 Ample" panose="02000000000000000000" pitchFamily="2" charset="0"/>
            </a:endParaRP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89DBDC8C-B2E8-C4CD-C890-51E451035B80}"/>
              </a:ext>
            </a:extLst>
          </p:cNvPr>
          <p:cNvSpPr/>
          <p:nvPr/>
        </p:nvSpPr>
        <p:spPr>
          <a:xfrm>
            <a:off x="4038964" y="462696"/>
            <a:ext cx="334669" cy="2328211"/>
          </a:xfrm>
          <a:prstGeom prst="leftBrace">
            <a:avLst>
              <a:gd name="adj1" fmla="val 90625"/>
              <a:gd name="adj2" fmla="val 50000"/>
            </a:avLst>
          </a:prstGeom>
          <a:ln w="28575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D9E9BBD-0EE3-0250-8D45-0ED7A48C9C90}"/>
              </a:ext>
            </a:extLst>
          </p:cNvPr>
          <p:cNvSpPr/>
          <p:nvPr/>
        </p:nvSpPr>
        <p:spPr>
          <a:xfrm>
            <a:off x="4622812" y="2167204"/>
            <a:ext cx="2327332" cy="818436"/>
          </a:xfrm>
          <a:prstGeom prst="roundRect">
            <a:avLst>
              <a:gd name="adj" fmla="val 18911"/>
            </a:avLst>
          </a:prstGeom>
          <a:solidFill>
            <a:srgbClr val="ECDFF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Từ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ngữ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+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Hình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ảnh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+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Các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BPTT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1E886DC-23D0-7E4E-B856-53BC0CEDC757}"/>
              </a:ext>
            </a:extLst>
          </p:cNvPr>
          <p:cNvSpPr/>
          <p:nvPr/>
        </p:nvSpPr>
        <p:spPr>
          <a:xfrm>
            <a:off x="4622812" y="3492161"/>
            <a:ext cx="4188684" cy="559293"/>
          </a:xfrm>
          <a:prstGeom prst="roundRect">
            <a:avLst>
              <a:gd name="adj" fmla="val 50000"/>
            </a:avLst>
          </a:prstGeom>
          <a:solidFill>
            <a:srgbClr val="ECDFF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Tình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cảm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,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cảm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xúc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của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tác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giả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#9Slide03 Ample" panose="02000000000000000000" pitchFamily="2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6508ABA-D885-C62B-CFB5-7B27ECC818F1}"/>
              </a:ext>
            </a:extLst>
          </p:cNvPr>
          <p:cNvSpPr/>
          <p:nvPr/>
        </p:nvSpPr>
        <p:spPr>
          <a:xfrm>
            <a:off x="4622812" y="4315765"/>
            <a:ext cx="4188684" cy="559293"/>
          </a:xfrm>
          <a:prstGeom prst="roundRect">
            <a:avLst>
              <a:gd name="adj" fmla="val 50000"/>
            </a:avLst>
          </a:prstGeom>
          <a:solidFill>
            <a:srgbClr val="ECDFF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Chủ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đề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,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tư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tưởng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của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bài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thơ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#9Slide03 Ample" panose="02000000000000000000" pitchFamily="2" charset="0"/>
            </a:endParaRPr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44B0B6D7-B7E6-F524-866A-85FADBFDAB65}"/>
              </a:ext>
            </a:extLst>
          </p:cNvPr>
          <p:cNvSpPr/>
          <p:nvPr/>
        </p:nvSpPr>
        <p:spPr>
          <a:xfrm>
            <a:off x="4039380" y="3668564"/>
            <a:ext cx="334669" cy="970844"/>
          </a:xfrm>
          <a:prstGeom prst="leftBrace">
            <a:avLst>
              <a:gd name="adj1" fmla="val 90625"/>
              <a:gd name="adj2" fmla="val 50000"/>
            </a:avLst>
          </a:prstGeom>
          <a:ln w="28575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17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-166268" y="-1361898"/>
            <a:ext cx="9310268" cy="5171411"/>
          </a:xfrm>
          <a:custGeom>
            <a:avLst/>
            <a:gdLst>
              <a:gd name="connsiteX0" fmla="*/ 3694211 w 12413690"/>
              <a:gd name="connsiteY0" fmla="*/ 0 h 6543675"/>
              <a:gd name="connsiteX1" fmla="*/ 4352761 w 12413690"/>
              <a:gd name="connsiteY1" fmla="*/ 37823 h 6543675"/>
              <a:gd name="connsiteX2" fmla="*/ 11596806 w 12413690"/>
              <a:gd name="connsiteY2" fmla="*/ 6543675 h 6543675"/>
              <a:gd name="connsiteX3" fmla="*/ 10618388 w 12413690"/>
              <a:gd name="connsiteY3" fmla="*/ 6241081 h 6543675"/>
              <a:gd name="connsiteX4" fmla="*/ 7306825 w 12413690"/>
              <a:gd name="connsiteY4" fmla="*/ 5427848 h 6543675"/>
              <a:gd name="connsiteX5" fmla="*/ 5970913 w 12413690"/>
              <a:gd name="connsiteY5" fmla="*/ 5484581 h 6543675"/>
              <a:gd name="connsiteX6" fmla="*/ 4597363 w 12413690"/>
              <a:gd name="connsiteY6" fmla="*/ 5560231 h 6543675"/>
              <a:gd name="connsiteX7" fmla="*/ 1662116 w 12413690"/>
              <a:gd name="connsiteY7" fmla="*/ 4992865 h 6543675"/>
              <a:gd name="connsiteX8" fmla="*/ 3694211 w 12413690"/>
              <a:gd name="connsiteY8" fmla="*/ 0 h 654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413690" h="6543675">
                <a:moveTo>
                  <a:pt x="3694211" y="0"/>
                </a:moveTo>
                <a:cubicBezTo>
                  <a:pt x="3901185" y="0"/>
                  <a:pt x="4126971" y="0"/>
                  <a:pt x="4352761" y="37823"/>
                </a:cubicBezTo>
                <a:cubicBezTo>
                  <a:pt x="12104831" y="1078005"/>
                  <a:pt x="13628901" y="6543675"/>
                  <a:pt x="11596806" y="6543675"/>
                </a:cubicBezTo>
                <a:cubicBezTo>
                  <a:pt x="11314571" y="6543675"/>
                  <a:pt x="10994704" y="6449114"/>
                  <a:pt x="10618388" y="6241081"/>
                </a:cubicBezTo>
                <a:cubicBezTo>
                  <a:pt x="9414185" y="5579148"/>
                  <a:pt x="8341692" y="5427848"/>
                  <a:pt x="7306825" y="5427848"/>
                </a:cubicBezTo>
                <a:cubicBezTo>
                  <a:pt x="6855249" y="5427848"/>
                  <a:pt x="6422489" y="5465670"/>
                  <a:pt x="5970913" y="5484581"/>
                </a:cubicBezTo>
                <a:cubicBezTo>
                  <a:pt x="5519337" y="5522409"/>
                  <a:pt x="5067756" y="5560231"/>
                  <a:pt x="4597363" y="5560231"/>
                </a:cubicBezTo>
                <a:cubicBezTo>
                  <a:pt x="3694211" y="5560231"/>
                  <a:pt x="2734610" y="5446759"/>
                  <a:pt x="1662116" y="4992865"/>
                </a:cubicBezTo>
                <a:cubicBezTo>
                  <a:pt x="-1536555" y="3631171"/>
                  <a:pt x="288566" y="0"/>
                  <a:pt x="3694211" y="0"/>
                </a:cubicBezTo>
                <a:close/>
              </a:path>
            </a:pathLst>
          </a:custGeom>
          <a:solidFill>
            <a:srgbClr val="F6D3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685340" y="-2"/>
            <a:ext cx="8573" cy="896582"/>
            <a:chOff x="616453" y="-2"/>
            <a:chExt cx="11431" cy="1195442"/>
          </a:xfrm>
        </p:grpSpPr>
        <p:sp>
          <p:nvSpPr>
            <p:cNvPr id="12" name="Shape 1036"/>
            <p:cNvSpPr/>
            <p:nvPr/>
          </p:nvSpPr>
          <p:spPr>
            <a:xfrm rot="5400000" flipH="1">
              <a:off x="307844" y="872549"/>
              <a:ext cx="640080" cy="1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buClrTx/>
                <a:defRPr/>
              </a:pPr>
              <a:endParaRPr sz="135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3" name="Shape 1037"/>
            <p:cNvSpPr/>
            <p:nvPr/>
          </p:nvSpPr>
          <p:spPr>
            <a:xfrm rot="5400000" flipH="1">
              <a:off x="18732" y="597719"/>
              <a:ext cx="1195442" cy="0"/>
            </a:xfrm>
            <a:prstGeom prst="line">
              <a:avLst/>
            </a:prstGeom>
            <a:noFill/>
            <a:ln w="952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buClrTx/>
                <a:defRPr/>
              </a:pPr>
              <a:endParaRPr sz="135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pic>
        <p:nvPicPr>
          <p:cNvPr id="5" name="图片占位符 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5" b="383"/>
          <a:stretch/>
        </p:blipFill>
        <p:spPr>
          <a:xfrm>
            <a:off x="-166264" y="-1361898"/>
            <a:ext cx="9310264" cy="4907756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0D1BC12-0365-4C88-A69F-A388CE84BD84}"/>
              </a:ext>
            </a:extLst>
          </p:cNvPr>
          <p:cNvSpPr txBox="1"/>
          <p:nvPr/>
        </p:nvSpPr>
        <p:spPr>
          <a:xfrm>
            <a:off x="0" y="3303918"/>
            <a:ext cx="9144000" cy="1361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2860" algn="ctr">
              <a:lnSpc>
                <a:spcPct val="150000"/>
              </a:lnSpc>
              <a:spcAft>
                <a:spcPts val="900"/>
              </a:spcAft>
            </a:pPr>
            <a:r>
              <a:rPr lang="en-US" sz="6000" b="1" dirty="0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1. </a:t>
            </a:r>
            <a:r>
              <a:rPr lang="en-US" sz="6000" b="1" dirty="0" err="1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Đặc</a:t>
            </a:r>
            <a:r>
              <a:rPr lang="en-US" sz="6000" b="1" dirty="0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điểm</a:t>
            </a:r>
            <a:r>
              <a:rPr lang="en-US" sz="6000" b="1" dirty="0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hình</a:t>
            </a:r>
            <a:r>
              <a:rPr lang="en-US" sz="6000" b="1" dirty="0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thức</a:t>
            </a:r>
            <a:endParaRPr lang="en-US" sz="6000" b="1" dirty="0">
              <a:solidFill>
                <a:srgbClr val="FF0000"/>
              </a:solidFill>
              <a:latin typeface="#9Slide05 SVNBalladeer Light" panose="00000400000000000000" pitchFamily="2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26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DD50204-6635-C1F3-132A-AB41BAEDF2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9"/>
          <a:stretch/>
        </p:blipFill>
        <p:spPr>
          <a:xfrm>
            <a:off x="431319" y="245853"/>
            <a:ext cx="3332445" cy="4651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21E1A2-B32A-B97F-D564-73986E117A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8774" y="669577"/>
            <a:ext cx="948844" cy="9488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7C57BC-C835-1EF0-F1B0-067084F71F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8774" y="2097328"/>
            <a:ext cx="948844" cy="9488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82C820E-1FF5-AD63-8394-11A28785E1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8774" y="3525079"/>
            <a:ext cx="948844" cy="948844"/>
          </a:xfrm>
          <a:prstGeom prst="rect">
            <a:avLst/>
          </a:prstGeom>
        </p:spPr>
      </p:pic>
      <p:sp>
        <p:nvSpPr>
          <p:cNvPr id="14" name="Snip Diagonal Corner Rectangle 3">
            <a:extLst>
              <a:ext uri="{FF2B5EF4-FFF2-40B4-BE49-F238E27FC236}">
                <a16:creationId xmlns:a16="http://schemas.microsoft.com/office/drawing/2014/main" id="{6C4EFD7D-B67F-31CA-1D2C-AC34A4810C1C}"/>
              </a:ext>
            </a:extLst>
          </p:cNvPr>
          <p:cNvSpPr/>
          <p:nvPr/>
        </p:nvSpPr>
        <p:spPr>
          <a:xfrm>
            <a:off x="5608825" y="807891"/>
            <a:ext cx="2954729" cy="659958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9F5D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Làm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việc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nhóm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cặp</a:t>
            </a:r>
            <a:endParaRPr lang="en-US" sz="2000" b="1" kern="1200" dirty="0">
              <a:solidFill>
                <a:srgbClr val="FF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5" name="Snip Diagonal Corner Rectangle 3">
            <a:extLst>
              <a:ext uri="{FF2B5EF4-FFF2-40B4-BE49-F238E27FC236}">
                <a16:creationId xmlns:a16="http://schemas.microsoft.com/office/drawing/2014/main" id="{8B40AF35-6C87-F518-30BC-E692239897F8}"/>
              </a:ext>
            </a:extLst>
          </p:cNvPr>
          <p:cNvSpPr/>
          <p:nvPr/>
        </p:nvSpPr>
        <p:spPr>
          <a:xfrm>
            <a:off x="5608825" y="2241771"/>
            <a:ext cx="2954729" cy="659958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9F5D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Hoàn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thiện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PHT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số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1</a:t>
            </a:r>
            <a:endParaRPr lang="en-US" sz="2000" b="1" kern="1200" dirty="0">
              <a:solidFill>
                <a:srgbClr val="FF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6" name="Snip Diagonal Corner Rectangle 3">
            <a:extLst>
              <a:ext uri="{FF2B5EF4-FFF2-40B4-BE49-F238E27FC236}">
                <a16:creationId xmlns:a16="http://schemas.microsoft.com/office/drawing/2014/main" id="{D00184E2-0CB3-1A73-350E-01D2AE3BDC2A}"/>
              </a:ext>
            </a:extLst>
          </p:cNvPr>
          <p:cNvSpPr/>
          <p:nvPr/>
        </p:nvSpPr>
        <p:spPr>
          <a:xfrm>
            <a:off x="5608825" y="3669522"/>
            <a:ext cx="2954729" cy="659958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9F5D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Chia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sẻ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lớp</a:t>
            </a:r>
            <a:endParaRPr lang="en-US" sz="2000" b="1" kern="1200" dirty="0">
              <a:solidFill>
                <a:srgbClr val="FF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89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D017806-31D5-EB07-110F-A40EB6D112CA}"/>
              </a:ext>
            </a:extLst>
          </p:cNvPr>
          <p:cNvSpPr txBox="1"/>
          <p:nvPr/>
        </p:nvSpPr>
        <p:spPr>
          <a:xfrm>
            <a:off x="18695" y="1586008"/>
            <a:ext cx="4751717" cy="3302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Làng tôi ở </a:t>
            </a:r>
            <a:r>
              <a:rPr lang="en-US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/ </a:t>
            </a: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vốn làm nghề chài lưới:</a:t>
            </a:r>
            <a:b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</a:b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Nước bao vây </a:t>
            </a:r>
            <a:r>
              <a:rPr lang="en-US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/ </a:t>
            </a: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cách biển nửa ngày </a:t>
            </a:r>
            <a:r>
              <a:rPr lang="vi-VN" sz="1800" i="0" dirty="0">
                <a:solidFill>
                  <a:srgbClr val="0070C0"/>
                </a:solidFill>
                <a:effectLst/>
                <a:latin typeface="#9Slide03 Ample" panose="02000000000000000000" pitchFamily="2" charset="0"/>
              </a:rPr>
              <a:t>sông</a:t>
            </a: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.</a:t>
            </a:r>
            <a:b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</a:br>
            <a:endParaRPr lang="en-US" sz="1800" dirty="0">
              <a:solidFill>
                <a:schemeClr val="tx1"/>
              </a:solidFill>
              <a:latin typeface="#9Slide03 Ample" panose="02000000000000000000" pitchFamily="2" charset="0"/>
            </a:endParaRPr>
          </a:p>
          <a:p>
            <a:pPr>
              <a:lnSpc>
                <a:spcPct val="130000"/>
              </a:lnSpc>
            </a:pP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Khi trời trong, </a:t>
            </a:r>
            <a:r>
              <a:rPr lang="en-US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/ </a:t>
            </a: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gió nhẹ, </a:t>
            </a:r>
            <a:r>
              <a:rPr lang="en-US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/ </a:t>
            </a: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sớm mai </a:t>
            </a:r>
            <a:r>
              <a:rPr lang="vi-VN" sz="1800" i="0" dirty="0">
                <a:solidFill>
                  <a:srgbClr val="0070C0"/>
                </a:solidFill>
                <a:effectLst/>
                <a:latin typeface="#9Slide03 Ample" panose="02000000000000000000" pitchFamily="2" charset="0"/>
              </a:rPr>
              <a:t>hồng</a:t>
            </a: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,</a:t>
            </a:r>
            <a:b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</a:b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Dân trai tráng </a:t>
            </a:r>
            <a:r>
              <a:rPr lang="en-US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/ </a:t>
            </a: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bơi thuyền </a:t>
            </a:r>
            <a:r>
              <a:rPr lang="en-US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/ </a:t>
            </a: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đi đánh </a:t>
            </a:r>
            <a:r>
              <a:rPr lang="vi-VN" sz="1800" i="0" dirty="0">
                <a:solidFill>
                  <a:srgbClr val="FB316D"/>
                </a:solidFill>
                <a:effectLst/>
                <a:latin typeface="#9Slide03 Ample" panose="02000000000000000000" pitchFamily="2" charset="0"/>
              </a:rPr>
              <a:t>cá</a:t>
            </a: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:</a:t>
            </a:r>
            <a:b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</a:b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Chiếc thuyền nhẹ </a:t>
            </a:r>
            <a:r>
              <a:rPr lang="en-US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/ b</a:t>
            </a: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ăng như con tuấn </a:t>
            </a:r>
            <a:r>
              <a:rPr lang="vi-VN" sz="1800" i="0" dirty="0">
                <a:solidFill>
                  <a:srgbClr val="FB316D"/>
                </a:solidFill>
                <a:effectLst/>
                <a:latin typeface="#9Slide03 Ample" panose="02000000000000000000" pitchFamily="2" charset="0"/>
              </a:rPr>
              <a:t>mã</a:t>
            </a:r>
            <a:b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</a:b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Phăng mái chèo </a:t>
            </a:r>
            <a:r>
              <a:rPr lang="en-US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/ </a:t>
            </a: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mạnh mẽ vượt trường </a:t>
            </a:r>
            <a:r>
              <a:rPr lang="vi-VN" sz="1800" i="0" dirty="0">
                <a:solidFill>
                  <a:srgbClr val="00B050"/>
                </a:solidFill>
                <a:effectLst/>
                <a:latin typeface="#9Slide03 Ample" panose="02000000000000000000" pitchFamily="2" charset="0"/>
              </a:rPr>
              <a:t>giang</a:t>
            </a: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.</a:t>
            </a:r>
            <a:b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</a:b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Cánh buồm </a:t>
            </a:r>
            <a:r>
              <a:rPr lang="en-US" sz="1800" i="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gi</a:t>
            </a: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ương</a:t>
            </a:r>
            <a:r>
              <a:rPr lang="en-US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 / </a:t>
            </a: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to như mảnh hồn </a:t>
            </a:r>
            <a:r>
              <a:rPr lang="vi-VN" sz="1800" i="0" dirty="0">
                <a:solidFill>
                  <a:srgbClr val="00B050"/>
                </a:solidFill>
                <a:effectLst/>
                <a:latin typeface="#9Slide03 Ample" panose="02000000000000000000" pitchFamily="2" charset="0"/>
              </a:rPr>
              <a:t>làng</a:t>
            </a:r>
            <a:b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</a:b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Rướn thân trắng </a:t>
            </a:r>
            <a:r>
              <a:rPr lang="en-US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/ </a:t>
            </a: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bao la thâu góp </a:t>
            </a:r>
            <a:r>
              <a:rPr lang="vi-VN" sz="1800" i="0" dirty="0">
                <a:solidFill>
                  <a:srgbClr val="FD8002"/>
                </a:solidFill>
                <a:effectLst/>
                <a:latin typeface="#9Slide03 Ample" panose="02000000000000000000" pitchFamily="2" charset="0"/>
              </a:rPr>
              <a:t>gió</a:t>
            </a: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...</a:t>
            </a:r>
            <a:endParaRPr lang="en-US" sz="1800" dirty="0">
              <a:solidFill>
                <a:schemeClr val="tx1"/>
              </a:solidFill>
              <a:latin typeface="#9Slide03 Ample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90474C-F09B-8F3B-B17D-3C69436A3E92}"/>
              </a:ext>
            </a:extLst>
          </p:cNvPr>
          <p:cNvSpPr txBox="1"/>
          <p:nvPr/>
        </p:nvSpPr>
        <p:spPr>
          <a:xfrm>
            <a:off x="4763220" y="237285"/>
            <a:ext cx="4572000" cy="4743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Ngày hôm sau, </a:t>
            </a:r>
            <a:r>
              <a:rPr lang="en-US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/ </a:t>
            </a: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ồn ào trên bến </a:t>
            </a:r>
            <a:r>
              <a:rPr lang="vi-VN" sz="1800" i="0" dirty="0">
                <a:solidFill>
                  <a:srgbClr val="FD8002"/>
                </a:solidFill>
                <a:effectLst/>
                <a:latin typeface="#9Slide03 Ample" panose="02000000000000000000" pitchFamily="2" charset="0"/>
              </a:rPr>
              <a:t>đỗ</a:t>
            </a:r>
            <a:b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</a:b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Khắp dân làng </a:t>
            </a:r>
            <a:r>
              <a:rPr lang="en-US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/ </a:t>
            </a: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tấp nập đón ghe </a:t>
            </a:r>
            <a:r>
              <a:rPr lang="vi-VN" sz="1800" i="0" dirty="0">
                <a:solidFill>
                  <a:srgbClr val="8100AB"/>
                </a:solidFill>
                <a:effectLst/>
                <a:latin typeface="#9Slide03 Ample" panose="02000000000000000000" pitchFamily="2" charset="0"/>
              </a:rPr>
              <a:t>về</a:t>
            </a: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.</a:t>
            </a:r>
            <a:b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</a:b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“Nhờ ơn trời, </a:t>
            </a:r>
            <a:r>
              <a:rPr lang="en-US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/ </a:t>
            </a: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biển lặng </a:t>
            </a:r>
            <a:r>
              <a:rPr lang="en-US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/ </a:t>
            </a: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cá đầy </a:t>
            </a:r>
            <a:r>
              <a:rPr lang="vi-VN" sz="1800" i="0" dirty="0">
                <a:solidFill>
                  <a:srgbClr val="8100AB"/>
                </a:solidFill>
                <a:effectLst/>
                <a:latin typeface="#9Slide03 Ample" panose="02000000000000000000" pitchFamily="2" charset="0"/>
              </a:rPr>
              <a:t>ghe</a:t>
            </a: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”,</a:t>
            </a:r>
            <a:b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</a:b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Những con cá </a:t>
            </a:r>
            <a:r>
              <a:rPr lang="en-US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/ </a:t>
            </a: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tươi ngon </a:t>
            </a:r>
            <a:r>
              <a:rPr lang="en-US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/ </a:t>
            </a: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thân bạc </a:t>
            </a:r>
            <a:r>
              <a:rPr lang="vi-VN" sz="1800" i="0" dirty="0">
                <a:solidFill>
                  <a:srgbClr val="00C4F8"/>
                </a:solidFill>
                <a:effectLst/>
                <a:latin typeface="#9Slide03 Ample" panose="02000000000000000000" pitchFamily="2" charset="0"/>
              </a:rPr>
              <a:t>trắng</a:t>
            </a: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.</a:t>
            </a:r>
            <a:b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</a:b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Dân chài lưới </a:t>
            </a:r>
            <a:r>
              <a:rPr lang="en-US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/ </a:t>
            </a: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làn da ngăm rám </a:t>
            </a:r>
            <a:r>
              <a:rPr lang="vi-VN" sz="1800" i="0" dirty="0">
                <a:solidFill>
                  <a:srgbClr val="00C4F8"/>
                </a:solidFill>
                <a:effectLst/>
                <a:latin typeface="#9Slide03 Ample" panose="02000000000000000000" pitchFamily="2" charset="0"/>
              </a:rPr>
              <a:t>nắng</a:t>
            </a: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,</a:t>
            </a:r>
            <a:b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</a:b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Cả thân hình </a:t>
            </a:r>
            <a:r>
              <a:rPr lang="en-US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/ </a:t>
            </a: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nồng thở vị xa </a:t>
            </a:r>
            <a:r>
              <a:rPr lang="vi-VN" sz="1800" i="0" dirty="0">
                <a:solidFill>
                  <a:srgbClr val="FF0000"/>
                </a:solidFill>
                <a:effectLst/>
                <a:latin typeface="#9Slide03 Ample" panose="02000000000000000000" pitchFamily="2" charset="0"/>
              </a:rPr>
              <a:t>xăm</a:t>
            </a: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;</a:t>
            </a:r>
            <a:b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</a:b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Chiếc thuyền im </a:t>
            </a:r>
            <a:r>
              <a:rPr lang="en-US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/ </a:t>
            </a: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bến mỏi </a:t>
            </a:r>
            <a:r>
              <a:rPr lang="en-US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/ </a:t>
            </a: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trở về </a:t>
            </a:r>
            <a:r>
              <a:rPr lang="vi-VN" sz="1800" i="0" dirty="0">
                <a:solidFill>
                  <a:srgbClr val="FF0000"/>
                </a:solidFill>
                <a:effectLst/>
                <a:latin typeface="#9Slide03 Ample" panose="02000000000000000000" pitchFamily="2" charset="0"/>
              </a:rPr>
              <a:t>nằm</a:t>
            </a:r>
            <a:b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</a:b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Nghe chất muối </a:t>
            </a:r>
            <a:r>
              <a:rPr lang="en-US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/ </a:t>
            </a: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thấm dần trong thớ </a:t>
            </a:r>
            <a:r>
              <a:rPr lang="vi-VN" sz="1800" i="0" dirty="0">
                <a:solidFill>
                  <a:srgbClr val="C00000"/>
                </a:solidFill>
                <a:effectLst/>
                <a:latin typeface="#9Slide03 Ample" panose="02000000000000000000" pitchFamily="2" charset="0"/>
              </a:rPr>
              <a:t>vỏ</a:t>
            </a: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.</a:t>
            </a:r>
            <a:b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</a:br>
            <a:b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</a:b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Nay xa cách </a:t>
            </a:r>
            <a:r>
              <a:rPr lang="en-US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/ </a:t>
            </a: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lòng tôi luôn tưởng </a:t>
            </a:r>
            <a:r>
              <a:rPr lang="vi-VN" sz="1800" i="0" dirty="0">
                <a:solidFill>
                  <a:srgbClr val="C00000"/>
                </a:solidFill>
                <a:effectLst/>
                <a:latin typeface="#9Slide03 Ample" panose="02000000000000000000" pitchFamily="2" charset="0"/>
              </a:rPr>
              <a:t>nhớ</a:t>
            </a:r>
            <a:b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</a:b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Màu nước xanh, </a:t>
            </a:r>
            <a:r>
              <a:rPr lang="en-US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/ </a:t>
            </a: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cá bạc, </a:t>
            </a:r>
            <a:r>
              <a:rPr lang="en-US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/ </a:t>
            </a: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chiếc buồm </a:t>
            </a:r>
            <a:r>
              <a:rPr lang="vi-VN" sz="1800" i="0" dirty="0">
                <a:solidFill>
                  <a:srgbClr val="F2B800"/>
                </a:solidFill>
                <a:effectLst/>
                <a:latin typeface="#9Slide03 Ample" panose="02000000000000000000" pitchFamily="2" charset="0"/>
              </a:rPr>
              <a:t>vôi</a:t>
            </a: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,</a:t>
            </a:r>
            <a:b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</a:b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Thoáng con thuyền </a:t>
            </a:r>
            <a:r>
              <a:rPr lang="en-US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/ </a:t>
            </a: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rẽ sóng </a:t>
            </a:r>
            <a:r>
              <a:rPr lang="en-US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/ </a:t>
            </a: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chạy ra </a:t>
            </a:r>
            <a:r>
              <a:rPr lang="vi-VN" sz="1800" i="0" dirty="0">
                <a:solidFill>
                  <a:srgbClr val="FFC000"/>
                </a:solidFill>
                <a:effectLst/>
                <a:latin typeface="#9Slide03 Ample" panose="02000000000000000000" pitchFamily="2" charset="0"/>
              </a:rPr>
              <a:t>khơi</a:t>
            </a: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,</a:t>
            </a:r>
            <a:br>
              <a:rPr lang="vi-VN" sz="1800" dirty="0">
                <a:solidFill>
                  <a:schemeClr val="tx1"/>
                </a:solidFill>
                <a:latin typeface="#9Slide03 Ample" panose="02000000000000000000" pitchFamily="2" charset="0"/>
              </a:rPr>
            </a:b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Tôi thấy nhớ </a:t>
            </a:r>
            <a:r>
              <a:rPr lang="en-US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/ </a:t>
            </a:r>
            <a:r>
              <a:rPr lang="vi-VN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cái mùi nồng mặn quá!</a:t>
            </a:r>
            <a:endParaRPr lang="en-US" sz="1800" dirty="0">
              <a:solidFill>
                <a:schemeClr val="tx1"/>
              </a:solidFill>
              <a:latin typeface="#9Slide03 Ample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AEDFA2-AA98-BD64-F41C-619070CA6C82}"/>
              </a:ext>
            </a:extLst>
          </p:cNvPr>
          <p:cNvSpPr txBox="1"/>
          <p:nvPr/>
        </p:nvSpPr>
        <p:spPr>
          <a:xfrm>
            <a:off x="1196918" y="347162"/>
            <a:ext cx="17741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i="0" dirty="0">
                <a:solidFill>
                  <a:srgbClr val="FF0000"/>
                </a:solidFill>
                <a:effectLst/>
                <a:latin typeface="#9Slide03 Ample" panose="02000000000000000000" pitchFamily="2" charset="0"/>
              </a:rPr>
              <a:t>QUÊ HƯƠNG</a:t>
            </a:r>
            <a:endParaRPr lang="en-US" sz="2000" dirty="0">
              <a:solidFill>
                <a:srgbClr val="FF0000"/>
              </a:solidFill>
              <a:latin typeface="#9Slide03 Ample" panose="02000000000000000000" pitchFamily="2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2A1BAB-5AC0-BC3C-7100-C4C5DB3017D8}"/>
              </a:ext>
            </a:extLst>
          </p:cNvPr>
          <p:cNvCxnSpPr>
            <a:cxnSpLocks/>
          </p:cNvCxnSpPr>
          <p:nvPr/>
        </p:nvCxnSpPr>
        <p:spPr>
          <a:xfrm>
            <a:off x="1522566" y="862647"/>
            <a:ext cx="112287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3CBA0DC-FCD4-7696-A7F3-1BE436DEE233}"/>
              </a:ext>
            </a:extLst>
          </p:cNvPr>
          <p:cNvSpPr txBox="1"/>
          <p:nvPr/>
        </p:nvSpPr>
        <p:spPr>
          <a:xfrm>
            <a:off x="1582949" y="793323"/>
            <a:ext cx="1010727" cy="4013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800" i="0" dirty="0" err="1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Tế</a:t>
            </a:r>
            <a:r>
              <a:rPr lang="en-US" sz="1800" i="0" dirty="0">
                <a:solidFill>
                  <a:schemeClr val="tx1"/>
                </a:solidFill>
                <a:effectLst/>
                <a:latin typeface="#9Slide03 Ample" panose="02000000000000000000" pitchFamily="2" charset="0"/>
              </a:rPr>
              <a:t> Hanh</a:t>
            </a:r>
            <a:endParaRPr lang="en-US" sz="1800" dirty="0">
              <a:solidFill>
                <a:schemeClr val="tx1"/>
              </a:solidFill>
              <a:latin typeface="#9Slide03 Ample" panose="02000000000000000000" pitchFamily="2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4201D51-99B3-086A-EFCF-A8EC7113DF6D}"/>
              </a:ext>
            </a:extLst>
          </p:cNvPr>
          <p:cNvCxnSpPr>
            <a:cxnSpLocks/>
          </p:cNvCxnSpPr>
          <p:nvPr/>
        </p:nvCxnSpPr>
        <p:spPr>
          <a:xfrm>
            <a:off x="1522566" y="1170173"/>
            <a:ext cx="112287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5079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97FBA1-5BEA-1E85-C00F-F05276C4C2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874"/>
          <a:stretch/>
        </p:blipFill>
        <p:spPr>
          <a:xfrm>
            <a:off x="0" y="135172"/>
            <a:ext cx="9144000" cy="5008328"/>
          </a:xfrm>
          <a:prstGeom prst="rect">
            <a:avLst/>
          </a:prstGeom>
        </p:spPr>
      </p:pic>
      <p:sp>
        <p:nvSpPr>
          <p:cNvPr id="4" name="Google Shape;733;p48">
            <a:extLst>
              <a:ext uri="{FF2B5EF4-FFF2-40B4-BE49-F238E27FC236}">
                <a16:creationId xmlns:a16="http://schemas.microsoft.com/office/drawing/2014/main" id="{CA70016D-62E1-CDEE-CD0F-394C1E2D9B52}"/>
              </a:ext>
            </a:extLst>
          </p:cNvPr>
          <p:cNvSpPr txBox="1">
            <a:spLocks/>
          </p:cNvSpPr>
          <p:nvPr/>
        </p:nvSpPr>
        <p:spPr>
          <a:xfrm>
            <a:off x="719975" y="360227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LUẬT CHƠI</a:t>
            </a:r>
          </a:p>
        </p:txBody>
      </p:sp>
      <p:sp>
        <p:nvSpPr>
          <p:cNvPr id="5" name="Google Shape;734;p48">
            <a:extLst>
              <a:ext uri="{FF2B5EF4-FFF2-40B4-BE49-F238E27FC236}">
                <a16:creationId xmlns:a16="http://schemas.microsoft.com/office/drawing/2014/main" id="{DD5605F2-6860-9DC9-A033-8CE577C3B91F}"/>
              </a:ext>
            </a:extLst>
          </p:cNvPr>
          <p:cNvSpPr txBox="1"/>
          <p:nvPr/>
        </p:nvSpPr>
        <p:spPr>
          <a:xfrm>
            <a:off x="4007457" y="1708820"/>
            <a:ext cx="4627661" cy="572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lt1"/>
                </a:solidFill>
                <a:latin typeface="#9Slide03 AmpleSoft" panose="02000000000000000000" pitchFamily="2" charset="0"/>
                <a:ea typeface="Poppins"/>
                <a:cs typeface="Poppins"/>
                <a:sym typeface="Poppins"/>
              </a:rPr>
              <a:t>Đọc thầm các đoạn thơ</a:t>
            </a:r>
            <a:endParaRPr sz="2800" dirty="0">
              <a:solidFill>
                <a:schemeClr val="lt1"/>
              </a:solidFill>
              <a:latin typeface="#9Slide03 AmpleSoft" panose="02000000000000000000" pitchFamily="2" charset="0"/>
              <a:ea typeface="Poppins"/>
              <a:cs typeface="Poppins"/>
              <a:sym typeface="Poppins"/>
            </a:endParaRPr>
          </a:p>
        </p:txBody>
      </p:sp>
      <p:sp>
        <p:nvSpPr>
          <p:cNvPr id="7" name="Google Shape;736;p48">
            <a:extLst>
              <a:ext uri="{FF2B5EF4-FFF2-40B4-BE49-F238E27FC236}">
                <a16:creationId xmlns:a16="http://schemas.microsoft.com/office/drawing/2014/main" id="{D02D7648-2E9B-C343-9AAE-9C829CA39AE8}"/>
              </a:ext>
            </a:extLst>
          </p:cNvPr>
          <p:cNvSpPr txBox="1"/>
          <p:nvPr/>
        </p:nvSpPr>
        <p:spPr>
          <a:xfrm>
            <a:off x="4007457" y="3619770"/>
            <a:ext cx="4627661" cy="572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chemeClr val="lt1"/>
                </a:solidFill>
                <a:latin typeface="#9Slide03 AmpleSoft" panose="02000000000000000000" pitchFamily="2" charset="0"/>
                <a:ea typeface="Poppins"/>
                <a:cs typeface="Poppins"/>
                <a:sym typeface="Poppins"/>
              </a:rPr>
              <a:t>Viết</a:t>
            </a:r>
            <a:r>
              <a:rPr lang="en-US" sz="2800" dirty="0">
                <a:solidFill>
                  <a:schemeClr val="lt1"/>
                </a:solidFill>
                <a:latin typeface="#9Slide03 AmpleSoft" panose="02000000000000000000" pitchFamily="2" charset="0"/>
                <a:ea typeface="Poppins"/>
                <a:cs typeface="Poppins"/>
                <a:sym typeface="Poppins"/>
              </a:rPr>
              <a:t> </a:t>
            </a:r>
            <a:r>
              <a:rPr lang="en-US" sz="2800" dirty="0" err="1">
                <a:solidFill>
                  <a:schemeClr val="lt1"/>
                </a:solidFill>
                <a:latin typeface="#9Slide03 AmpleSoft" panose="02000000000000000000" pitchFamily="2" charset="0"/>
                <a:ea typeface="Poppins"/>
                <a:cs typeface="Poppins"/>
                <a:sym typeface="Poppins"/>
              </a:rPr>
              <a:t>và</a:t>
            </a:r>
            <a:r>
              <a:rPr lang="en-US" sz="2800" dirty="0">
                <a:solidFill>
                  <a:schemeClr val="lt1"/>
                </a:solidFill>
                <a:latin typeface="#9Slide03 AmpleSoft" panose="02000000000000000000" pitchFamily="2" charset="0"/>
                <a:ea typeface="Poppins"/>
                <a:cs typeface="Poppins"/>
                <a:sym typeface="Poppins"/>
              </a:rPr>
              <a:t> g</a:t>
            </a:r>
            <a:r>
              <a:rPr lang="en" sz="2800" dirty="0">
                <a:solidFill>
                  <a:schemeClr val="lt1"/>
                </a:solidFill>
                <a:latin typeface="#9Slide03 AmpleSoft" panose="02000000000000000000" pitchFamily="2" charset="0"/>
                <a:ea typeface="Poppins"/>
                <a:cs typeface="Poppins"/>
                <a:sym typeface="Poppins"/>
              </a:rPr>
              <a:t>iơ đáp án thật nhanh</a:t>
            </a:r>
            <a:endParaRPr sz="2800" dirty="0">
              <a:solidFill>
                <a:schemeClr val="lt1"/>
              </a:solidFill>
              <a:latin typeface="#9Slide03 AmpleSoft" panose="02000000000000000000" pitchFamily="2" charset="0"/>
              <a:ea typeface="Poppins"/>
              <a:cs typeface="Poppins"/>
              <a:sym typeface="Poppins"/>
            </a:endParaRPr>
          </a:p>
        </p:txBody>
      </p:sp>
      <p:sp>
        <p:nvSpPr>
          <p:cNvPr id="9" name="Google Shape;738;p48">
            <a:extLst>
              <a:ext uri="{FF2B5EF4-FFF2-40B4-BE49-F238E27FC236}">
                <a16:creationId xmlns:a16="http://schemas.microsoft.com/office/drawing/2014/main" id="{D244B09F-9FFD-6FDE-C42D-13BBF605A9DC}"/>
              </a:ext>
            </a:extLst>
          </p:cNvPr>
          <p:cNvSpPr txBox="1"/>
          <p:nvPr/>
        </p:nvSpPr>
        <p:spPr>
          <a:xfrm>
            <a:off x="4007457" y="2664295"/>
            <a:ext cx="4627661" cy="572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lt1"/>
                </a:solidFill>
                <a:latin typeface="#9Slide03 AmpleSoft" panose="02000000000000000000" pitchFamily="2" charset="0"/>
                <a:ea typeface="Poppins"/>
                <a:cs typeface="Poppins"/>
                <a:sym typeface="Poppins"/>
              </a:rPr>
              <a:t>Đ</a:t>
            </a:r>
            <a:r>
              <a:rPr lang="en" sz="2800" dirty="0">
                <a:solidFill>
                  <a:schemeClr val="lt1"/>
                </a:solidFill>
                <a:latin typeface="#9Slide03 AmpleSoft" panose="02000000000000000000" pitchFamily="2" charset="0"/>
                <a:ea typeface="Poppins"/>
                <a:cs typeface="Poppins"/>
                <a:sym typeface="Poppins"/>
              </a:rPr>
              <a:t>iền khuyết vào chỗ trống</a:t>
            </a:r>
            <a:endParaRPr sz="2800" dirty="0">
              <a:solidFill>
                <a:schemeClr val="lt1"/>
              </a:solidFill>
              <a:latin typeface="#9Slide03 AmpleSoft" panose="02000000000000000000" pitchFamily="2" charset="0"/>
              <a:ea typeface="Poppins"/>
              <a:cs typeface="Poppins"/>
              <a:sym typeface="Poppins"/>
            </a:endParaRPr>
          </a:p>
        </p:txBody>
      </p:sp>
      <p:cxnSp>
        <p:nvCxnSpPr>
          <p:cNvPr id="13" name="Google Shape;742;p48">
            <a:extLst>
              <a:ext uri="{FF2B5EF4-FFF2-40B4-BE49-F238E27FC236}">
                <a16:creationId xmlns:a16="http://schemas.microsoft.com/office/drawing/2014/main" id="{1C39CDF8-89C3-39CA-3A0E-F930661FA664}"/>
              </a:ext>
            </a:extLst>
          </p:cNvPr>
          <p:cNvCxnSpPr>
            <a:cxnSpLocks/>
            <a:endCxn id="5" idx="1"/>
          </p:cNvCxnSpPr>
          <p:nvPr/>
        </p:nvCxnSpPr>
        <p:spPr>
          <a:xfrm flipV="1">
            <a:off x="2894272" y="1995170"/>
            <a:ext cx="1113185" cy="1032822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" name="Google Shape;743;p48">
            <a:extLst>
              <a:ext uri="{FF2B5EF4-FFF2-40B4-BE49-F238E27FC236}">
                <a16:creationId xmlns:a16="http://schemas.microsoft.com/office/drawing/2014/main" id="{A02A23EB-B626-2FE6-15B0-1DFCC63BB5BE}"/>
              </a:ext>
            </a:extLst>
          </p:cNvPr>
          <p:cNvCxnSpPr>
            <a:cxnSpLocks/>
            <a:stCxn id="5" idx="2"/>
            <a:endCxn id="9" idx="0"/>
          </p:cNvCxnSpPr>
          <p:nvPr/>
        </p:nvCxnSpPr>
        <p:spPr>
          <a:xfrm>
            <a:off x="6321288" y="2281520"/>
            <a:ext cx="0" cy="38277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" name="Google Shape;744;p48">
            <a:extLst>
              <a:ext uri="{FF2B5EF4-FFF2-40B4-BE49-F238E27FC236}">
                <a16:creationId xmlns:a16="http://schemas.microsoft.com/office/drawing/2014/main" id="{19D4DFBC-2F2A-1A84-7A2C-40BA50940E5F}"/>
              </a:ext>
            </a:extLst>
          </p:cNvPr>
          <p:cNvCxnSpPr>
            <a:cxnSpLocks/>
            <a:stCxn id="9" idx="2"/>
            <a:endCxn id="7" idx="0"/>
          </p:cNvCxnSpPr>
          <p:nvPr/>
        </p:nvCxnSpPr>
        <p:spPr>
          <a:xfrm>
            <a:off x="6321288" y="3236995"/>
            <a:ext cx="0" cy="38277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3074" name="Picture 2" descr="Côn Đảo lọt top 25 bãi biển đẹp nhất thế giới - Nhịp sống kinh tế Việt Nam  &amp; Thế giới">
            <a:extLst>
              <a:ext uri="{FF2B5EF4-FFF2-40B4-BE49-F238E27FC236}">
                <a16:creationId xmlns:a16="http://schemas.microsoft.com/office/drawing/2014/main" id="{FF61A22E-63D7-7BCB-F4A5-12843439C4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1" r="16636"/>
          <a:stretch/>
        </p:blipFill>
        <p:spPr bwMode="auto">
          <a:xfrm>
            <a:off x="504909" y="1359169"/>
            <a:ext cx="2389361" cy="30607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3824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43"/>
          <p:cNvSpPr/>
          <p:nvPr/>
        </p:nvSpPr>
        <p:spPr>
          <a:xfrm>
            <a:off x="3100039" y="1412681"/>
            <a:ext cx="869795" cy="84842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43"/>
          <p:cNvSpPr txBox="1">
            <a:spLocks noGrp="1"/>
          </p:cNvSpPr>
          <p:nvPr>
            <p:ph type="subTitle" idx="1"/>
          </p:nvPr>
        </p:nvSpPr>
        <p:spPr>
          <a:xfrm>
            <a:off x="4281833" y="1540402"/>
            <a:ext cx="4750654" cy="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latin typeface="#9Slide03 AmpleSoft" panose="02000000000000000000" pitchFamily="2" charset="0"/>
              </a:rPr>
              <a:t>Tám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chữ</a:t>
            </a:r>
            <a:r>
              <a:rPr lang="en-US" dirty="0">
                <a:latin typeface="#9Slide03 AmpleSoft" panose="02000000000000000000" pitchFamily="2" charset="0"/>
              </a:rPr>
              <a:t> (</a:t>
            </a:r>
            <a:r>
              <a:rPr lang="en-US" dirty="0" err="1">
                <a:latin typeface="#9Slide03 AmpleSoft" panose="02000000000000000000" pitchFamily="2" charset="0"/>
              </a:rPr>
              <a:t>Gồm</a:t>
            </a:r>
            <a:r>
              <a:rPr lang="en-US" dirty="0">
                <a:latin typeface="#9Slide03 AmpleSoft" panose="02000000000000000000" pitchFamily="2" charset="0"/>
              </a:rPr>
              <a:t> 4 </a:t>
            </a:r>
            <a:r>
              <a:rPr lang="en-US" dirty="0" err="1">
                <a:latin typeface="#9Slide03 AmpleSoft" panose="02000000000000000000" pitchFamily="2" charset="0"/>
              </a:rPr>
              <a:t>khổ</a:t>
            </a:r>
            <a:r>
              <a:rPr lang="en-US" dirty="0">
                <a:latin typeface="#9Slide03 AmpleSoft" panose="02000000000000000000" pitchFamily="2" charset="0"/>
              </a:rPr>
              <a:t> = 20 </a:t>
            </a:r>
            <a:r>
              <a:rPr lang="en-US" dirty="0" err="1">
                <a:latin typeface="#9Slide03 AmpleSoft" panose="02000000000000000000" pitchFamily="2" charset="0"/>
              </a:rPr>
              <a:t>câu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thơ</a:t>
            </a:r>
            <a:r>
              <a:rPr lang="en-US" dirty="0">
                <a:latin typeface="#9Slide03 AmpleSoft" panose="02000000000000000000" pitchFamily="2" charset="0"/>
              </a:rPr>
              <a:t>)</a:t>
            </a:r>
            <a:endParaRPr dirty="0">
              <a:latin typeface="#9Slide03 AmpleSoft" panose="02000000000000000000" pitchFamily="2" charset="0"/>
            </a:endParaRPr>
          </a:p>
        </p:txBody>
      </p:sp>
      <p:sp>
        <p:nvSpPr>
          <p:cNvPr id="220" name="Google Shape;220;p43"/>
          <p:cNvSpPr txBox="1">
            <a:spLocks noGrp="1"/>
          </p:cNvSpPr>
          <p:nvPr>
            <p:ph type="title" idx="9"/>
          </p:nvPr>
        </p:nvSpPr>
        <p:spPr>
          <a:xfrm>
            <a:off x="2983459" y="1450623"/>
            <a:ext cx="1098900" cy="7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#9Slide03 AmpleSoft" panose="02000000000000000000" pitchFamily="2" charset="0"/>
              </a:rPr>
              <a:t>Thể thơ</a:t>
            </a:r>
            <a:endParaRPr sz="2400" dirty="0">
              <a:latin typeface="#9Slide03 AmpleSoft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FBB985-8CA0-96DA-C2C2-1CC05644EC83}"/>
              </a:ext>
            </a:extLst>
          </p:cNvPr>
          <p:cNvSpPr txBox="1"/>
          <p:nvPr/>
        </p:nvSpPr>
        <p:spPr>
          <a:xfrm>
            <a:off x="0" y="74329"/>
            <a:ext cx="9144000" cy="8318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2860" algn="ctr">
              <a:lnSpc>
                <a:spcPct val="150000"/>
              </a:lnSpc>
              <a:spcAft>
                <a:spcPts val="900"/>
              </a:spcAft>
            </a:pPr>
            <a:r>
              <a:rPr lang="en-US" sz="3600" b="1" dirty="0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Đặc</a:t>
            </a:r>
            <a:r>
              <a:rPr lang="en-US" sz="3600" b="1" dirty="0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điểm</a:t>
            </a:r>
            <a:r>
              <a:rPr lang="en-US" sz="3600" b="1" dirty="0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thức</a:t>
            </a:r>
            <a:endParaRPr lang="en-US" sz="3600" b="1" dirty="0">
              <a:solidFill>
                <a:srgbClr val="FF0000"/>
              </a:solidFill>
              <a:latin typeface="#9Slide05 SVNBalladeer Light" panose="00000400000000000000" pitchFamily="2" charset="0"/>
              <a:ea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B7DDABA-EF4C-2061-C56F-B3AB8D7D09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84" r="13113"/>
          <a:stretch/>
        </p:blipFill>
        <p:spPr>
          <a:xfrm>
            <a:off x="364834" y="1540402"/>
            <a:ext cx="2208362" cy="2976113"/>
          </a:xfrm>
          <a:prstGeom prst="rect">
            <a:avLst/>
          </a:prstGeom>
        </p:spPr>
      </p:pic>
      <p:sp>
        <p:nvSpPr>
          <p:cNvPr id="28" name="Google Shape;210;p43">
            <a:extLst>
              <a:ext uri="{FF2B5EF4-FFF2-40B4-BE49-F238E27FC236}">
                <a16:creationId xmlns:a16="http://schemas.microsoft.com/office/drawing/2014/main" id="{0EB4D9D4-972E-1FC5-CA23-38C10FD13691}"/>
              </a:ext>
            </a:extLst>
          </p:cNvPr>
          <p:cNvSpPr/>
          <p:nvPr/>
        </p:nvSpPr>
        <p:spPr>
          <a:xfrm>
            <a:off x="3100039" y="2668492"/>
            <a:ext cx="869795" cy="84842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12;p43">
            <a:extLst>
              <a:ext uri="{FF2B5EF4-FFF2-40B4-BE49-F238E27FC236}">
                <a16:creationId xmlns:a16="http://schemas.microsoft.com/office/drawing/2014/main" id="{41D9A056-BA49-45C4-F30A-5DABF791B60A}"/>
              </a:ext>
            </a:extLst>
          </p:cNvPr>
          <p:cNvSpPr txBox="1">
            <a:spLocks/>
          </p:cNvSpPr>
          <p:nvPr/>
        </p:nvSpPr>
        <p:spPr>
          <a:xfrm>
            <a:off x="4281833" y="2441242"/>
            <a:ext cx="4633705" cy="4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ivo Black"/>
              <a:buNone/>
              <a:defRPr sz="22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hivo Black"/>
              <a:buNone/>
              <a:defRPr sz="1400" b="0" i="0" u="none" strike="noStrike" cap="none">
                <a:solidFill>
                  <a:schemeClr val="dk1"/>
                </a:solidFill>
                <a:latin typeface="Chivo Black"/>
                <a:ea typeface="Chivo Black"/>
                <a:cs typeface="Chivo Black"/>
                <a:sym typeface="Chivo Black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hivo Black"/>
              <a:buNone/>
              <a:defRPr sz="1400" b="0" i="0" u="none" strike="noStrike" cap="none">
                <a:solidFill>
                  <a:schemeClr val="dk1"/>
                </a:solidFill>
                <a:latin typeface="Chivo Black"/>
                <a:ea typeface="Chivo Black"/>
                <a:cs typeface="Chivo Black"/>
                <a:sym typeface="Chivo Black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hivo Black"/>
              <a:buNone/>
              <a:defRPr sz="1400" b="0" i="0" u="none" strike="noStrike" cap="none">
                <a:solidFill>
                  <a:schemeClr val="dk1"/>
                </a:solidFill>
                <a:latin typeface="Chivo Black"/>
                <a:ea typeface="Chivo Black"/>
                <a:cs typeface="Chivo Black"/>
                <a:sym typeface="Chivo Black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hivo Black"/>
              <a:buNone/>
              <a:defRPr sz="1400" b="0" i="0" u="none" strike="noStrike" cap="none">
                <a:solidFill>
                  <a:schemeClr val="dk1"/>
                </a:solidFill>
                <a:latin typeface="Chivo Black"/>
                <a:ea typeface="Chivo Black"/>
                <a:cs typeface="Chivo Black"/>
                <a:sym typeface="Chivo Black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hivo Black"/>
              <a:buNone/>
              <a:defRPr sz="1400" b="0" i="0" u="none" strike="noStrike" cap="none">
                <a:solidFill>
                  <a:schemeClr val="dk1"/>
                </a:solidFill>
                <a:latin typeface="Chivo Black"/>
                <a:ea typeface="Chivo Black"/>
                <a:cs typeface="Chivo Black"/>
                <a:sym typeface="Chivo Black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hivo Black"/>
              <a:buNone/>
              <a:defRPr sz="1400" b="0" i="0" u="none" strike="noStrike" cap="none">
                <a:solidFill>
                  <a:schemeClr val="dk1"/>
                </a:solidFill>
                <a:latin typeface="Chivo Black"/>
                <a:ea typeface="Chivo Black"/>
                <a:cs typeface="Chivo Black"/>
                <a:sym typeface="Chivo Black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hivo Black"/>
              <a:buNone/>
              <a:defRPr sz="1400" b="0" i="0" u="none" strike="noStrike" cap="none">
                <a:solidFill>
                  <a:schemeClr val="dk1"/>
                </a:solidFill>
                <a:latin typeface="Chivo Black"/>
                <a:ea typeface="Chivo Black"/>
                <a:cs typeface="Chivo Black"/>
                <a:sym typeface="Chivo Black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hivo Black"/>
              <a:buNone/>
              <a:defRPr sz="1400" b="0" i="0" u="none" strike="noStrike" cap="none">
                <a:solidFill>
                  <a:schemeClr val="dk1"/>
                </a:solidFill>
                <a:latin typeface="Chivo Black"/>
                <a:ea typeface="Chivo Black"/>
                <a:cs typeface="Chivo Black"/>
                <a:sym typeface="Chivo Black"/>
              </a:defRPr>
            </a:lvl9pPr>
          </a:lstStyle>
          <a:p>
            <a:pPr marL="0" indent="0" algn="just"/>
            <a:r>
              <a:rPr lang="en-US" dirty="0" err="1">
                <a:latin typeface="#9Slide03 AmpleSoft" panose="02000000000000000000" pitchFamily="2" charset="0"/>
              </a:rPr>
              <a:t>Vần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chân</a:t>
            </a:r>
            <a:r>
              <a:rPr lang="en-US" dirty="0">
                <a:latin typeface="#9Slide03 AmpleSoft" panose="02000000000000000000" pitchFamily="2" charset="0"/>
              </a:rPr>
              <a:t> + </a:t>
            </a:r>
            <a:r>
              <a:rPr lang="en-US" dirty="0" err="1">
                <a:latin typeface="#9Slide03 AmpleSoft" panose="02000000000000000000" pitchFamily="2" charset="0"/>
              </a:rPr>
              <a:t>Vần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liền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>
                <a:latin typeface="#9Slide03 AmpleSoft" panose="02000000000000000000" pitchFamily="2" charset="0"/>
                <a:sym typeface="Wingdings" panose="05000000000000000000" pitchFamily="2" charset="2"/>
              </a:rPr>
              <a:t> </a:t>
            </a:r>
            <a:r>
              <a:rPr lang="en-US" dirty="0" err="1">
                <a:latin typeface="#9Slide03 AmpleSoft" panose="02000000000000000000" pitchFamily="2" charset="0"/>
              </a:rPr>
              <a:t>Tạo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sự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liên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kết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giữa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các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dòng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thơ</a:t>
            </a:r>
            <a:r>
              <a:rPr lang="en-US" dirty="0">
                <a:latin typeface="#9Slide03 AmpleSoft" panose="02000000000000000000" pitchFamily="2" charset="0"/>
              </a:rPr>
              <a:t>, </a:t>
            </a:r>
            <a:r>
              <a:rPr lang="en-US" dirty="0" err="1">
                <a:latin typeface="#9Slide03 AmpleSoft" panose="02000000000000000000" pitchFamily="2" charset="0"/>
              </a:rPr>
              <a:t>tạo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nhạc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điệu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và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sự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hài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hòa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cho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bài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thơ</a:t>
            </a:r>
            <a:endParaRPr lang="vi-VN" dirty="0">
              <a:latin typeface="#9Slide03 AmpleSoft" panose="02000000000000000000" pitchFamily="2" charset="0"/>
            </a:endParaRPr>
          </a:p>
        </p:txBody>
      </p:sp>
      <p:sp>
        <p:nvSpPr>
          <p:cNvPr id="30" name="Google Shape;220;p43">
            <a:extLst>
              <a:ext uri="{FF2B5EF4-FFF2-40B4-BE49-F238E27FC236}">
                <a16:creationId xmlns:a16="http://schemas.microsoft.com/office/drawing/2014/main" id="{313DFA0E-AFBF-C379-FD1F-71E51BB9C00F}"/>
              </a:ext>
            </a:extLst>
          </p:cNvPr>
          <p:cNvSpPr txBox="1">
            <a:spLocks/>
          </p:cNvSpPr>
          <p:nvPr/>
        </p:nvSpPr>
        <p:spPr>
          <a:xfrm>
            <a:off x="2983459" y="2704189"/>
            <a:ext cx="1098900" cy="7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Yeseva One"/>
              <a:buNone/>
              <a:defRPr sz="5000" b="0" i="0" u="none" strike="noStrike" cap="none">
                <a:solidFill>
                  <a:schemeClr val="accent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Yeseva One"/>
              <a:buNone/>
              <a:defRPr sz="1800" b="0" i="0" u="none" strike="noStrike" cap="none">
                <a:solidFill>
                  <a:schemeClr val="lt1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Yeseva One"/>
              <a:buNone/>
              <a:defRPr sz="1800" b="0" i="0" u="none" strike="noStrike" cap="none">
                <a:solidFill>
                  <a:schemeClr val="lt1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Yeseva One"/>
              <a:buNone/>
              <a:defRPr sz="1800" b="0" i="0" u="none" strike="noStrike" cap="none">
                <a:solidFill>
                  <a:schemeClr val="lt1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Yeseva One"/>
              <a:buNone/>
              <a:defRPr sz="1800" b="0" i="0" u="none" strike="noStrike" cap="none">
                <a:solidFill>
                  <a:schemeClr val="lt1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Yeseva One"/>
              <a:buNone/>
              <a:defRPr sz="1800" b="0" i="0" u="none" strike="noStrike" cap="none">
                <a:solidFill>
                  <a:schemeClr val="lt1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Yeseva One"/>
              <a:buNone/>
              <a:defRPr sz="1800" b="0" i="0" u="none" strike="noStrike" cap="none">
                <a:solidFill>
                  <a:schemeClr val="lt1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Yeseva One"/>
              <a:buNone/>
              <a:defRPr sz="1800" b="0" i="0" u="none" strike="noStrike" cap="none">
                <a:solidFill>
                  <a:schemeClr val="lt1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Yeseva One"/>
              <a:buNone/>
              <a:defRPr sz="1800" b="0" i="0" u="none" strike="noStrike" cap="none">
                <a:solidFill>
                  <a:schemeClr val="lt1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r>
              <a:rPr lang="en-US" sz="2400" dirty="0" err="1">
                <a:latin typeface="#9Slide03 AmpleSoft" panose="02000000000000000000" pitchFamily="2" charset="0"/>
              </a:rPr>
              <a:t>Gieo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vần</a:t>
            </a:r>
            <a:endParaRPr lang="vi-VN" sz="2400" dirty="0">
              <a:latin typeface="#9Slide03 AmpleSoft" panose="02000000000000000000" pitchFamily="2" charset="0"/>
            </a:endParaRPr>
          </a:p>
        </p:txBody>
      </p:sp>
      <p:sp>
        <p:nvSpPr>
          <p:cNvPr id="31" name="Google Shape;210;p43">
            <a:extLst>
              <a:ext uri="{FF2B5EF4-FFF2-40B4-BE49-F238E27FC236}">
                <a16:creationId xmlns:a16="http://schemas.microsoft.com/office/drawing/2014/main" id="{CA63FBE4-B5C8-8B4A-29E5-26937887B09E}"/>
              </a:ext>
            </a:extLst>
          </p:cNvPr>
          <p:cNvSpPr/>
          <p:nvPr/>
        </p:nvSpPr>
        <p:spPr>
          <a:xfrm>
            <a:off x="3100039" y="3924303"/>
            <a:ext cx="869795" cy="84842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12;p43">
            <a:extLst>
              <a:ext uri="{FF2B5EF4-FFF2-40B4-BE49-F238E27FC236}">
                <a16:creationId xmlns:a16="http://schemas.microsoft.com/office/drawing/2014/main" id="{04C6D441-B9F0-84F4-093F-39D8E8E75BF8}"/>
              </a:ext>
            </a:extLst>
          </p:cNvPr>
          <p:cNvSpPr txBox="1">
            <a:spLocks/>
          </p:cNvSpPr>
          <p:nvPr/>
        </p:nvSpPr>
        <p:spPr>
          <a:xfrm>
            <a:off x="4281833" y="3732750"/>
            <a:ext cx="4633705" cy="4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hivo Black"/>
              <a:buNone/>
              <a:defRPr sz="22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hivo Black"/>
              <a:buNone/>
              <a:defRPr sz="1400" b="0" i="0" u="none" strike="noStrike" cap="none">
                <a:solidFill>
                  <a:schemeClr val="dk1"/>
                </a:solidFill>
                <a:latin typeface="Chivo Black"/>
                <a:ea typeface="Chivo Black"/>
                <a:cs typeface="Chivo Black"/>
                <a:sym typeface="Chivo Black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hivo Black"/>
              <a:buNone/>
              <a:defRPr sz="1400" b="0" i="0" u="none" strike="noStrike" cap="none">
                <a:solidFill>
                  <a:schemeClr val="dk1"/>
                </a:solidFill>
                <a:latin typeface="Chivo Black"/>
                <a:ea typeface="Chivo Black"/>
                <a:cs typeface="Chivo Black"/>
                <a:sym typeface="Chivo Black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hivo Black"/>
              <a:buNone/>
              <a:defRPr sz="1400" b="0" i="0" u="none" strike="noStrike" cap="none">
                <a:solidFill>
                  <a:schemeClr val="dk1"/>
                </a:solidFill>
                <a:latin typeface="Chivo Black"/>
                <a:ea typeface="Chivo Black"/>
                <a:cs typeface="Chivo Black"/>
                <a:sym typeface="Chivo Black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hivo Black"/>
              <a:buNone/>
              <a:defRPr sz="1400" b="0" i="0" u="none" strike="noStrike" cap="none">
                <a:solidFill>
                  <a:schemeClr val="dk1"/>
                </a:solidFill>
                <a:latin typeface="Chivo Black"/>
                <a:ea typeface="Chivo Black"/>
                <a:cs typeface="Chivo Black"/>
                <a:sym typeface="Chivo Black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hivo Black"/>
              <a:buNone/>
              <a:defRPr sz="1400" b="0" i="0" u="none" strike="noStrike" cap="none">
                <a:solidFill>
                  <a:schemeClr val="dk1"/>
                </a:solidFill>
                <a:latin typeface="Chivo Black"/>
                <a:ea typeface="Chivo Black"/>
                <a:cs typeface="Chivo Black"/>
                <a:sym typeface="Chivo Black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hivo Black"/>
              <a:buNone/>
              <a:defRPr sz="1400" b="0" i="0" u="none" strike="noStrike" cap="none">
                <a:solidFill>
                  <a:schemeClr val="dk1"/>
                </a:solidFill>
                <a:latin typeface="Chivo Black"/>
                <a:ea typeface="Chivo Black"/>
                <a:cs typeface="Chivo Black"/>
                <a:sym typeface="Chivo Black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hivo Black"/>
              <a:buNone/>
              <a:defRPr sz="1400" b="0" i="0" u="none" strike="noStrike" cap="none">
                <a:solidFill>
                  <a:schemeClr val="dk1"/>
                </a:solidFill>
                <a:latin typeface="Chivo Black"/>
                <a:ea typeface="Chivo Black"/>
                <a:cs typeface="Chivo Black"/>
                <a:sym typeface="Chivo Black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hivo Black"/>
              <a:buNone/>
              <a:defRPr sz="1400" b="0" i="0" u="none" strike="noStrike" cap="none">
                <a:solidFill>
                  <a:schemeClr val="dk1"/>
                </a:solidFill>
                <a:latin typeface="Chivo Black"/>
                <a:ea typeface="Chivo Black"/>
                <a:cs typeface="Chivo Black"/>
                <a:sym typeface="Chivo Black"/>
              </a:defRPr>
            </a:lvl9pPr>
          </a:lstStyle>
          <a:p>
            <a:pPr marL="0" indent="0" algn="just"/>
            <a:r>
              <a:rPr lang="en-US" dirty="0">
                <a:latin typeface="#9Slide03 AmpleSoft" panose="02000000000000000000" pitchFamily="2" charset="0"/>
              </a:rPr>
              <a:t>3/5 (</a:t>
            </a:r>
            <a:r>
              <a:rPr lang="en-US" dirty="0" err="1">
                <a:latin typeface="#9Slide03 AmpleSoft" panose="02000000000000000000" pitchFamily="2" charset="0"/>
              </a:rPr>
              <a:t>chủ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đạo</a:t>
            </a:r>
            <a:r>
              <a:rPr lang="en-US" dirty="0">
                <a:latin typeface="#9Slide03 AmpleSoft" panose="02000000000000000000" pitchFamily="2" charset="0"/>
              </a:rPr>
              <a:t>) </a:t>
            </a:r>
            <a:r>
              <a:rPr lang="en-US" dirty="0" err="1">
                <a:latin typeface="#9Slide03 AmpleSoft" panose="02000000000000000000" pitchFamily="2" charset="0"/>
              </a:rPr>
              <a:t>và</a:t>
            </a:r>
            <a:r>
              <a:rPr lang="en-US" dirty="0">
                <a:latin typeface="#9Slide03 AmpleSoft" panose="02000000000000000000" pitchFamily="2" charset="0"/>
              </a:rPr>
              <a:t> 3/2/3 </a:t>
            </a:r>
            <a:r>
              <a:rPr lang="en-US" dirty="0">
                <a:latin typeface="#9Slide03 AmpleSoft" panose="02000000000000000000" pitchFamily="2" charset="0"/>
                <a:sym typeface="Wingdings" panose="05000000000000000000" pitchFamily="2" charset="2"/>
              </a:rPr>
              <a:t> </a:t>
            </a:r>
            <a:r>
              <a:rPr lang="en-US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Nhịp</a:t>
            </a:r>
            <a:r>
              <a:rPr lang="en-US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linh</a:t>
            </a:r>
            <a:r>
              <a:rPr lang="en-US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hoạt</a:t>
            </a:r>
            <a:r>
              <a:rPr lang="en-US" dirty="0">
                <a:latin typeface="#9Slide03 AmpleSoft" panose="02000000000000000000" pitchFamily="2" charset="0"/>
                <a:sym typeface="Wingdings" panose="05000000000000000000" pitchFamily="2" charset="2"/>
              </a:rPr>
              <a:t>, </a:t>
            </a:r>
            <a:r>
              <a:rPr lang="en-US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đều</a:t>
            </a:r>
            <a:r>
              <a:rPr lang="en-US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đặn</a:t>
            </a:r>
            <a:r>
              <a:rPr lang="en-US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tạo</a:t>
            </a:r>
            <a:r>
              <a:rPr lang="en-US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cảm</a:t>
            </a:r>
            <a:r>
              <a:rPr lang="en-US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giác</a:t>
            </a:r>
            <a:r>
              <a:rPr lang="en-US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dập</a:t>
            </a:r>
            <a:r>
              <a:rPr lang="en-US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dềnh</a:t>
            </a:r>
            <a:r>
              <a:rPr lang="en-US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như</a:t>
            </a:r>
            <a:r>
              <a:rPr lang="en-US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sóng</a:t>
            </a:r>
            <a:r>
              <a:rPr lang="en-US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nước</a:t>
            </a:r>
            <a:r>
              <a:rPr lang="en-US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biển</a:t>
            </a:r>
            <a:r>
              <a:rPr lang="en-US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khơi</a:t>
            </a:r>
            <a:endParaRPr lang="en-US" dirty="0">
              <a:latin typeface="#9Slide03 AmpleSoft" panose="02000000000000000000" pitchFamily="2" charset="0"/>
            </a:endParaRPr>
          </a:p>
        </p:txBody>
      </p:sp>
      <p:sp>
        <p:nvSpPr>
          <p:cNvPr id="226" name="Google Shape;220;p43">
            <a:extLst>
              <a:ext uri="{FF2B5EF4-FFF2-40B4-BE49-F238E27FC236}">
                <a16:creationId xmlns:a16="http://schemas.microsoft.com/office/drawing/2014/main" id="{5FDD894B-751B-3BE2-9B69-6FA3D425185E}"/>
              </a:ext>
            </a:extLst>
          </p:cNvPr>
          <p:cNvSpPr txBox="1">
            <a:spLocks/>
          </p:cNvSpPr>
          <p:nvPr/>
        </p:nvSpPr>
        <p:spPr>
          <a:xfrm>
            <a:off x="2983459" y="3960000"/>
            <a:ext cx="1098900" cy="7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Yeseva One"/>
              <a:buNone/>
              <a:defRPr sz="5000" b="0" i="0" u="none" strike="noStrike" cap="none">
                <a:solidFill>
                  <a:schemeClr val="accent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Yeseva One"/>
              <a:buNone/>
              <a:defRPr sz="1800" b="0" i="0" u="none" strike="noStrike" cap="none">
                <a:solidFill>
                  <a:schemeClr val="lt1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Yeseva One"/>
              <a:buNone/>
              <a:defRPr sz="1800" b="0" i="0" u="none" strike="noStrike" cap="none">
                <a:solidFill>
                  <a:schemeClr val="lt1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Yeseva One"/>
              <a:buNone/>
              <a:defRPr sz="1800" b="0" i="0" u="none" strike="noStrike" cap="none">
                <a:solidFill>
                  <a:schemeClr val="lt1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Yeseva One"/>
              <a:buNone/>
              <a:defRPr sz="1800" b="0" i="0" u="none" strike="noStrike" cap="none">
                <a:solidFill>
                  <a:schemeClr val="lt1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Yeseva One"/>
              <a:buNone/>
              <a:defRPr sz="1800" b="0" i="0" u="none" strike="noStrike" cap="none">
                <a:solidFill>
                  <a:schemeClr val="lt1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Yeseva One"/>
              <a:buNone/>
              <a:defRPr sz="1800" b="0" i="0" u="none" strike="noStrike" cap="none">
                <a:solidFill>
                  <a:schemeClr val="lt1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Yeseva One"/>
              <a:buNone/>
              <a:defRPr sz="1800" b="0" i="0" u="none" strike="noStrike" cap="none">
                <a:solidFill>
                  <a:schemeClr val="lt1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Yeseva One"/>
              <a:buNone/>
              <a:defRPr sz="1800" b="0" i="0" u="none" strike="noStrike" cap="none">
                <a:solidFill>
                  <a:schemeClr val="lt1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r>
              <a:rPr lang="en-US" sz="2400" dirty="0" err="1">
                <a:latin typeface="#9Slide03 AmpleSoft" panose="02000000000000000000" pitchFamily="2" charset="0"/>
              </a:rPr>
              <a:t>Ngắt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nhịp</a:t>
            </a:r>
            <a:endParaRPr lang="vi-VN" sz="2400" dirty="0">
              <a:latin typeface="#9Slide03 AmpleSoft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" grpId="0" animBg="1"/>
      <p:bldP spid="212" grpId="0" build="p"/>
      <p:bldP spid="220" grpId="0"/>
      <p:bldP spid="4" grpId="0"/>
      <p:bldP spid="28" grpId="0" animBg="1"/>
      <p:bldP spid="29" grpId="0" build="p"/>
      <p:bldP spid="30" grpId="0"/>
      <p:bldP spid="31" grpId="0" animBg="1"/>
      <p:bldP spid="225" grpId="0" build="p"/>
      <p:bldP spid="2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-166268" y="-1361898"/>
            <a:ext cx="9310268" cy="5171411"/>
          </a:xfrm>
          <a:custGeom>
            <a:avLst/>
            <a:gdLst>
              <a:gd name="connsiteX0" fmla="*/ 3694211 w 12413690"/>
              <a:gd name="connsiteY0" fmla="*/ 0 h 6543675"/>
              <a:gd name="connsiteX1" fmla="*/ 4352761 w 12413690"/>
              <a:gd name="connsiteY1" fmla="*/ 37823 h 6543675"/>
              <a:gd name="connsiteX2" fmla="*/ 11596806 w 12413690"/>
              <a:gd name="connsiteY2" fmla="*/ 6543675 h 6543675"/>
              <a:gd name="connsiteX3" fmla="*/ 10618388 w 12413690"/>
              <a:gd name="connsiteY3" fmla="*/ 6241081 h 6543675"/>
              <a:gd name="connsiteX4" fmla="*/ 7306825 w 12413690"/>
              <a:gd name="connsiteY4" fmla="*/ 5427848 h 6543675"/>
              <a:gd name="connsiteX5" fmla="*/ 5970913 w 12413690"/>
              <a:gd name="connsiteY5" fmla="*/ 5484581 h 6543675"/>
              <a:gd name="connsiteX6" fmla="*/ 4597363 w 12413690"/>
              <a:gd name="connsiteY6" fmla="*/ 5560231 h 6543675"/>
              <a:gd name="connsiteX7" fmla="*/ 1662116 w 12413690"/>
              <a:gd name="connsiteY7" fmla="*/ 4992865 h 6543675"/>
              <a:gd name="connsiteX8" fmla="*/ 3694211 w 12413690"/>
              <a:gd name="connsiteY8" fmla="*/ 0 h 654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413690" h="6543675">
                <a:moveTo>
                  <a:pt x="3694211" y="0"/>
                </a:moveTo>
                <a:cubicBezTo>
                  <a:pt x="3901185" y="0"/>
                  <a:pt x="4126971" y="0"/>
                  <a:pt x="4352761" y="37823"/>
                </a:cubicBezTo>
                <a:cubicBezTo>
                  <a:pt x="12104831" y="1078005"/>
                  <a:pt x="13628901" y="6543675"/>
                  <a:pt x="11596806" y="6543675"/>
                </a:cubicBezTo>
                <a:cubicBezTo>
                  <a:pt x="11314571" y="6543675"/>
                  <a:pt x="10994704" y="6449114"/>
                  <a:pt x="10618388" y="6241081"/>
                </a:cubicBezTo>
                <a:cubicBezTo>
                  <a:pt x="9414185" y="5579148"/>
                  <a:pt x="8341692" y="5427848"/>
                  <a:pt x="7306825" y="5427848"/>
                </a:cubicBezTo>
                <a:cubicBezTo>
                  <a:pt x="6855249" y="5427848"/>
                  <a:pt x="6422489" y="5465670"/>
                  <a:pt x="5970913" y="5484581"/>
                </a:cubicBezTo>
                <a:cubicBezTo>
                  <a:pt x="5519337" y="5522409"/>
                  <a:pt x="5067756" y="5560231"/>
                  <a:pt x="4597363" y="5560231"/>
                </a:cubicBezTo>
                <a:cubicBezTo>
                  <a:pt x="3694211" y="5560231"/>
                  <a:pt x="2734610" y="5446759"/>
                  <a:pt x="1662116" y="4992865"/>
                </a:cubicBezTo>
                <a:cubicBezTo>
                  <a:pt x="-1536555" y="3631171"/>
                  <a:pt x="288566" y="0"/>
                  <a:pt x="3694211" y="0"/>
                </a:cubicBezTo>
                <a:close/>
              </a:path>
            </a:pathLst>
          </a:custGeom>
          <a:solidFill>
            <a:srgbClr val="F6D3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685340" y="-2"/>
            <a:ext cx="8573" cy="896582"/>
            <a:chOff x="616453" y="-2"/>
            <a:chExt cx="11431" cy="1195442"/>
          </a:xfrm>
        </p:grpSpPr>
        <p:sp>
          <p:nvSpPr>
            <p:cNvPr id="12" name="Shape 1036"/>
            <p:cNvSpPr/>
            <p:nvPr/>
          </p:nvSpPr>
          <p:spPr>
            <a:xfrm rot="5400000" flipH="1">
              <a:off x="307844" y="872549"/>
              <a:ext cx="640080" cy="1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buClrTx/>
                <a:defRPr/>
              </a:pPr>
              <a:endParaRPr sz="135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3" name="Shape 1037"/>
            <p:cNvSpPr/>
            <p:nvPr/>
          </p:nvSpPr>
          <p:spPr>
            <a:xfrm rot="5400000" flipH="1">
              <a:off x="18732" y="597719"/>
              <a:ext cx="1195442" cy="0"/>
            </a:xfrm>
            <a:prstGeom prst="line">
              <a:avLst/>
            </a:prstGeom>
            <a:noFill/>
            <a:ln w="9525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buClrTx/>
                <a:defRPr/>
              </a:pPr>
              <a:endParaRPr sz="135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pic>
        <p:nvPicPr>
          <p:cNvPr id="5" name="图片占位符 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5" b="383"/>
          <a:stretch/>
        </p:blipFill>
        <p:spPr>
          <a:xfrm>
            <a:off x="-166264" y="-1361898"/>
            <a:ext cx="9310264" cy="4907756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0D1BC12-0365-4C88-A69F-A388CE84BD84}"/>
              </a:ext>
            </a:extLst>
          </p:cNvPr>
          <p:cNvSpPr txBox="1"/>
          <p:nvPr/>
        </p:nvSpPr>
        <p:spPr>
          <a:xfrm>
            <a:off x="0" y="3303918"/>
            <a:ext cx="9144000" cy="1361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2860" algn="ctr">
              <a:lnSpc>
                <a:spcPct val="150000"/>
              </a:lnSpc>
              <a:spcAft>
                <a:spcPts val="900"/>
              </a:spcAft>
            </a:pPr>
            <a:r>
              <a:rPr lang="en-US" sz="6000" b="1" dirty="0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2. </a:t>
            </a:r>
            <a:r>
              <a:rPr lang="en-US" sz="6000" b="1" dirty="0" err="1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Đặc</a:t>
            </a:r>
            <a:r>
              <a:rPr lang="en-US" sz="6000" b="1" dirty="0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điểm</a:t>
            </a:r>
            <a:r>
              <a:rPr lang="en-US" sz="6000" b="1" dirty="0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nội</a:t>
            </a:r>
            <a:r>
              <a:rPr lang="en-US" sz="6000" b="1" dirty="0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 dung</a:t>
            </a:r>
          </a:p>
        </p:txBody>
      </p:sp>
    </p:spTree>
    <p:extLst>
      <p:ext uri="{BB962C8B-B14F-4D97-AF65-F5344CB8AC3E}">
        <p14:creationId xmlns:p14="http://schemas.microsoft.com/office/powerpoint/2010/main" val="374437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IỂN TAM THANH - NGUỒN SỐNG BẤT TẬN">
            <a:extLst>
              <a:ext uri="{FF2B5EF4-FFF2-40B4-BE49-F238E27FC236}">
                <a16:creationId xmlns:a16="http://schemas.microsoft.com/office/drawing/2014/main" id="{320D8D7F-D014-6368-E732-CD366E9243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" r="16622"/>
          <a:stretch/>
        </p:blipFill>
        <p:spPr bwMode="auto">
          <a:xfrm>
            <a:off x="560927" y="822722"/>
            <a:ext cx="2286002" cy="1886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Đánh bắt cá cơm | BÁO QUẢNG NAM ONLINE - Tin tức mới nhất">
            <a:extLst>
              <a:ext uri="{FF2B5EF4-FFF2-40B4-BE49-F238E27FC236}">
                <a16:creationId xmlns:a16="http://schemas.microsoft.com/office/drawing/2014/main" id="{605BF77F-A178-F707-FF42-6DBFA86805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7" t="9966" r="15379" b="10677"/>
          <a:stretch/>
        </p:blipFill>
        <p:spPr bwMode="auto">
          <a:xfrm>
            <a:off x="3428998" y="822722"/>
            <a:ext cx="2286002" cy="18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3" name="Google Shape;363;p39"/>
          <p:cNvPicPr preferRelativeResize="0"/>
          <p:nvPr/>
        </p:nvPicPr>
        <p:blipFill rotWithShape="1">
          <a:blip r:embed="rId5">
            <a:alphaModFix/>
          </a:blip>
          <a:srcRect t="9127" b="35821"/>
          <a:stretch/>
        </p:blipFill>
        <p:spPr>
          <a:xfrm>
            <a:off x="6336839" y="822722"/>
            <a:ext cx="2285999" cy="1886222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39"/>
          <p:cNvSpPr txBox="1">
            <a:spLocks noGrp="1"/>
          </p:cNvSpPr>
          <p:nvPr>
            <p:ph type="title"/>
          </p:nvPr>
        </p:nvSpPr>
        <p:spPr>
          <a:xfrm>
            <a:off x="560929" y="3591434"/>
            <a:ext cx="2286000" cy="274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2400" b="1" dirty="0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Hai </a:t>
            </a:r>
            <a:r>
              <a:rPr lang="en-US" altLang="en-US" sz="2400" b="1" dirty="0" err="1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đầu</a:t>
            </a:r>
            <a:r>
              <a:rPr lang="en-US" altLang="en-US" sz="2400" b="1" dirty="0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Giới</a:t>
            </a:r>
            <a:r>
              <a:rPr lang="en-US" altLang="en-US" sz="2400" dirty="0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thiệu</a:t>
            </a:r>
            <a:r>
              <a:rPr lang="en-US" altLang="en-US" sz="2400" dirty="0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chung</a:t>
            </a:r>
            <a:r>
              <a:rPr lang="en-US" altLang="en-US" sz="2400" dirty="0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về</a:t>
            </a:r>
            <a:r>
              <a:rPr lang="en-US" altLang="en-US" sz="2400" dirty="0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làng</a:t>
            </a:r>
            <a:r>
              <a:rPr lang="en-US" altLang="en-US" sz="2400" dirty="0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quê</a:t>
            </a:r>
            <a:endParaRPr lang="en-US" altLang="en-US" sz="2400" dirty="0">
              <a:solidFill>
                <a:srgbClr val="0070C0"/>
              </a:solidFill>
              <a:latin typeface="#9Slide03 AmpleSoft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56" name="Google Shape;356;p39"/>
          <p:cNvSpPr txBox="1">
            <a:spLocks noGrp="1"/>
          </p:cNvSpPr>
          <p:nvPr>
            <p:ph type="title" idx="2"/>
          </p:nvPr>
        </p:nvSpPr>
        <p:spPr>
          <a:xfrm>
            <a:off x="3429000" y="3591434"/>
            <a:ext cx="2286000" cy="274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2400" b="1" dirty="0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14 </a:t>
            </a:r>
            <a:r>
              <a:rPr lang="en-US" altLang="en-US" sz="2400" b="1" dirty="0" err="1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tiếp</a:t>
            </a:r>
            <a:r>
              <a:rPr lang="en-US" altLang="en-US" sz="2400" b="1" dirty="0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Bức</a:t>
            </a:r>
            <a:r>
              <a:rPr lang="en-US" altLang="en-US" sz="2400" dirty="0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tranh</a:t>
            </a:r>
            <a:r>
              <a:rPr lang="en-US" altLang="en-US" sz="2400" dirty="0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lao</a:t>
            </a:r>
            <a:r>
              <a:rPr lang="en-US" altLang="en-US" sz="2400" dirty="0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động</a:t>
            </a:r>
            <a:r>
              <a:rPr lang="en-US" altLang="en-US" sz="2400" dirty="0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làng</a:t>
            </a:r>
            <a:r>
              <a:rPr lang="en-US" altLang="en-US" sz="2400" dirty="0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chài</a:t>
            </a:r>
            <a:endParaRPr lang="en-US" altLang="en-US" sz="2400" dirty="0">
              <a:solidFill>
                <a:srgbClr val="0070C0"/>
              </a:solidFill>
              <a:latin typeface="#9Slide03 AmpleSoft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58" name="Google Shape;358;p39"/>
          <p:cNvSpPr txBox="1">
            <a:spLocks noGrp="1"/>
          </p:cNvSpPr>
          <p:nvPr>
            <p:ph type="title" idx="4"/>
          </p:nvPr>
        </p:nvSpPr>
        <p:spPr>
          <a:xfrm>
            <a:off x="6336838" y="3591434"/>
            <a:ext cx="2286000" cy="274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Còn</a:t>
            </a:r>
            <a:r>
              <a:rPr lang="en-US" altLang="en-US" sz="2400" b="1" dirty="0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lại</a:t>
            </a:r>
            <a:r>
              <a:rPr lang="en-US" altLang="en-US" sz="2400" b="1" dirty="0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Nỗi</a:t>
            </a:r>
            <a:r>
              <a:rPr lang="en-US" altLang="en-US" sz="2400" dirty="0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nhớ</a:t>
            </a:r>
            <a:r>
              <a:rPr lang="en-US" altLang="en-US" sz="2400" dirty="0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quê</a:t>
            </a:r>
            <a:r>
              <a:rPr lang="en-US" altLang="en-US" sz="2400" dirty="0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hương</a:t>
            </a:r>
            <a:r>
              <a:rPr lang="en-US" altLang="en-US" sz="2400" dirty="0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tác</a:t>
            </a:r>
            <a:r>
              <a:rPr lang="en-US" altLang="en-US" sz="2400" dirty="0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giả</a:t>
            </a:r>
            <a:endParaRPr lang="en-US" altLang="en-US" sz="2400" dirty="0">
              <a:solidFill>
                <a:srgbClr val="0070C0"/>
              </a:solidFill>
              <a:latin typeface="#9Slide03 AmpleSoft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61" name="Google Shape;361;p39"/>
          <p:cNvSpPr/>
          <p:nvPr/>
        </p:nvSpPr>
        <p:spPr>
          <a:xfrm rot="10800000">
            <a:off x="560929" y="1367625"/>
            <a:ext cx="2286000" cy="1360331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39"/>
          <p:cNvSpPr/>
          <p:nvPr/>
        </p:nvSpPr>
        <p:spPr>
          <a:xfrm rot="10800000">
            <a:off x="3429000" y="1367625"/>
            <a:ext cx="2286000" cy="1360331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39"/>
          <p:cNvSpPr/>
          <p:nvPr/>
        </p:nvSpPr>
        <p:spPr>
          <a:xfrm rot="10800000">
            <a:off x="6336838" y="1367625"/>
            <a:ext cx="2286000" cy="1360331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4" grpId="0"/>
      <p:bldP spid="356" grpId="0"/>
      <p:bldP spid="358" grpId="0"/>
      <p:bldP spid="361" grpId="0" animBg="1"/>
      <p:bldP spid="364" grpId="0" animBg="1"/>
      <p:bldP spid="36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490340-42B3-E869-DF72-61956B46C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236" y="208722"/>
            <a:ext cx="3408887" cy="4726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B50838-B46E-54A8-0F82-267BB5A826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9078" y="679517"/>
            <a:ext cx="948844" cy="9488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05D5B6-6E26-E372-D150-5BB4D48D3C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9078" y="2107268"/>
            <a:ext cx="948844" cy="9488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29308C-4774-CB4D-3CAE-266E2FB51B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9078" y="3535019"/>
            <a:ext cx="948844" cy="948844"/>
          </a:xfrm>
          <a:prstGeom prst="rect">
            <a:avLst/>
          </a:prstGeom>
        </p:spPr>
      </p:pic>
      <p:sp>
        <p:nvSpPr>
          <p:cNvPr id="9" name="Snip Diagonal Corner Rectangle 3">
            <a:extLst>
              <a:ext uri="{FF2B5EF4-FFF2-40B4-BE49-F238E27FC236}">
                <a16:creationId xmlns:a16="http://schemas.microsoft.com/office/drawing/2014/main" id="{5F6E8FC2-4131-6BB2-6C9A-1B2981607C47}"/>
              </a:ext>
            </a:extLst>
          </p:cNvPr>
          <p:cNvSpPr/>
          <p:nvPr/>
        </p:nvSpPr>
        <p:spPr>
          <a:xfrm>
            <a:off x="5559129" y="748257"/>
            <a:ext cx="2954729" cy="804401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9F5D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Đóng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vai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Tế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Hanh</a:t>
            </a:r>
            <a:endParaRPr lang="en-US" sz="2000" b="1" kern="1200" dirty="0">
              <a:solidFill>
                <a:srgbClr val="FF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0" name="Snip Diagonal Corner Rectangle 3">
            <a:extLst>
              <a:ext uri="{FF2B5EF4-FFF2-40B4-BE49-F238E27FC236}">
                <a16:creationId xmlns:a16="http://schemas.microsoft.com/office/drawing/2014/main" id="{180D0966-AAF8-4832-A8BB-17655326F801}"/>
              </a:ext>
            </a:extLst>
          </p:cNvPr>
          <p:cNvSpPr/>
          <p:nvPr/>
        </p:nvSpPr>
        <p:spPr>
          <a:xfrm>
            <a:off x="5559129" y="2182137"/>
            <a:ext cx="2954729" cy="804401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9F5D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Giới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thiệu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quê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hương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mình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theo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PHT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số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2</a:t>
            </a:r>
            <a:endParaRPr lang="en-US" sz="2000" b="1" kern="1200" dirty="0">
              <a:solidFill>
                <a:srgbClr val="FF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1" name="Snip Diagonal Corner Rectangle 3">
            <a:extLst>
              <a:ext uri="{FF2B5EF4-FFF2-40B4-BE49-F238E27FC236}">
                <a16:creationId xmlns:a16="http://schemas.microsoft.com/office/drawing/2014/main" id="{03F8A8C4-A546-207B-901F-F3E6EE15BC34}"/>
              </a:ext>
            </a:extLst>
          </p:cNvPr>
          <p:cNvSpPr/>
          <p:nvPr/>
        </p:nvSpPr>
        <p:spPr>
          <a:xfrm>
            <a:off x="5559129" y="3637714"/>
            <a:ext cx="2954729" cy="80440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9F5D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Chia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sẻ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lớp</a:t>
            </a:r>
            <a:endParaRPr lang="en-US" sz="2000" b="1" kern="1200" dirty="0">
              <a:solidFill>
                <a:srgbClr val="FF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281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239234" y="1394505"/>
            <a:ext cx="3716079" cy="3309386"/>
          </a:xfrm>
          <a:custGeom>
            <a:avLst/>
            <a:gdLst>
              <a:gd name="connsiteX0" fmla="*/ 2718857 w 6311298"/>
              <a:gd name="connsiteY0" fmla="*/ 0 h 5505949"/>
              <a:gd name="connsiteX1" fmla="*/ 2923176 w 6311298"/>
              <a:gd name="connsiteY1" fmla="*/ 18600 h 5505949"/>
              <a:gd name="connsiteX2" fmla="*/ 4520587 w 6311298"/>
              <a:gd name="connsiteY2" fmla="*/ 2632068 h 5505949"/>
              <a:gd name="connsiteX3" fmla="*/ 5746505 w 6311298"/>
              <a:gd name="connsiteY3" fmla="*/ 4929314 h 5505949"/>
              <a:gd name="connsiteX4" fmla="*/ 3536138 w 6311298"/>
              <a:gd name="connsiteY4" fmla="*/ 5505949 h 5505949"/>
              <a:gd name="connsiteX5" fmla="*/ 202008 w 6311298"/>
              <a:gd name="connsiteY5" fmla="*/ 4129462 h 5505949"/>
              <a:gd name="connsiteX6" fmla="*/ 2718857 w 6311298"/>
              <a:gd name="connsiteY6" fmla="*/ 0 h 5505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1298" h="5505949">
                <a:moveTo>
                  <a:pt x="2718857" y="0"/>
                </a:moveTo>
                <a:cubicBezTo>
                  <a:pt x="2783869" y="0"/>
                  <a:pt x="2848879" y="9300"/>
                  <a:pt x="2923176" y="18600"/>
                </a:cubicBezTo>
                <a:cubicBezTo>
                  <a:pt x="4892079" y="232515"/>
                  <a:pt x="3935490" y="1934523"/>
                  <a:pt x="4520587" y="2632068"/>
                </a:cubicBezTo>
                <a:cubicBezTo>
                  <a:pt x="5105686" y="3320312"/>
                  <a:pt x="7343915" y="3748138"/>
                  <a:pt x="5746505" y="4929314"/>
                </a:cubicBezTo>
                <a:cubicBezTo>
                  <a:pt x="5244993" y="5301336"/>
                  <a:pt x="4418427" y="5505949"/>
                  <a:pt x="3536138" y="5505949"/>
                </a:cubicBezTo>
                <a:cubicBezTo>
                  <a:pt x="2300930" y="5505949"/>
                  <a:pt x="944989" y="5096723"/>
                  <a:pt x="202008" y="4129462"/>
                </a:cubicBezTo>
                <a:cubicBezTo>
                  <a:pt x="-503824" y="3218004"/>
                  <a:pt x="712807" y="0"/>
                  <a:pt x="2718857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4" name="图片占位符 3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5" r="7015" b="9636"/>
          <a:stretch/>
        </p:blipFill>
        <p:spPr>
          <a:xfrm>
            <a:off x="239234" y="1501541"/>
            <a:ext cx="3245111" cy="3202350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356A6E0-3A5A-4DFF-8CA4-9D017EE64CF1}"/>
              </a:ext>
            </a:extLst>
          </p:cNvPr>
          <p:cNvSpPr txBox="1"/>
          <p:nvPr/>
        </p:nvSpPr>
        <p:spPr>
          <a:xfrm>
            <a:off x="3046634" y="1337785"/>
            <a:ext cx="578569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marR="22860" indent="-214313" algn="just">
              <a:spcAft>
                <a:spcPts val="900"/>
              </a:spcAft>
              <a:buFont typeface="Courier New" panose="02070309020205020404" pitchFamily="49" charset="0"/>
              <a:buChar char="o"/>
            </a:pPr>
            <a:r>
              <a:rPr lang="en-US" sz="2200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Nghề</a:t>
            </a:r>
            <a:r>
              <a:rPr lang="en-US" sz="2200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2200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nghiệp</a:t>
            </a:r>
            <a:r>
              <a:rPr lang="en-US" sz="2200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2200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chính</a:t>
            </a:r>
            <a:r>
              <a:rPr lang="en-US" sz="2200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: 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“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vốn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làm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nghề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chài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lưới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” ; 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từ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“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vốn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” 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  <a:sym typeface="Wingdings" panose="05000000000000000000" pitchFamily="2" charset="2"/>
              </a:rPr>
              <a:t>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nghề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truyền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thống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, 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lâu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đời</a:t>
            </a:r>
            <a:endParaRPr lang="en-US" sz="2200" dirty="0">
              <a:latin typeface="#9Slide03 Arima Madurai" panose="000005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8BE2D8-1CB6-4C5E-B9D6-D9D41165BF57}"/>
              </a:ext>
            </a:extLst>
          </p:cNvPr>
          <p:cNvSpPr txBox="1"/>
          <p:nvPr/>
        </p:nvSpPr>
        <p:spPr>
          <a:xfrm>
            <a:off x="3046634" y="2495715"/>
            <a:ext cx="57856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22860" indent="-342900" algn="just">
              <a:spcAft>
                <a:spcPts val="900"/>
              </a:spcAft>
              <a:buFont typeface="Courier New" panose="02070309020205020404" pitchFamily="49" charset="0"/>
              <a:buChar char="o"/>
            </a:pPr>
            <a:r>
              <a:rPr lang="en-US" sz="2200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Vị</a:t>
            </a:r>
            <a:r>
              <a:rPr lang="en-US" sz="2200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2200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trí</a:t>
            </a:r>
            <a:r>
              <a:rPr lang="en-US" sz="2200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: 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trung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tâm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sóng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nước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(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mở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đầu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câu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thơ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là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“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nước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”, 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giữa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là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“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biển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”, 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kết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là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“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sông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”)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CDBF18-338E-4745-9EC9-146F734FA758}"/>
              </a:ext>
            </a:extLst>
          </p:cNvPr>
          <p:cNvSpPr txBox="1"/>
          <p:nvPr/>
        </p:nvSpPr>
        <p:spPr>
          <a:xfrm>
            <a:off x="4024404" y="3653645"/>
            <a:ext cx="480792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22860" indent="-342900" algn="just">
              <a:spcAft>
                <a:spcPts val="900"/>
              </a:spcAft>
              <a:buFont typeface="Courier New" panose="02070309020205020404" pitchFamily="49" charset="0"/>
              <a:buChar char="o"/>
            </a:pPr>
            <a:r>
              <a:rPr lang="en-US" sz="2200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Cách</a:t>
            </a:r>
            <a:r>
              <a:rPr lang="en-US" sz="2200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2200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tính</a:t>
            </a:r>
            <a:r>
              <a:rPr lang="en-US" sz="2200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2200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độ</a:t>
            </a:r>
            <a:r>
              <a:rPr lang="en-US" sz="2200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2200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dài</a:t>
            </a:r>
            <a:r>
              <a:rPr lang="en-US" sz="2200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2200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dân</a:t>
            </a:r>
            <a:r>
              <a:rPr lang="en-US" sz="2200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2200" dirty="0" err="1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dã</a:t>
            </a:r>
            <a:r>
              <a:rPr lang="en-US" sz="2200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: 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“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cách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biển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nửa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ngày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sông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” (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lấy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thời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gian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để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đếm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không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gian</a:t>
            </a:r>
            <a:r>
              <a:rPr lang="en-US" sz="2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05FAAB-4E81-55C8-7BFE-C2A655EA8ECD}"/>
              </a:ext>
            </a:extLst>
          </p:cNvPr>
          <p:cNvSpPr txBox="1"/>
          <p:nvPr/>
        </p:nvSpPr>
        <p:spPr>
          <a:xfrm>
            <a:off x="0" y="77002"/>
            <a:ext cx="9144000" cy="8318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2860" algn="ctr">
              <a:lnSpc>
                <a:spcPct val="150000"/>
              </a:lnSpc>
              <a:spcAft>
                <a:spcPts val="900"/>
              </a:spcAft>
            </a:pPr>
            <a:r>
              <a:rPr lang="en-US" sz="3600" b="1" dirty="0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a/ </a:t>
            </a:r>
            <a:r>
              <a:rPr lang="en-US" sz="3600" b="1" dirty="0" err="1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Giới</a:t>
            </a:r>
            <a:r>
              <a:rPr lang="en-US" sz="3600" b="1" dirty="0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thiệu</a:t>
            </a:r>
            <a:r>
              <a:rPr lang="en-US" sz="3600" b="1" dirty="0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chung</a:t>
            </a:r>
            <a:r>
              <a:rPr lang="en-US" sz="3600" b="1" dirty="0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làng</a:t>
            </a:r>
            <a:r>
              <a:rPr lang="en-US" sz="3600" b="1" dirty="0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quê</a:t>
            </a:r>
            <a:endParaRPr lang="en-US" sz="3600" b="1" dirty="0">
              <a:solidFill>
                <a:srgbClr val="FF0000"/>
              </a:solidFill>
              <a:latin typeface="#9Slide05 SVNBalladeer Light" panose="00000400000000000000" pitchFamily="2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27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/>
      <p:bldP spid="15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C37058-33B4-5601-6CA5-90F738F6C64D}"/>
              </a:ext>
            </a:extLst>
          </p:cNvPr>
          <p:cNvSpPr txBox="1"/>
          <p:nvPr/>
        </p:nvSpPr>
        <p:spPr>
          <a:xfrm>
            <a:off x="-30155" y="112640"/>
            <a:ext cx="9144000" cy="8318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2860" algn="ctr">
              <a:lnSpc>
                <a:spcPct val="150000"/>
              </a:lnSpc>
              <a:spcAft>
                <a:spcPts val="900"/>
              </a:spcAft>
            </a:pPr>
            <a:r>
              <a:rPr lang="en-US" sz="3600" b="1" dirty="0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a/ </a:t>
            </a:r>
            <a:r>
              <a:rPr lang="en-US" sz="3600" b="1" dirty="0" err="1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Giới</a:t>
            </a:r>
            <a:r>
              <a:rPr lang="en-US" sz="3600" b="1" dirty="0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thiệu</a:t>
            </a:r>
            <a:r>
              <a:rPr lang="en-US" sz="3600" b="1" dirty="0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chung</a:t>
            </a:r>
            <a:r>
              <a:rPr lang="en-US" sz="3600" b="1" dirty="0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làng</a:t>
            </a:r>
            <a:r>
              <a:rPr lang="en-US" sz="3600" b="1" dirty="0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quê</a:t>
            </a:r>
            <a:endParaRPr lang="en-US" sz="3600" b="1" dirty="0">
              <a:solidFill>
                <a:srgbClr val="FF0000"/>
              </a:solidFill>
              <a:latin typeface="#9Slide05 SVNBalladeer Light" panose="000004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4" name="Freeform 9">
            <a:extLst>
              <a:ext uri="{FF2B5EF4-FFF2-40B4-BE49-F238E27FC236}">
                <a16:creationId xmlns:a16="http://schemas.microsoft.com/office/drawing/2014/main" id="{62A26734-4015-57A8-C1A6-982AB10E0E5A}"/>
              </a:ext>
            </a:extLst>
          </p:cNvPr>
          <p:cNvSpPr/>
          <p:nvPr/>
        </p:nvSpPr>
        <p:spPr>
          <a:xfrm rot="21207348" flipH="1">
            <a:off x="5310962" y="1413035"/>
            <a:ext cx="3626111" cy="3309386"/>
          </a:xfrm>
          <a:custGeom>
            <a:avLst/>
            <a:gdLst>
              <a:gd name="connsiteX0" fmla="*/ 2718857 w 6311298"/>
              <a:gd name="connsiteY0" fmla="*/ 0 h 5505949"/>
              <a:gd name="connsiteX1" fmla="*/ 2923176 w 6311298"/>
              <a:gd name="connsiteY1" fmla="*/ 18600 h 5505949"/>
              <a:gd name="connsiteX2" fmla="*/ 4520587 w 6311298"/>
              <a:gd name="connsiteY2" fmla="*/ 2632068 h 5505949"/>
              <a:gd name="connsiteX3" fmla="*/ 5746505 w 6311298"/>
              <a:gd name="connsiteY3" fmla="*/ 4929314 h 5505949"/>
              <a:gd name="connsiteX4" fmla="*/ 3536138 w 6311298"/>
              <a:gd name="connsiteY4" fmla="*/ 5505949 h 5505949"/>
              <a:gd name="connsiteX5" fmla="*/ 202008 w 6311298"/>
              <a:gd name="connsiteY5" fmla="*/ 4129462 h 5505949"/>
              <a:gd name="connsiteX6" fmla="*/ 2718857 w 6311298"/>
              <a:gd name="connsiteY6" fmla="*/ 0 h 5505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1298" h="5505949">
                <a:moveTo>
                  <a:pt x="2718857" y="0"/>
                </a:moveTo>
                <a:cubicBezTo>
                  <a:pt x="2783869" y="0"/>
                  <a:pt x="2848879" y="9300"/>
                  <a:pt x="2923176" y="18600"/>
                </a:cubicBezTo>
                <a:cubicBezTo>
                  <a:pt x="4892079" y="232515"/>
                  <a:pt x="3935490" y="1934523"/>
                  <a:pt x="4520587" y="2632068"/>
                </a:cubicBezTo>
                <a:cubicBezTo>
                  <a:pt x="5105686" y="3320312"/>
                  <a:pt x="7343915" y="3748138"/>
                  <a:pt x="5746505" y="4929314"/>
                </a:cubicBezTo>
                <a:cubicBezTo>
                  <a:pt x="5244993" y="5301336"/>
                  <a:pt x="4418427" y="5505949"/>
                  <a:pt x="3536138" y="5505949"/>
                </a:cubicBezTo>
                <a:cubicBezTo>
                  <a:pt x="2300930" y="5505949"/>
                  <a:pt x="944989" y="5096723"/>
                  <a:pt x="202008" y="4129462"/>
                </a:cubicBezTo>
                <a:cubicBezTo>
                  <a:pt x="-503824" y="3218004"/>
                  <a:pt x="712807" y="0"/>
                  <a:pt x="2718857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6" name="图片占位符 3">
            <a:extLst>
              <a:ext uri="{FF2B5EF4-FFF2-40B4-BE49-F238E27FC236}">
                <a16:creationId xmlns:a16="http://schemas.microsoft.com/office/drawing/2014/main" id="{E460D8B5-4246-0CCB-B904-D6935BC299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5" r="7015" b="9636"/>
          <a:stretch/>
        </p:blipFill>
        <p:spPr>
          <a:xfrm rot="21207348" flipH="1">
            <a:off x="5301403" y="1500929"/>
            <a:ext cx="3485081" cy="3133598"/>
          </a:xfrm>
          <a:custGeom>
            <a:avLst/>
            <a:gdLst>
              <a:gd name="connsiteX0" fmla="*/ 1102181 w 2558500"/>
              <a:gd name="connsiteY0" fmla="*/ 0 h 2232025"/>
              <a:gd name="connsiteX1" fmla="*/ 1185009 w 2558500"/>
              <a:gd name="connsiteY1" fmla="*/ 7540 h 2232025"/>
              <a:gd name="connsiteX2" fmla="*/ 1832574 w 2558500"/>
              <a:gd name="connsiteY2" fmla="*/ 1066999 h 2232025"/>
              <a:gd name="connsiteX3" fmla="*/ 2329542 w 2558500"/>
              <a:gd name="connsiteY3" fmla="*/ 1998266 h 2232025"/>
              <a:gd name="connsiteX4" fmla="*/ 1433494 w 2558500"/>
              <a:gd name="connsiteY4" fmla="*/ 2232025 h 2232025"/>
              <a:gd name="connsiteX5" fmla="*/ 81890 w 2558500"/>
              <a:gd name="connsiteY5" fmla="*/ 1674019 h 2232025"/>
              <a:gd name="connsiteX6" fmla="*/ 1102181 w 2558500"/>
              <a:gd name="connsiteY6" fmla="*/ 0 h 223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58500" h="2232025">
                <a:moveTo>
                  <a:pt x="1102181" y="0"/>
                </a:moveTo>
                <a:cubicBezTo>
                  <a:pt x="1128536" y="0"/>
                  <a:pt x="1154890" y="3770"/>
                  <a:pt x="1185009" y="7540"/>
                </a:cubicBezTo>
                <a:cubicBezTo>
                  <a:pt x="1983171" y="94258"/>
                  <a:pt x="1595385" y="784225"/>
                  <a:pt x="1832574" y="1066999"/>
                </a:cubicBezTo>
                <a:cubicBezTo>
                  <a:pt x="2069764" y="1346002"/>
                  <a:pt x="2977107" y="1519436"/>
                  <a:pt x="2329542" y="1998266"/>
                </a:cubicBezTo>
                <a:cubicBezTo>
                  <a:pt x="2126237" y="2149078"/>
                  <a:pt x="1791160" y="2232025"/>
                  <a:pt x="1433494" y="2232025"/>
                </a:cubicBezTo>
                <a:cubicBezTo>
                  <a:pt x="932760" y="2232025"/>
                  <a:pt x="383083" y="2066131"/>
                  <a:pt x="81890" y="1674019"/>
                </a:cubicBezTo>
                <a:cubicBezTo>
                  <a:pt x="-204243" y="1304528"/>
                  <a:pt x="288960" y="0"/>
                  <a:pt x="1102181" y="0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4F67A9-AB8F-C076-9B32-C22B1EBFFC19}"/>
              </a:ext>
            </a:extLst>
          </p:cNvPr>
          <p:cNvSpPr txBox="1"/>
          <p:nvPr/>
        </p:nvSpPr>
        <p:spPr>
          <a:xfrm>
            <a:off x="342492" y="1317894"/>
            <a:ext cx="5000368" cy="1087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2860" algn="just">
              <a:lnSpc>
                <a:spcPct val="150000"/>
              </a:lnSpc>
              <a:spcAft>
                <a:spcPts val="900"/>
              </a:spcAft>
            </a:pPr>
            <a:r>
              <a:rPr lang="en-US" sz="225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⇒ </a:t>
            </a:r>
            <a:r>
              <a:rPr lang="en-US" sz="225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Giới</a:t>
            </a:r>
            <a:r>
              <a:rPr lang="en-US" sz="225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5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thiệu</a:t>
            </a:r>
            <a:r>
              <a:rPr lang="en-US" sz="225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5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về</a:t>
            </a:r>
            <a:r>
              <a:rPr lang="en-US" sz="225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5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làng</a:t>
            </a:r>
            <a:r>
              <a:rPr lang="en-US" sz="225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5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một</a:t>
            </a:r>
            <a:r>
              <a:rPr lang="en-US" sz="225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5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cách</a:t>
            </a:r>
            <a:r>
              <a:rPr lang="en-US" sz="225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5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khái</a:t>
            </a:r>
            <a:r>
              <a:rPr lang="en-US" sz="225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5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quát</a:t>
            </a:r>
            <a:r>
              <a:rPr lang="en-US" sz="225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, dung </a:t>
            </a:r>
            <a:r>
              <a:rPr lang="en-US" sz="225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dị</a:t>
            </a:r>
            <a:endParaRPr lang="en-US" sz="2250" dirty="0">
              <a:latin typeface="#9Slide03 Arima Madurai" panose="000005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41699E-EA36-D081-328E-CA441E852743}"/>
              </a:ext>
            </a:extLst>
          </p:cNvPr>
          <p:cNvSpPr txBox="1"/>
          <p:nvPr/>
        </p:nvSpPr>
        <p:spPr>
          <a:xfrm>
            <a:off x="342492" y="2644806"/>
            <a:ext cx="5000368" cy="1087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2860" algn="just">
              <a:lnSpc>
                <a:spcPct val="150000"/>
              </a:lnSpc>
              <a:spcAft>
                <a:spcPts val="900"/>
              </a:spcAft>
            </a:pPr>
            <a:r>
              <a:rPr lang="en-US" sz="225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  <a:sym typeface="Wingdings" panose="05000000000000000000" pitchFamily="2" charset="2"/>
              </a:rPr>
              <a:t></a:t>
            </a:r>
            <a:r>
              <a:rPr lang="en-US" sz="225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5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Tạo</a:t>
            </a:r>
            <a:r>
              <a:rPr lang="en-US" sz="225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5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ấn</a:t>
            </a:r>
            <a:r>
              <a:rPr lang="en-US" sz="225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5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tượng</a:t>
            </a:r>
            <a:r>
              <a:rPr lang="en-US" sz="225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5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mạnh</a:t>
            </a:r>
            <a:r>
              <a:rPr lang="en-US" sz="225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5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mẽ</a:t>
            </a:r>
            <a:r>
              <a:rPr lang="en-US" sz="225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5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về</a:t>
            </a:r>
            <a:r>
              <a:rPr lang="en-US" sz="225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1 </a:t>
            </a:r>
            <a:r>
              <a:rPr lang="en-US" sz="225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vùng</a:t>
            </a:r>
            <a:r>
              <a:rPr lang="en-US" sz="225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5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quê</a:t>
            </a:r>
            <a:r>
              <a:rPr lang="en-US" sz="225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5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chài</a:t>
            </a:r>
            <a:r>
              <a:rPr lang="en-US" sz="225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5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lưới</a:t>
            </a:r>
            <a:r>
              <a:rPr lang="en-US" sz="225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5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thanh</a:t>
            </a:r>
            <a:r>
              <a:rPr lang="en-US" sz="225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5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bình</a:t>
            </a:r>
            <a:r>
              <a:rPr lang="en-US" sz="225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, </a:t>
            </a:r>
            <a:r>
              <a:rPr lang="en-US" sz="225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tươi</a:t>
            </a:r>
            <a:r>
              <a:rPr lang="en-US" sz="225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5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đẹp</a:t>
            </a:r>
            <a:r>
              <a:rPr lang="en-US" sz="225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951F19-5FA4-AD4E-8698-23E3900BEC76}"/>
              </a:ext>
            </a:extLst>
          </p:cNvPr>
          <p:cNvSpPr txBox="1"/>
          <p:nvPr/>
        </p:nvSpPr>
        <p:spPr>
          <a:xfrm>
            <a:off x="352049" y="3998625"/>
            <a:ext cx="5115099" cy="568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2860" algn="just">
              <a:lnSpc>
                <a:spcPct val="150000"/>
              </a:lnSpc>
              <a:spcAft>
                <a:spcPts val="900"/>
              </a:spcAft>
            </a:pPr>
            <a:r>
              <a:rPr lang="en-US" sz="225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  <a:sym typeface="Wingdings" panose="05000000000000000000" pitchFamily="2" charset="2"/>
              </a:rPr>
              <a:t></a:t>
            </a:r>
            <a:r>
              <a:rPr lang="en-US" sz="225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5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Niềm</a:t>
            </a:r>
            <a:r>
              <a:rPr lang="en-US" sz="225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5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tự</a:t>
            </a:r>
            <a:r>
              <a:rPr lang="en-US" sz="225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5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hào</a:t>
            </a:r>
            <a:r>
              <a:rPr lang="en-US" sz="225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5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của</a:t>
            </a:r>
            <a:r>
              <a:rPr lang="en-US" sz="225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1 </a:t>
            </a:r>
            <a:r>
              <a:rPr lang="en-US" sz="225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người</a:t>
            </a:r>
            <a:r>
              <a:rPr lang="en-US" sz="225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con </a:t>
            </a:r>
            <a:r>
              <a:rPr lang="en-US" sz="225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xa</a:t>
            </a:r>
            <a:r>
              <a:rPr lang="en-US" sz="225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25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quê</a:t>
            </a:r>
            <a:r>
              <a:rPr lang="en-US" sz="225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8843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10" descr="ThoChau_Quycoctu32">
            <a:extLst>
              <a:ext uri="{FF2B5EF4-FFF2-40B4-BE49-F238E27FC236}">
                <a16:creationId xmlns:a16="http://schemas.microsoft.com/office/drawing/2014/main" id="{9983D774-0DA8-4EFC-92B1-0E53AAEA6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Text Box 11">
            <a:extLst>
              <a:ext uri="{FF2B5EF4-FFF2-40B4-BE49-F238E27FC236}">
                <a16:creationId xmlns:a16="http://schemas.microsoft.com/office/drawing/2014/main" id="{24DCA756-3C1D-49E1-9A4D-D023960036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4732" y="910437"/>
            <a:ext cx="732674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buNone/>
            </a:pPr>
            <a:r>
              <a:rPr lang="en-SG" sz="2400" b="1" i="1" dirty="0" err="1">
                <a:solidFill>
                  <a:schemeClr val="bg1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Quê</a:t>
            </a:r>
            <a:r>
              <a:rPr lang="en-SG" sz="2400" b="1" i="1" dirty="0">
                <a:solidFill>
                  <a:schemeClr val="bg1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h</a:t>
            </a:r>
            <a:r>
              <a:rPr lang="vi-VN" sz="2400" b="1" i="1" dirty="0">
                <a:solidFill>
                  <a:schemeClr val="bg1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ư</a:t>
            </a:r>
            <a:r>
              <a:rPr lang="en-SG" sz="2400" b="1" i="1" dirty="0" err="1">
                <a:solidFill>
                  <a:schemeClr val="bg1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ơng</a:t>
            </a:r>
            <a:r>
              <a:rPr lang="en-SG" sz="2400" b="1" i="1" dirty="0">
                <a:solidFill>
                  <a:schemeClr val="bg1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chemeClr val="bg1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tôi</a:t>
            </a:r>
            <a:r>
              <a:rPr lang="en-SG" sz="2400" b="1" i="1" dirty="0">
                <a:solidFill>
                  <a:schemeClr val="bg1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chemeClr val="bg1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lang="en-SG" sz="2400" b="1" i="1" dirty="0">
                <a:solidFill>
                  <a:schemeClr val="bg1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con </a:t>
            </a:r>
            <a:r>
              <a:rPr lang="en-SG" sz="2400" b="1" i="1" dirty="0" err="1">
                <a:solidFill>
                  <a:schemeClr val="bg1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sông</a:t>
            </a:r>
            <a:r>
              <a:rPr lang="en-SG" sz="2400" b="1" i="1" dirty="0">
                <a:solidFill>
                  <a:schemeClr val="bg1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chemeClr val="bg1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xanh</a:t>
            </a:r>
            <a:r>
              <a:rPr lang="en-SG" sz="2400" b="1" i="1" dirty="0">
                <a:solidFill>
                  <a:schemeClr val="bg1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chemeClr val="bg1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biếc</a:t>
            </a:r>
            <a:endParaRPr lang="en-SG" sz="2400" b="1" i="1" dirty="0">
              <a:solidFill>
                <a:schemeClr val="bg1"/>
              </a:solidFill>
              <a:latin typeface="#9Slide03 AmpleSoft" panose="02000000000000000000" pitchFamily="2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en-SG" sz="2400" b="1" i="1" dirty="0">
                <a:solidFill>
                  <a:schemeClr val="bg1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N</a:t>
            </a:r>
            <a:r>
              <a:rPr lang="vi-VN" sz="2400" b="1" i="1" dirty="0">
                <a:solidFill>
                  <a:schemeClr val="bg1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ư</a:t>
            </a:r>
            <a:r>
              <a:rPr lang="en-SG" sz="2400" b="1" i="1" dirty="0" err="1">
                <a:solidFill>
                  <a:schemeClr val="bg1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ớc</a:t>
            </a:r>
            <a:r>
              <a:rPr lang="en-SG" sz="2400" b="1" i="1" dirty="0">
                <a:solidFill>
                  <a:schemeClr val="bg1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g</a:t>
            </a:r>
            <a:r>
              <a:rPr lang="vi-VN" sz="2400" b="1" i="1" dirty="0">
                <a:solidFill>
                  <a:schemeClr val="bg1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ư</a:t>
            </a:r>
            <a:r>
              <a:rPr lang="en-SG" sz="2400" b="1" i="1" dirty="0" err="1">
                <a:solidFill>
                  <a:schemeClr val="bg1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ơng</a:t>
            </a:r>
            <a:r>
              <a:rPr lang="en-SG" sz="2400" b="1" i="1" dirty="0">
                <a:solidFill>
                  <a:schemeClr val="bg1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chemeClr val="bg1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trong</a:t>
            </a:r>
            <a:r>
              <a:rPr lang="en-SG" sz="2400" b="1" i="1" dirty="0">
                <a:solidFill>
                  <a:schemeClr val="bg1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chemeClr val="bg1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soi</a:t>
            </a:r>
            <a:r>
              <a:rPr lang="en-SG" sz="2400" b="1" i="1" dirty="0">
                <a:solidFill>
                  <a:schemeClr val="bg1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chemeClr val="bg1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tóc</a:t>
            </a:r>
            <a:r>
              <a:rPr lang="en-SG" sz="2400" b="1" i="1" dirty="0">
                <a:solidFill>
                  <a:schemeClr val="bg1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chemeClr val="bg1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những</a:t>
            </a:r>
            <a:r>
              <a:rPr lang="en-SG" sz="2400" b="1" i="1" dirty="0">
                <a:solidFill>
                  <a:schemeClr val="bg1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chemeClr val="bg1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hàng</a:t>
            </a:r>
            <a:r>
              <a:rPr lang="en-SG" sz="2400" b="1" i="1" dirty="0">
                <a:solidFill>
                  <a:schemeClr val="bg1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SG" sz="2400" b="1" i="1" dirty="0" err="1">
                <a:solidFill>
                  <a:schemeClr val="bg1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tre</a:t>
            </a:r>
            <a:endParaRPr lang="en-SG" sz="2400" b="1" i="1" dirty="0">
              <a:solidFill>
                <a:schemeClr val="bg1"/>
              </a:solidFill>
              <a:latin typeface="#9Slide03 AmpleSoft" panose="02000000000000000000" pitchFamily="2" charset="0"/>
              <a:cs typeface="Times New Roman" panose="02020603050405020304" pitchFamily="18" charset="0"/>
            </a:endParaRPr>
          </a:p>
          <a:p>
            <a:pPr algn="r">
              <a:buNone/>
            </a:pPr>
            <a:r>
              <a:rPr lang="en-SG" sz="1400" b="1" i="1" dirty="0">
                <a:solidFill>
                  <a:schemeClr val="bg1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(</a:t>
            </a:r>
            <a:r>
              <a:rPr lang="en-SG" sz="1400" b="1" i="1" dirty="0" err="1">
                <a:solidFill>
                  <a:schemeClr val="bg1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Nhớ</a:t>
            </a:r>
            <a:r>
              <a:rPr lang="en-SG" sz="1400" b="1" i="1" dirty="0">
                <a:solidFill>
                  <a:schemeClr val="bg1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con </a:t>
            </a:r>
            <a:r>
              <a:rPr lang="en-SG" sz="1400" b="1" i="1" dirty="0" err="1">
                <a:solidFill>
                  <a:schemeClr val="bg1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sông</a:t>
            </a:r>
            <a:r>
              <a:rPr lang="en-SG" sz="1400" b="1" i="1" dirty="0">
                <a:solidFill>
                  <a:schemeClr val="bg1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SG" sz="1400" b="1" i="1" dirty="0" err="1">
                <a:solidFill>
                  <a:schemeClr val="bg1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quê</a:t>
            </a:r>
            <a:r>
              <a:rPr lang="en-SG" sz="1400" b="1" i="1" dirty="0">
                <a:solidFill>
                  <a:schemeClr val="bg1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h</a:t>
            </a:r>
            <a:r>
              <a:rPr lang="vi-VN" sz="1400" b="1" i="1" dirty="0">
                <a:solidFill>
                  <a:schemeClr val="bg1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ư</a:t>
            </a:r>
            <a:r>
              <a:rPr lang="en-SG" sz="1400" b="1" i="1" dirty="0" err="1">
                <a:solidFill>
                  <a:schemeClr val="bg1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ơng</a:t>
            </a:r>
            <a:r>
              <a:rPr lang="en-SG" sz="1400" b="1" i="1" dirty="0">
                <a:solidFill>
                  <a:schemeClr val="bg1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_ </a:t>
            </a:r>
            <a:r>
              <a:rPr lang="en-SG" sz="1400" b="1" i="1" dirty="0" err="1">
                <a:solidFill>
                  <a:schemeClr val="bg1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Tế</a:t>
            </a:r>
            <a:r>
              <a:rPr lang="en-SG" sz="1400" b="1" i="1" dirty="0">
                <a:solidFill>
                  <a:schemeClr val="bg1"/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Hanh)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FB50838-B46E-54A8-0F82-267BB5A82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9078" y="679517"/>
            <a:ext cx="948844" cy="9488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05D5B6-6E26-E372-D150-5BB4D48D3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9078" y="2107268"/>
            <a:ext cx="948844" cy="9488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29308C-4774-CB4D-3CAE-266E2FB51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9078" y="3535019"/>
            <a:ext cx="948844" cy="948844"/>
          </a:xfrm>
          <a:prstGeom prst="rect">
            <a:avLst/>
          </a:prstGeom>
        </p:spPr>
      </p:pic>
      <p:sp>
        <p:nvSpPr>
          <p:cNvPr id="9" name="Snip Diagonal Corner Rectangle 3">
            <a:extLst>
              <a:ext uri="{FF2B5EF4-FFF2-40B4-BE49-F238E27FC236}">
                <a16:creationId xmlns:a16="http://schemas.microsoft.com/office/drawing/2014/main" id="{5F6E8FC2-4131-6BB2-6C9A-1B2981607C47}"/>
              </a:ext>
            </a:extLst>
          </p:cNvPr>
          <p:cNvSpPr/>
          <p:nvPr/>
        </p:nvSpPr>
        <p:spPr>
          <a:xfrm>
            <a:off x="5559129" y="748257"/>
            <a:ext cx="2954729" cy="804401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9F5D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Làm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việc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nhóm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bốn</a:t>
            </a:r>
            <a:endParaRPr lang="en-US" sz="2000" b="1" kern="1200" dirty="0">
              <a:solidFill>
                <a:srgbClr val="FF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0" name="Snip Diagonal Corner Rectangle 3">
            <a:extLst>
              <a:ext uri="{FF2B5EF4-FFF2-40B4-BE49-F238E27FC236}">
                <a16:creationId xmlns:a16="http://schemas.microsoft.com/office/drawing/2014/main" id="{180D0966-AAF8-4832-A8BB-17655326F801}"/>
              </a:ext>
            </a:extLst>
          </p:cNvPr>
          <p:cNvSpPr/>
          <p:nvPr/>
        </p:nvSpPr>
        <p:spPr>
          <a:xfrm>
            <a:off x="5559129" y="2182137"/>
            <a:ext cx="2954729" cy="804401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9F5D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Hoàn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thiện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PHT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số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3</a:t>
            </a:r>
            <a:endParaRPr lang="en-US" sz="2000" b="1" kern="1200" dirty="0">
              <a:solidFill>
                <a:srgbClr val="FF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1" name="Snip Diagonal Corner Rectangle 3">
            <a:extLst>
              <a:ext uri="{FF2B5EF4-FFF2-40B4-BE49-F238E27FC236}">
                <a16:creationId xmlns:a16="http://schemas.microsoft.com/office/drawing/2014/main" id="{03F8A8C4-A546-207B-901F-F3E6EE15BC34}"/>
              </a:ext>
            </a:extLst>
          </p:cNvPr>
          <p:cNvSpPr/>
          <p:nvPr/>
        </p:nvSpPr>
        <p:spPr>
          <a:xfrm>
            <a:off x="5559129" y="3679462"/>
            <a:ext cx="2954729" cy="659958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9F5D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Chia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sẻ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lớp</a:t>
            </a:r>
            <a:endParaRPr lang="en-US" sz="2000" b="1" kern="1200" dirty="0">
              <a:solidFill>
                <a:srgbClr val="FF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670208-A96A-D7A5-16A1-F351D453D0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107" y="246888"/>
            <a:ext cx="3349523" cy="46497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075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占位符 9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9" b="24549"/>
          <a:stretch/>
        </p:blipFill>
        <p:spPr>
          <a:xfrm rot="21028414">
            <a:off x="-1111424" y="-619119"/>
            <a:ext cx="10268336" cy="3128449"/>
          </a:xfr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8050BAB-46EB-5CE9-AEDA-A4D7BA3F07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4036064"/>
              </p:ext>
            </p:extLst>
          </p:nvPr>
        </p:nvGraphicFramePr>
        <p:xfrm>
          <a:off x="0" y="2066345"/>
          <a:ext cx="9144000" cy="3077155"/>
        </p:xfrm>
        <a:graphic>
          <a:graphicData uri="http://schemas.openxmlformats.org/drawingml/2006/table">
            <a:tbl>
              <a:tblPr>
                <a:tableStyleId>{4500B8EB-8474-4B76-9B8F-94AC2B267B24}</a:tableStyleId>
              </a:tblPr>
              <a:tblGrid>
                <a:gridCol w="1415332">
                  <a:extLst>
                    <a:ext uri="{9D8B030D-6E8A-4147-A177-3AD203B41FA5}">
                      <a16:colId xmlns:a16="http://schemas.microsoft.com/office/drawing/2014/main" val="2334706854"/>
                    </a:ext>
                  </a:extLst>
                </a:gridCol>
                <a:gridCol w="3919993">
                  <a:extLst>
                    <a:ext uri="{9D8B030D-6E8A-4147-A177-3AD203B41FA5}">
                      <a16:colId xmlns:a16="http://schemas.microsoft.com/office/drawing/2014/main" val="2310807938"/>
                    </a:ext>
                  </a:extLst>
                </a:gridCol>
                <a:gridCol w="3808675">
                  <a:extLst>
                    <a:ext uri="{9D8B030D-6E8A-4147-A177-3AD203B41FA5}">
                      <a16:colId xmlns:a16="http://schemas.microsoft.com/office/drawing/2014/main" val="3276883693"/>
                    </a:ext>
                  </a:extLst>
                </a:gridCol>
              </a:tblGrid>
              <a:tr h="6268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2000" kern="100" dirty="0">
                          <a:effectLst/>
                          <a:latin typeface="#9Slide03 Ample" panose="02000000000000000000" pitchFamily="2" charset="0"/>
                        </a:rPr>
                        <a:t>               </a:t>
                      </a:r>
                      <a:endParaRPr lang="en-US" sz="2000" kern="100" dirty="0">
                        <a:effectLst/>
                        <a:latin typeface="#9Slide03 Ample" panose="02000000000000000000" pitchFamily="2" charset="0"/>
                        <a:ea typeface="SimSun" panose="02010600030101010101" pitchFamily="2" charset="-122"/>
                      </a:endParaRPr>
                    </a:p>
                  </a:txBody>
                  <a:tcPr marL="10461" marR="10461" marT="0" marB="0" anchor="ctr"/>
                </a:tc>
                <a:tc>
                  <a:txBody>
                    <a:bodyPr/>
                    <a:lstStyle/>
                    <a:p>
                      <a:pPr marR="68580" algn="ctr">
                        <a:lnSpc>
                          <a:spcPct val="115000"/>
                        </a:lnSpc>
                      </a:pPr>
                      <a:r>
                        <a:rPr lang="fr-FR" sz="2000" kern="100">
                          <a:effectLst/>
                          <a:latin typeface="#9Slide03 Ample" panose="02000000000000000000" pitchFamily="2" charset="0"/>
                        </a:rPr>
                        <a:t>Cảnh </a:t>
                      </a:r>
                      <a:r>
                        <a:rPr lang="en-US" sz="2000" kern="100">
                          <a:effectLst/>
                          <a:latin typeface="#9Slide03 Ample" panose="02000000000000000000" pitchFamily="2" charset="0"/>
                        </a:rPr>
                        <a:t>đoàn thuyền </a:t>
                      </a:r>
                      <a:r>
                        <a:rPr lang="fr-FR" sz="2000" kern="100">
                          <a:effectLst/>
                          <a:latin typeface="#9Slide03 Ample" panose="02000000000000000000" pitchFamily="2" charset="0"/>
                        </a:rPr>
                        <a:t>ra khơi</a:t>
                      </a:r>
                      <a:endParaRPr lang="en-US" sz="2000" kern="100">
                        <a:effectLst/>
                        <a:latin typeface="#9Slide03 Ample" panose="02000000000000000000" pitchFamily="2" charset="0"/>
                        <a:ea typeface="SimSun" panose="02010600030101010101" pitchFamily="2" charset="-122"/>
                      </a:endParaRPr>
                    </a:p>
                  </a:txBody>
                  <a:tcPr marL="10461" marR="104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2000" kern="100" dirty="0" err="1">
                          <a:effectLst/>
                          <a:latin typeface="#9Slide03 Ample" panose="02000000000000000000" pitchFamily="2" charset="0"/>
                        </a:rPr>
                        <a:t>Cảnh</a:t>
                      </a:r>
                      <a:r>
                        <a:rPr lang="fr-FR" sz="2000" kern="1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#9Slide03 Ample" panose="02000000000000000000" pitchFamily="2" charset="0"/>
                        </a:rPr>
                        <a:t>đoàn</a:t>
                      </a:r>
                      <a:r>
                        <a:rPr lang="en-US" sz="2000" kern="1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#9Slide03 Ample" panose="02000000000000000000" pitchFamily="2" charset="0"/>
                        </a:rPr>
                        <a:t>thuyền</a:t>
                      </a:r>
                      <a:r>
                        <a:rPr lang="fr-FR" sz="2000" kern="1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fr-FR" sz="2000" kern="100" dirty="0" err="1">
                          <a:effectLst/>
                          <a:latin typeface="#9Slide03 Ample" panose="02000000000000000000" pitchFamily="2" charset="0"/>
                        </a:rPr>
                        <a:t>trở</a:t>
                      </a:r>
                      <a:r>
                        <a:rPr lang="fr-FR" sz="2000" kern="1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fr-FR" sz="2000" kern="100" dirty="0" err="1">
                          <a:effectLst/>
                          <a:latin typeface="#9Slide03 Ample" panose="02000000000000000000" pitchFamily="2" charset="0"/>
                        </a:rPr>
                        <a:t>về</a:t>
                      </a:r>
                      <a:endParaRPr lang="en-US" sz="2000" kern="100" dirty="0">
                        <a:effectLst/>
                        <a:latin typeface="#9Slide03 Ample" panose="02000000000000000000" pitchFamily="2" charset="0"/>
                        <a:ea typeface="SimSun" panose="02010600030101010101" pitchFamily="2" charset="-122"/>
                      </a:endParaRPr>
                    </a:p>
                  </a:txBody>
                  <a:tcPr marL="10461" marR="10461" marT="0" marB="0" anchor="ctr"/>
                </a:tc>
                <a:extLst>
                  <a:ext uri="{0D108BD9-81ED-4DB2-BD59-A6C34878D82A}">
                    <a16:rowId xmlns:a16="http://schemas.microsoft.com/office/drawing/2014/main" val="1058087626"/>
                  </a:ext>
                </a:extLst>
              </a:tr>
              <a:tr h="5933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2000" kern="100" dirty="0" err="1">
                          <a:effectLst/>
                          <a:latin typeface="#9Slide03 Ample" panose="02000000000000000000" pitchFamily="2" charset="0"/>
                        </a:rPr>
                        <a:t>Thời</a:t>
                      </a:r>
                      <a:r>
                        <a:rPr lang="fr-FR" sz="2000" kern="1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fr-FR" sz="2000" kern="100" dirty="0" err="1">
                          <a:effectLst/>
                          <a:latin typeface="#9Slide03 Ample" panose="02000000000000000000" pitchFamily="2" charset="0"/>
                        </a:rPr>
                        <a:t>gian</a:t>
                      </a:r>
                      <a:endParaRPr lang="en-US" sz="2000" kern="100" dirty="0">
                        <a:effectLst/>
                        <a:latin typeface="#9Slide03 Ample" panose="02000000000000000000" pitchFamily="2" charset="0"/>
                        <a:ea typeface="SimSun" panose="02010600030101010101" pitchFamily="2" charset="-122"/>
                      </a:endParaRPr>
                    </a:p>
                  </a:txBody>
                  <a:tcPr marL="10461" marR="1046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n-US" sz="2000" kern="100" dirty="0">
                        <a:effectLst/>
                        <a:latin typeface="#9Slide03 AmpleSoft" panose="02000000000000000000" pitchFamily="2" charset="0"/>
                        <a:ea typeface="SimSun" panose="02010600030101010101" pitchFamily="2" charset="-122"/>
                      </a:endParaRPr>
                    </a:p>
                  </a:txBody>
                  <a:tcPr marL="10461" marR="1046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n-US" sz="2000" kern="100" dirty="0">
                        <a:effectLst/>
                        <a:latin typeface="#9Slide03 AmpleSoft" panose="02000000000000000000" pitchFamily="2" charset="0"/>
                        <a:ea typeface="SimSun" panose="02010600030101010101" pitchFamily="2" charset="-122"/>
                      </a:endParaRPr>
                    </a:p>
                  </a:txBody>
                  <a:tcPr marL="10461" marR="10461" marT="0" marB="0" anchor="ctr"/>
                </a:tc>
                <a:extLst>
                  <a:ext uri="{0D108BD9-81ED-4DB2-BD59-A6C34878D82A}">
                    <a16:rowId xmlns:a16="http://schemas.microsoft.com/office/drawing/2014/main" val="3122992826"/>
                  </a:ext>
                </a:extLst>
              </a:tr>
              <a:tr h="1856936">
                <a:tc>
                  <a:txBody>
                    <a:bodyPr/>
                    <a:lstStyle/>
                    <a:p>
                      <a:pPr marR="160020" algn="ctr">
                        <a:lnSpc>
                          <a:spcPct val="115000"/>
                        </a:lnSpc>
                      </a:pPr>
                      <a:r>
                        <a:rPr lang="fr-FR" sz="2000" kern="100" dirty="0" err="1">
                          <a:effectLst/>
                          <a:latin typeface="#9Slide03 Ample" panose="02000000000000000000" pitchFamily="2" charset="0"/>
                        </a:rPr>
                        <a:t>Không</a:t>
                      </a:r>
                      <a:r>
                        <a:rPr lang="fr-FR" sz="2000" kern="1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fr-FR" sz="2000" kern="100" dirty="0" err="1">
                          <a:effectLst/>
                          <a:latin typeface="#9Slide03 Ample" panose="02000000000000000000" pitchFamily="2" charset="0"/>
                        </a:rPr>
                        <a:t>gian</a:t>
                      </a:r>
                      <a:endParaRPr lang="en-US" sz="2000" kern="100" dirty="0">
                        <a:effectLst/>
                        <a:latin typeface="#9Slide03 Ample" panose="02000000000000000000" pitchFamily="2" charset="0"/>
                        <a:ea typeface="SimSun" panose="02010600030101010101" pitchFamily="2" charset="-122"/>
                      </a:endParaRPr>
                    </a:p>
                  </a:txBody>
                  <a:tcPr marL="10461" marR="10461" marT="0" marB="0" anchor="ctr"/>
                </a:tc>
                <a:tc>
                  <a:txBody>
                    <a:bodyPr/>
                    <a:lstStyle/>
                    <a:p>
                      <a:pPr marR="160020" algn="just">
                        <a:lnSpc>
                          <a:spcPct val="115000"/>
                        </a:lnSpc>
                      </a:pPr>
                      <a:endParaRPr lang="en-US" sz="2000" kern="100" dirty="0">
                        <a:effectLst/>
                        <a:latin typeface="#9Slide03 AmpleSoft" panose="02000000000000000000" pitchFamily="2" charset="0"/>
                        <a:ea typeface="SimSun" panose="02010600030101010101" pitchFamily="2" charset="-122"/>
                      </a:endParaRPr>
                    </a:p>
                  </a:txBody>
                  <a:tcPr marL="10461" marR="1046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n-US" sz="2000" kern="100" dirty="0">
                        <a:effectLst/>
                        <a:latin typeface="#9Slide03 AmpleSoft" panose="02000000000000000000" pitchFamily="2" charset="0"/>
                        <a:ea typeface="SimSun" panose="02010600030101010101" pitchFamily="2" charset="-122"/>
                      </a:endParaRPr>
                    </a:p>
                  </a:txBody>
                  <a:tcPr marL="10461" marR="10461" marT="0" marB="0" anchor="ctr"/>
                </a:tc>
                <a:extLst>
                  <a:ext uri="{0D108BD9-81ED-4DB2-BD59-A6C34878D82A}">
                    <a16:rowId xmlns:a16="http://schemas.microsoft.com/office/drawing/2014/main" val="295230193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1DD456D-2D84-FB46-B7AE-28F0D56AF20D}"/>
              </a:ext>
            </a:extLst>
          </p:cNvPr>
          <p:cNvSpPr txBox="1"/>
          <p:nvPr/>
        </p:nvSpPr>
        <p:spPr>
          <a:xfrm>
            <a:off x="1446522" y="2744330"/>
            <a:ext cx="3864949" cy="422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Sớm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mai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hồng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(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bình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minh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)</a:t>
            </a:r>
            <a:endParaRPr lang="en-US" sz="2000" kern="100" dirty="0">
              <a:effectLst/>
              <a:latin typeface="#9Slide03 AmpleSoft" panose="02000000000000000000" pitchFamily="2" charset="0"/>
              <a:ea typeface="SimSun" panose="02010600030101010101" pitchFamily="2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1BC22B-017B-F75E-1BA7-0B46BD890AD2}"/>
              </a:ext>
            </a:extLst>
          </p:cNvPr>
          <p:cNvSpPr txBox="1"/>
          <p:nvPr/>
        </p:nvSpPr>
        <p:spPr>
          <a:xfrm>
            <a:off x="5438078" y="2768183"/>
            <a:ext cx="3546896" cy="422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Ngày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hôm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sau</a:t>
            </a:r>
            <a:endParaRPr lang="en-US" sz="2000" kern="100" dirty="0">
              <a:effectLst/>
              <a:latin typeface="#9Slide03 AmpleSoft" panose="02000000000000000000" pitchFamily="2" charset="0"/>
              <a:ea typeface="SimSun" panose="02010600030101010101" pitchFamily="2" charset="-12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4AF348-3627-4588-57F0-FBA002F3BA25}"/>
              </a:ext>
            </a:extLst>
          </p:cNvPr>
          <p:cNvSpPr txBox="1"/>
          <p:nvPr/>
        </p:nvSpPr>
        <p:spPr>
          <a:xfrm>
            <a:off x="1478326" y="3401087"/>
            <a:ext cx="3864949" cy="148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60020" algn="just">
              <a:lnSpc>
                <a:spcPct val="115000"/>
              </a:lnSpc>
            </a:pP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Liệt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kê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: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Trời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trong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,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gió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nhẹ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,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nắng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hồng</a:t>
            </a:r>
            <a:r>
              <a:rPr lang="en-US" sz="2000" kern="100" dirty="0">
                <a:effectLst/>
                <a:latin typeface="#9Slide03 AmpleSoft" panose="02000000000000000000" pitchFamily="2" charset="0"/>
              </a:rPr>
              <a:t> </a:t>
            </a:r>
          </a:p>
          <a:p>
            <a:pPr marR="160020" algn="just">
              <a:lnSpc>
                <a:spcPct val="115000"/>
              </a:lnSpc>
            </a:pPr>
            <a:r>
              <a:rPr lang="en-US" sz="2000" kern="100" dirty="0">
                <a:effectLst/>
                <a:latin typeface="#9Slide03 AmpleSoft" panose="02000000000000000000" pitchFamily="2" charset="0"/>
                <a:sym typeface="Wingdings" panose="05000000000000000000" pitchFamily="2" charset="2"/>
              </a:rPr>
              <a:t>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Yên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bình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,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báo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hiệu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những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điều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tốt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lành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,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thuận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lợi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 </a:t>
            </a:r>
            <a:endParaRPr lang="en-US" sz="2000" kern="100" dirty="0">
              <a:effectLst/>
              <a:latin typeface="#9Slide03 AmpleSoft" panose="02000000000000000000" pitchFamily="2" charset="0"/>
              <a:ea typeface="SimSun" panose="02010600030101010101" pitchFamily="2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E9639B-C73A-CD55-1B11-2375B13B9A81}"/>
              </a:ext>
            </a:extLst>
          </p:cNvPr>
          <p:cNvSpPr txBox="1"/>
          <p:nvPr/>
        </p:nvSpPr>
        <p:spPr>
          <a:xfrm>
            <a:off x="5390372" y="3646582"/>
            <a:ext cx="3705922" cy="11308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Bến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đỗ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« 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ồn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ào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 », « 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tấp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nập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 » </a:t>
            </a:r>
          </a:p>
          <a:p>
            <a:pPr algn="just">
              <a:lnSpc>
                <a:spcPct val="115000"/>
              </a:lnSpc>
            </a:pPr>
            <a:r>
              <a:rPr lang="fr-FR" sz="2000" kern="100" dirty="0">
                <a:effectLst/>
                <a:latin typeface="#9Slide03 AmpleSoft" panose="02000000000000000000" pitchFamily="2" charset="0"/>
                <a:sym typeface="Wingdings" panose="05000000000000000000" pitchFamily="2" charset="2"/>
              </a:rPr>
              <a:t>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  <a:sym typeface="Wingdings" panose="05000000000000000000" pitchFamily="2" charset="2"/>
              </a:rPr>
              <a:t>Từ</a:t>
            </a:r>
            <a:r>
              <a:rPr lang="fr-FR" sz="2000" kern="100" dirty="0">
                <a:effectLst/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  <a:sym typeface="Wingdings" panose="05000000000000000000" pitchFamily="2" charset="2"/>
              </a:rPr>
              <a:t>láy</a:t>
            </a:r>
            <a:r>
              <a:rPr lang="fr-FR" sz="2000" kern="100" dirty="0">
                <a:effectLst/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  <a:sym typeface="Wingdings" panose="05000000000000000000" pitchFamily="2" charset="2"/>
              </a:rPr>
              <a:t>gợi</a:t>
            </a:r>
            <a:r>
              <a:rPr lang="fr-FR" sz="2000" kern="100" dirty="0">
                <a:effectLst/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  <a:sym typeface="Wingdings" panose="05000000000000000000" pitchFamily="2" charset="2"/>
              </a:rPr>
              <a:t>k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hông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khí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vui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tươi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,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náo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nức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,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chở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đầy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đi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vọng</a:t>
            </a:r>
            <a:endParaRPr lang="en-US" sz="2000" kern="100" dirty="0">
              <a:effectLst/>
              <a:latin typeface="#9Slide03 AmpleSoft" panose="02000000000000000000" pitchFamily="2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1508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占位符 9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535" t="12374" r="-535" b="21104"/>
          <a:stretch/>
        </p:blipFill>
        <p:spPr>
          <a:xfrm rot="21028414">
            <a:off x="-1210597" y="-481493"/>
            <a:ext cx="10268336" cy="3214899"/>
          </a:xfr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3D6D83B-2909-F766-728F-CF964DD12E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2423618"/>
              </p:ext>
            </p:extLst>
          </p:nvPr>
        </p:nvGraphicFramePr>
        <p:xfrm>
          <a:off x="0" y="2349793"/>
          <a:ext cx="9144001" cy="2787592"/>
        </p:xfrm>
        <a:graphic>
          <a:graphicData uri="http://schemas.openxmlformats.org/drawingml/2006/table">
            <a:tbl>
              <a:tblPr>
                <a:tableStyleId>{4500B8EB-8474-4B76-9B8F-94AC2B267B24}</a:tableStyleId>
              </a:tblPr>
              <a:tblGrid>
                <a:gridCol w="793631">
                  <a:extLst>
                    <a:ext uri="{9D8B030D-6E8A-4147-A177-3AD203B41FA5}">
                      <a16:colId xmlns:a16="http://schemas.microsoft.com/office/drawing/2014/main" val="3206252539"/>
                    </a:ext>
                  </a:extLst>
                </a:gridCol>
                <a:gridCol w="2449900">
                  <a:extLst>
                    <a:ext uri="{9D8B030D-6E8A-4147-A177-3AD203B41FA5}">
                      <a16:colId xmlns:a16="http://schemas.microsoft.com/office/drawing/2014/main" val="2310807938"/>
                    </a:ext>
                  </a:extLst>
                </a:gridCol>
                <a:gridCol w="5900470">
                  <a:extLst>
                    <a:ext uri="{9D8B030D-6E8A-4147-A177-3AD203B41FA5}">
                      <a16:colId xmlns:a16="http://schemas.microsoft.com/office/drawing/2014/main" val="3276883693"/>
                    </a:ext>
                  </a:extLst>
                </a:gridCol>
              </a:tblGrid>
              <a:tr h="65341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68580" algn="ctr">
                        <a:lnSpc>
                          <a:spcPct val="115000"/>
                        </a:lnSpc>
                      </a:pPr>
                      <a:r>
                        <a:rPr lang="fr-FR" sz="2000" kern="100" dirty="0" err="1">
                          <a:effectLst/>
                          <a:latin typeface="#9Slide03 Ample" panose="02000000000000000000" pitchFamily="2" charset="0"/>
                        </a:rPr>
                        <a:t>Cảnh</a:t>
                      </a:r>
                      <a:r>
                        <a:rPr lang="fr-FR" sz="2000" kern="1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#9Slide03 Ample" panose="02000000000000000000" pitchFamily="2" charset="0"/>
                        </a:rPr>
                        <a:t>đoàn</a:t>
                      </a:r>
                      <a:r>
                        <a:rPr lang="en-US" sz="2000" kern="1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#9Slide03 Ample" panose="02000000000000000000" pitchFamily="2" charset="0"/>
                        </a:rPr>
                        <a:t>thuyền</a:t>
                      </a:r>
                      <a:r>
                        <a:rPr lang="en-US" sz="2000" kern="1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fr-FR" sz="2000" kern="100" dirty="0">
                          <a:effectLst/>
                          <a:latin typeface="#9Slide03 Ample" panose="02000000000000000000" pitchFamily="2" charset="0"/>
                        </a:rPr>
                        <a:t>ra </a:t>
                      </a:r>
                      <a:r>
                        <a:rPr lang="fr-FR" sz="2000" kern="100" dirty="0" err="1">
                          <a:effectLst/>
                          <a:latin typeface="#9Slide03 Ample" panose="02000000000000000000" pitchFamily="2" charset="0"/>
                        </a:rPr>
                        <a:t>khơi</a:t>
                      </a:r>
                      <a:endParaRPr lang="en-US" sz="2000" kern="100" dirty="0">
                        <a:effectLst/>
                        <a:latin typeface="#9Slide03 Ample" panose="02000000000000000000" pitchFamily="2" charset="0"/>
                        <a:ea typeface="SimSun" panose="02010600030101010101" pitchFamily="2" charset="-122"/>
                      </a:endParaRPr>
                    </a:p>
                  </a:txBody>
                  <a:tcPr marL="10461" marR="104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2000" kern="100" dirty="0" err="1">
                          <a:effectLst/>
                          <a:latin typeface="#9Slide03 Ample" panose="02000000000000000000" pitchFamily="2" charset="0"/>
                        </a:rPr>
                        <a:t>Cảnh</a:t>
                      </a:r>
                      <a:r>
                        <a:rPr lang="fr-FR" sz="2000" kern="1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#9Slide03 Ample" panose="02000000000000000000" pitchFamily="2" charset="0"/>
                        </a:rPr>
                        <a:t>đoàn</a:t>
                      </a:r>
                      <a:r>
                        <a:rPr lang="en-US" sz="2000" kern="1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#9Slide03 Ample" panose="02000000000000000000" pitchFamily="2" charset="0"/>
                        </a:rPr>
                        <a:t>thuyền</a:t>
                      </a:r>
                      <a:r>
                        <a:rPr lang="fr-FR" sz="2000" kern="1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fr-FR" sz="2000" kern="100" dirty="0" err="1">
                          <a:effectLst/>
                          <a:latin typeface="#9Slide03 Ample" panose="02000000000000000000" pitchFamily="2" charset="0"/>
                        </a:rPr>
                        <a:t>trở</a:t>
                      </a:r>
                      <a:r>
                        <a:rPr lang="fr-FR" sz="2000" kern="1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fr-FR" sz="2000" kern="100" dirty="0" err="1">
                          <a:effectLst/>
                          <a:latin typeface="#9Slide03 Ample" panose="02000000000000000000" pitchFamily="2" charset="0"/>
                        </a:rPr>
                        <a:t>về</a:t>
                      </a:r>
                      <a:endParaRPr lang="en-US" sz="2000" kern="100" dirty="0">
                        <a:effectLst/>
                        <a:latin typeface="#9Slide03 Ample" panose="02000000000000000000" pitchFamily="2" charset="0"/>
                        <a:ea typeface="SimSun" panose="02010600030101010101" pitchFamily="2" charset="-122"/>
                      </a:endParaRPr>
                    </a:p>
                  </a:txBody>
                  <a:tcPr marL="10461" marR="10461" marT="0" marB="0" anchor="ctr"/>
                </a:tc>
                <a:extLst>
                  <a:ext uri="{0D108BD9-81ED-4DB2-BD59-A6C34878D82A}">
                    <a16:rowId xmlns:a16="http://schemas.microsoft.com/office/drawing/2014/main" val="1058087626"/>
                  </a:ext>
                </a:extLst>
              </a:tr>
              <a:tr h="21083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2000" kern="100" dirty="0" err="1">
                          <a:effectLst/>
                          <a:latin typeface="#9Slide03 Ample" panose="02000000000000000000" pitchFamily="2" charset="0"/>
                        </a:rPr>
                        <a:t>Hình</a:t>
                      </a:r>
                      <a:r>
                        <a:rPr lang="fr-FR" sz="2000" kern="1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fr-FR" sz="2000" kern="100" dirty="0" err="1">
                          <a:effectLst/>
                          <a:latin typeface="#9Slide03 Ample" panose="02000000000000000000" pitchFamily="2" charset="0"/>
                        </a:rPr>
                        <a:t>ảnh</a:t>
                      </a:r>
                      <a:r>
                        <a:rPr lang="fr-FR" sz="2000" kern="100" dirty="0">
                          <a:effectLst/>
                          <a:latin typeface="#9Slide03 Ample" panose="02000000000000000000" pitchFamily="2" charset="0"/>
                        </a:rPr>
                        <a:t> con </a:t>
                      </a:r>
                      <a:r>
                        <a:rPr lang="fr-FR" sz="2000" kern="100" dirty="0" err="1">
                          <a:effectLst/>
                          <a:latin typeface="#9Slide03 Ample" panose="02000000000000000000" pitchFamily="2" charset="0"/>
                        </a:rPr>
                        <a:t>người</a:t>
                      </a:r>
                      <a:endParaRPr lang="en-US" sz="2000" kern="100" dirty="0">
                        <a:effectLst/>
                        <a:latin typeface="#9Slide03 Ample" panose="02000000000000000000" pitchFamily="2" charset="0"/>
                        <a:ea typeface="SimSun" panose="02010600030101010101" pitchFamily="2" charset="-122"/>
                      </a:endParaRPr>
                    </a:p>
                  </a:txBody>
                  <a:tcPr marL="10461" marR="1046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n-US" sz="2000" kern="100" dirty="0">
                        <a:effectLst/>
                        <a:latin typeface="#9Slide03 AmpleSoft" panose="02000000000000000000" pitchFamily="2" charset="0"/>
                        <a:ea typeface="SimSun" panose="02010600030101010101" pitchFamily="2" charset="-122"/>
                      </a:endParaRPr>
                    </a:p>
                  </a:txBody>
                  <a:tcPr marL="10461" marR="10461" marT="0" marB="0" anchor="ctr"/>
                </a:tc>
                <a:tc>
                  <a:txBody>
                    <a:bodyPr/>
                    <a:lstStyle/>
                    <a:p>
                      <a:pPr marR="45720" algn="just">
                        <a:lnSpc>
                          <a:spcPct val="115000"/>
                        </a:lnSpc>
                      </a:pPr>
                      <a:endParaRPr lang="en-US" sz="2000" kern="100" dirty="0">
                        <a:effectLst/>
                        <a:latin typeface="#9Slide03 AmpleSoft" panose="02000000000000000000" pitchFamily="2" charset="0"/>
                        <a:ea typeface="SimSun" panose="02010600030101010101" pitchFamily="2" charset="-122"/>
                      </a:endParaRPr>
                    </a:p>
                  </a:txBody>
                  <a:tcPr marL="10461" marR="10461" marT="0" marB="0" anchor="ctr"/>
                </a:tc>
                <a:extLst>
                  <a:ext uri="{0D108BD9-81ED-4DB2-BD59-A6C34878D82A}">
                    <a16:rowId xmlns:a16="http://schemas.microsoft.com/office/drawing/2014/main" val="53202085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057FF95-4681-F414-4617-39695AEFF7F7}"/>
              </a:ext>
            </a:extLst>
          </p:cNvPr>
          <p:cNvSpPr txBox="1"/>
          <p:nvPr/>
        </p:nvSpPr>
        <p:spPr>
          <a:xfrm>
            <a:off x="834080" y="3646660"/>
            <a:ext cx="2341606" cy="7768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Dân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trai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tráng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: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Khỏe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mạnh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,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vạm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vỡ</a:t>
            </a:r>
            <a:endParaRPr lang="en-US" sz="2000" kern="100" dirty="0">
              <a:effectLst/>
              <a:latin typeface="#9Slide03 AmpleSoft" panose="02000000000000000000" pitchFamily="2" charset="0"/>
              <a:ea typeface="SimSun" panose="02010600030101010101" pitchFamily="2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F5C0E6-1B01-A23E-910D-ADB5EA65ADA1}"/>
              </a:ext>
            </a:extLst>
          </p:cNvPr>
          <p:cNvSpPr txBox="1"/>
          <p:nvPr/>
        </p:nvSpPr>
        <p:spPr>
          <a:xfrm>
            <a:off x="3280718" y="2975155"/>
            <a:ext cx="5863282" cy="21912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5720" algn="just">
              <a:lnSpc>
                <a:spcPct val="115000"/>
              </a:lnSpc>
            </a:pP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Dân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chài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lưới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 :</a:t>
            </a:r>
            <a:endParaRPr lang="en-US" sz="2000" kern="100" dirty="0">
              <a:effectLst/>
              <a:latin typeface="#9Slide03 AmpleSoft" panose="02000000000000000000" pitchFamily="2" charset="0"/>
            </a:endParaRPr>
          </a:p>
          <a:p>
            <a:pPr marR="45720" algn="just">
              <a:lnSpc>
                <a:spcPct val="115000"/>
              </a:lnSpc>
            </a:pPr>
            <a:r>
              <a:rPr lang="fr-FR" sz="2000" kern="100" dirty="0">
                <a:effectLst/>
                <a:latin typeface="#9Slide03 AmpleSoft" panose="02000000000000000000" pitchFamily="2" charset="0"/>
              </a:rPr>
              <a:t>- 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Làn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da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ngăm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rám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nắng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>
                <a:effectLst/>
                <a:latin typeface="#9Slide03 AmpleSoft" panose="02000000000000000000" pitchFamily="2" charset="0"/>
                <a:sym typeface="Wingdings" panose="05000000000000000000" pitchFamily="2" charset="2"/>
              </a:rPr>
              <a:t>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Khỏe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mạnh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,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rắn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rỏi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endParaRPr lang="en-US" sz="2000" kern="100" dirty="0">
              <a:effectLst/>
              <a:latin typeface="#9Slide03 AmpleSoft" panose="02000000000000000000" pitchFamily="2" charset="0"/>
            </a:endParaRPr>
          </a:p>
          <a:p>
            <a:pPr marR="45720" algn="just">
              <a:lnSpc>
                <a:spcPct val="115000"/>
              </a:lnSpc>
            </a:pPr>
            <a:r>
              <a:rPr lang="fr-FR" sz="2000" kern="100" dirty="0">
                <a:effectLst/>
                <a:latin typeface="#9Slide03 AmpleSoft" panose="02000000000000000000" pitchFamily="2" charset="0"/>
              </a:rPr>
              <a:t>- 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Cả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thân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hình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nồng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thở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vị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xa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xăm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 </a:t>
            </a:r>
            <a:r>
              <a:rPr lang="fr-FR" sz="2000" kern="100" dirty="0">
                <a:effectLst/>
                <a:latin typeface="#9Slide03 AmpleSoft" panose="02000000000000000000" pitchFamily="2" charset="0"/>
                <a:sym typeface="Wingdings" panose="05000000000000000000" pitchFamily="2" charset="2"/>
              </a:rPr>
              <a:t>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Thân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hình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vạm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vỡ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,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từng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trải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thấm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vị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mặn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mòi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của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biển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khơi</a:t>
            </a:r>
            <a:endParaRPr lang="en-US" sz="2000" kern="100" dirty="0">
              <a:effectLst/>
              <a:latin typeface="#9Slide03 AmpleSoft" panose="02000000000000000000" pitchFamily="2" charset="0"/>
            </a:endParaRPr>
          </a:p>
          <a:p>
            <a:pPr marR="45720" algn="just">
              <a:lnSpc>
                <a:spcPct val="115000"/>
              </a:lnSpc>
            </a:pPr>
            <a:r>
              <a:rPr lang="fr-FR" sz="2000" kern="100" dirty="0">
                <a:effectLst/>
                <a:latin typeface="#9Slide03 AmpleSoft" panose="02000000000000000000" pitchFamily="2" charset="0"/>
              </a:rPr>
              <a:t>-  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Nhờ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ơn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trời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biển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lặng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cá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đầy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ghe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 </a:t>
            </a:r>
            <a:endParaRPr lang="en-US" sz="2000" kern="100" dirty="0">
              <a:effectLst/>
              <a:latin typeface="#9Slide03 AmpleSoft" panose="02000000000000000000" pitchFamily="2" charset="0"/>
            </a:endParaRPr>
          </a:p>
          <a:p>
            <a:pPr marR="45720" algn="just">
              <a:lnSpc>
                <a:spcPct val="115000"/>
              </a:lnSpc>
            </a:pPr>
            <a:r>
              <a:rPr lang="fr-FR" sz="2000" kern="100" dirty="0">
                <a:effectLst/>
                <a:latin typeface="#9Slide03 AmpleSoft" panose="02000000000000000000" pitchFamily="2" charset="0"/>
                <a:sym typeface="Wingdings" panose="05000000000000000000" pitchFamily="2" charset="2"/>
              </a:rPr>
              <a:t>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Lời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cảm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tạ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đất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trời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,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thể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hiện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tấm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lòng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hồn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hậu</a:t>
            </a:r>
            <a:endParaRPr lang="en-US" sz="2000" kern="100" dirty="0">
              <a:effectLst/>
              <a:latin typeface="#9Slide03 AmpleSoft" panose="02000000000000000000" pitchFamily="2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2674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6"/>
          <p:cNvSpPr txBox="1">
            <a:spLocks noGrp="1"/>
          </p:cNvSpPr>
          <p:nvPr>
            <p:ph type="body" idx="1"/>
          </p:nvPr>
        </p:nvSpPr>
        <p:spPr>
          <a:xfrm>
            <a:off x="3291839" y="693675"/>
            <a:ext cx="6249725" cy="2103000"/>
          </a:xfrm>
          <a:prstGeom prst="rect">
            <a:avLst/>
          </a:prstGeom>
        </p:spPr>
        <p:txBody>
          <a:bodyPr spcFirstLastPara="1" wrap="square" lIns="91425" tIns="91425" rIns="274300" bIns="91425" anchor="t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800" kern="100" dirty="0">
                <a:effectLst/>
                <a:latin typeface="#9Slide05 FS Blonde Script" panose="03000503000000000000" pitchFamily="65" charset="0"/>
                <a:ea typeface="SimSun" panose="02010600030101010101" pitchFamily="2" charset="-122"/>
              </a:rPr>
              <a:t>Anh </a:t>
            </a:r>
            <a:r>
              <a:rPr lang="en-US" sz="2800" kern="100" dirty="0" err="1">
                <a:effectLst/>
                <a:latin typeface="#9Slide05 FS Blonde Script" panose="03000503000000000000" pitchFamily="65" charset="0"/>
                <a:ea typeface="SimSun" panose="02010600030101010101" pitchFamily="2" charset="-122"/>
              </a:rPr>
              <a:t>đi</a:t>
            </a:r>
            <a:r>
              <a:rPr lang="en-US" sz="2800" kern="100" dirty="0">
                <a:effectLst/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#9Slide05 FS Blonde Script" panose="03000503000000000000" pitchFamily="65" charset="0"/>
                <a:ea typeface="SimSun" panose="02010600030101010101" pitchFamily="2" charset="-122"/>
              </a:rPr>
              <a:t>anh</a:t>
            </a:r>
            <a:r>
              <a:rPr lang="en-US" sz="2800" kern="100" dirty="0">
                <a:effectLst/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#9Slide05 FS Blonde Script" panose="03000503000000000000" pitchFamily="65" charset="0"/>
                <a:ea typeface="SimSun" panose="02010600030101010101" pitchFamily="2" charset="-122"/>
              </a:rPr>
              <a:t>nhớ</a:t>
            </a:r>
            <a:r>
              <a:rPr lang="en-US" sz="2800" kern="100" dirty="0">
                <a:effectLst/>
                <a:latin typeface="#9Slide05 FS Blonde Script" panose="03000503000000000000" pitchFamily="65" charset="0"/>
                <a:ea typeface="SimSun" panose="02010600030101010101" pitchFamily="2" charset="-122"/>
              </a:rPr>
              <a:t> …………. </a:t>
            </a:r>
          </a:p>
          <a:p>
            <a:pPr algn="ctr">
              <a:lnSpc>
                <a:spcPct val="150000"/>
              </a:lnSpc>
            </a:pPr>
            <a:r>
              <a:rPr lang="en-US" sz="2800" kern="100" dirty="0" err="1">
                <a:effectLst/>
                <a:latin typeface="#9Slide05 FS Blonde Script" panose="03000503000000000000" pitchFamily="65" charset="0"/>
                <a:ea typeface="SimSun" panose="02010600030101010101" pitchFamily="2" charset="-122"/>
              </a:rPr>
              <a:t>Nhớ</a:t>
            </a:r>
            <a:r>
              <a:rPr lang="en-US" sz="2800" kern="100" dirty="0">
                <a:effectLst/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#9Slide05 FS Blonde Script" panose="03000503000000000000" pitchFamily="65" charset="0"/>
                <a:ea typeface="SimSun" panose="02010600030101010101" pitchFamily="2" charset="-122"/>
              </a:rPr>
              <a:t>canh</a:t>
            </a:r>
            <a:r>
              <a:rPr lang="en-US" sz="2800" kern="100" dirty="0">
                <a:effectLst/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#9Slide05 FS Blonde Script" panose="03000503000000000000" pitchFamily="65" charset="0"/>
                <a:ea typeface="SimSun" panose="02010600030101010101" pitchFamily="2" charset="-122"/>
              </a:rPr>
              <a:t>rau</a:t>
            </a:r>
            <a:r>
              <a:rPr lang="en-US" sz="2800" kern="100" dirty="0">
                <a:effectLst/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#9Slide05 FS Blonde Script" panose="03000503000000000000" pitchFamily="65" charset="0"/>
                <a:ea typeface="SimSun" panose="02010600030101010101" pitchFamily="2" charset="-122"/>
              </a:rPr>
              <a:t>muống</a:t>
            </a:r>
            <a:r>
              <a:rPr lang="en-US" sz="2800" kern="100" dirty="0">
                <a:effectLst/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#9Slide05 FS Blonde Script" panose="03000503000000000000" pitchFamily="65" charset="0"/>
                <a:ea typeface="SimSun" panose="02010600030101010101" pitchFamily="2" charset="-122"/>
              </a:rPr>
              <a:t>nhớ</a:t>
            </a:r>
            <a:r>
              <a:rPr lang="en-US" sz="2800" kern="100" dirty="0">
                <a:effectLst/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#9Slide05 FS Blonde Script" panose="03000503000000000000" pitchFamily="65" charset="0"/>
                <a:ea typeface="SimSun" panose="02010600030101010101" pitchFamily="2" charset="-122"/>
              </a:rPr>
              <a:t>cà</a:t>
            </a:r>
            <a:r>
              <a:rPr lang="en-US" sz="2800" kern="100" dirty="0">
                <a:effectLst/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#9Slide05 FS Blonde Script" panose="03000503000000000000" pitchFamily="65" charset="0"/>
                <a:ea typeface="SimSun" panose="02010600030101010101" pitchFamily="2" charset="-122"/>
              </a:rPr>
              <a:t>dầm</a:t>
            </a:r>
            <a:r>
              <a:rPr lang="en-US" sz="2800" kern="100" dirty="0">
                <a:effectLst/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#9Slide05 FS Blonde Script" panose="03000503000000000000" pitchFamily="65" charset="0"/>
                <a:ea typeface="SimSun" panose="02010600030101010101" pitchFamily="2" charset="-122"/>
              </a:rPr>
              <a:t>tương</a:t>
            </a:r>
            <a:endParaRPr lang="en-US" sz="2800" kern="100" dirty="0">
              <a:effectLst/>
              <a:latin typeface="#9Slide05 FS Blonde Script" panose="03000503000000000000" pitchFamily="65" charset="0"/>
              <a:ea typeface="SimSun" panose="0201060003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en-US" sz="2800" kern="100" dirty="0" err="1">
                <a:effectLst/>
                <a:latin typeface="#9Slide05 FS Blonde Script" panose="03000503000000000000" pitchFamily="65" charset="0"/>
                <a:ea typeface="SimSun" panose="02010600030101010101" pitchFamily="2" charset="-122"/>
              </a:rPr>
              <a:t>Nhớ</a:t>
            </a:r>
            <a:r>
              <a:rPr lang="en-US" sz="2800" kern="100" dirty="0">
                <a:effectLst/>
                <a:latin typeface="#9Slide05 FS Blonde Script" panose="03000503000000000000" pitchFamily="65" charset="0"/>
                <a:ea typeface="SimSun" panose="02010600030101010101" pitchFamily="2" charset="-122"/>
              </a:rPr>
              <a:t> ai </a:t>
            </a:r>
            <a:r>
              <a:rPr lang="en-US" sz="2800" kern="100" dirty="0" err="1">
                <a:effectLst/>
                <a:latin typeface="#9Slide05 FS Blonde Script" panose="03000503000000000000" pitchFamily="65" charset="0"/>
                <a:ea typeface="SimSun" panose="02010600030101010101" pitchFamily="2" charset="-122"/>
              </a:rPr>
              <a:t>dãi</a:t>
            </a:r>
            <a:r>
              <a:rPr lang="en-US" sz="2800" kern="100" dirty="0">
                <a:effectLst/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#9Slide05 FS Blonde Script" panose="03000503000000000000" pitchFamily="65" charset="0"/>
                <a:ea typeface="SimSun" panose="02010600030101010101" pitchFamily="2" charset="-122"/>
              </a:rPr>
              <a:t>nắng</a:t>
            </a:r>
            <a:r>
              <a:rPr lang="en-US" sz="2800" kern="100" dirty="0">
                <a:effectLst/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#9Slide05 FS Blonde Script" panose="03000503000000000000" pitchFamily="65" charset="0"/>
                <a:ea typeface="SimSun" panose="02010600030101010101" pitchFamily="2" charset="-122"/>
              </a:rPr>
              <a:t>dầm</a:t>
            </a:r>
            <a:r>
              <a:rPr lang="en-US" sz="2800" kern="100" dirty="0">
                <a:effectLst/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#9Slide05 FS Blonde Script" panose="03000503000000000000" pitchFamily="65" charset="0"/>
                <a:ea typeface="SimSun" panose="02010600030101010101" pitchFamily="2" charset="-122"/>
              </a:rPr>
              <a:t>sương</a:t>
            </a:r>
            <a:endParaRPr lang="en-US" sz="2800" kern="100" dirty="0">
              <a:effectLst/>
              <a:latin typeface="#9Slide05 FS Blonde Script" panose="03000503000000000000" pitchFamily="65" charset="0"/>
              <a:ea typeface="SimSun" panose="0201060003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en-US" sz="2800" kern="100" dirty="0">
                <a:effectLst/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#9Slide05 FS Blonde Script" panose="03000503000000000000" pitchFamily="65" charset="0"/>
                <a:ea typeface="SimSun" panose="02010600030101010101" pitchFamily="2" charset="-122"/>
              </a:rPr>
              <a:t>Nhớ</a:t>
            </a:r>
            <a:r>
              <a:rPr lang="en-US" sz="2800" kern="100" dirty="0">
                <a:effectLst/>
                <a:latin typeface="#9Slide05 FS Blonde Script" panose="03000503000000000000" pitchFamily="65" charset="0"/>
                <a:ea typeface="SimSun" panose="02010600030101010101" pitchFamily="2" charset="-122"/>
              </a:rPr>
              <a:t> ai </a:t>
            </a:r>
            <a:r>
              <a:rPr lang="en-US" sz="2800" kern="100" dirty="0" err="1">
                <a:effectLst/>
                <a:latin typeface="#9Slide05 FS Blonde Script" panose="03000503000000000000" pitchFamily="65" charset="0"/>
                <a:ea typeface="SimSun" panose="02010600030101010101" pitchFamily="2" charset="-122"/>
              </a:rPr>
              <a:t>tát</a:t>
            </a:r>
            <a:r>
              <a:rPr lang="en-US" sz="2800" kern="100" dirty="0">
                <a:effectLst/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#9Slide05 FS Blonde Script" panose="03000503000000000000" pitchFamily="65" charset="0"/>
                <a:ea typeface="SimSun" panose="02010600030101010101" pitchFamily="2" charset="-122"/>
              </a:rPr>
              <a:t>nước</a:t>
            </a:r>
            <a:r>
              <a:rPr lang="en-US" sz="2800" kern="100" dirty="0">
                <a:effectLst/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#9Slide05 FS Blonde Script" panose="03000503000000000000" pitchFamily="65" charset="0"/>
                <a:ea typeface="SimSun" panose="02010600030101010101" pitchFamily="2" charset="-122"/>
              </a:rPr>
              <a:t>bên</a:t>
            </a:r>
            <a:r>
              <a:rPr lang="en-US" sz="2800" kern="100" dirty="0">
                <a:effectLst/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#9Slide05 FS Blonde Script" panose="03000503000000000000" pitchFamily="65" charset="0"/>
                <a:ea typeface="SimSun" panose="02010600030101010101" pitchFamily="2" charset="-122"/>
              </a:rPr>
              <a:t>đường</a:t>
            </a:r>
            <a:r>
              <a:rPr lang="en-US" sz="2800" kern="100" dirty="0">
                <a:effectLst/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#9Slide05 FS Blonde Script" panose="03000503000000000000" pitchFamily="65" charset="0"/>
                <a:ea typeface="SimSun" panose="02010600030101010101" pitchFamily="2" charset="-122"/>
              </a:rPr>
              <a:t>hôm</a:t>
            </a:r>
            <a:r>
              <a:rPr lang="en-US" sz="2800" kern="100" dirty="0">
                <a:effectLst/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#9Slide05 FS Blonde Script" panose="03000503000000000000" pitchFamily="65" charset="0"/>
                <a:ea typeface="SimSun" panose="02010600030101010101" pitchFamily="2" charset="-122"/>
              </a:rPr>
              <a:t>nao</a:t>
            </a:r>
            <a:r>
              <a:rPr lang="en-US" sz="2800" kern="100" dirty="0">
                <a:effectLst/>
                <a:latin typeface="#9Slide05 FS Blonde Script" panose="03000503000000000000" pitchFamily="65" charset="0"/>
                <a:ea typeface="SimSun" panose="02010600030101010101" pitchFamily="2" charset="-122"/>
              </a:rPr>
              <a:t>.</a:t>
            </a:r>
          </a:p>
        </p:txBody>
      </p:sp>
      <p:pic>
        <p:nvPicPr>
          <p:cNvPr id="295" name="Google Shape;295;p36"/>
          <p:cNvPicPr preferRelativeResize="0"/>
          <p:nvPr/>
        </p:nvPicPr>
        <p:blipFill rotWithShape="1">
          <a:blip r:embed="rId3"/>
          <a:srcRect l="32690" t="-220" r="10859" b="220"/>
          <a:stretch/>
        </p:blipFill>
        <p:spPr>
          <a:xfrm>
            <a:off x="0" y="540000"/>
            <a:ext cx="3440851" cy="406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36"/>
          <p:cNvSpPr/>
          <p:nvPr/>
        </p:nvSpPr>
        <p:spPr>
          <a:xfrm rot="5400000">
            <a:off x="634086" y="1792950"/>
            <a:ext cx="4081500" cy="15576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294;p36">
            <a:extLst>
              <a:ext uri="{FF2B5EF4-FFF2-40B4-BE49-F238E27FC236}">
                <a16:creationId xmlns:a16="http://schemas.microsoft.com/office/drawing/2014/main" id="{354190AA-0C2D-AA94-4C94-2401280578C5}"/>
              </a:ext>
            </a:extLst>
          </p:cNvPr>
          <p:cNvSpPr txBox="1">
            <a:spLocks/>
          </p:cNvSpPr>
          <p:nvPr/>
        </p:nvSpPr>
        <p:spPr>
          <a:xfrm>
            <a:off x="4644283" y="3633745"/>
            <a:ext cx="3706633" cy="664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27430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M Sans"/>
              <a:buNone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800" kern="100" dirty="0">
                <a:solidFill>
                  <a:srgbClr val="FF0000"/>
                </a:solidFill>
                <a:latin typeface="#9Slide05 FS Blonde Script" panose="03000503000000000000" pitchFamily="65" charset="0"/>
                <a:ea typeface="SimSun" panose="02010600030101010101" pitchFamily="2" charset="-122"/>
                <a:sym typeface="Wingdings" panose="05000000000000000000" pitchFamily="2" charset="2"/>
              </a:rPr>
              <a:t> </a:t>
            </a:r>
            <a:r>
              <a:rPr lang="en-US" sz="2800" kern="100" dirty="0" err="1">
                <a:solidFill>
                  <a:srgbClr val="FF0000"/>
                </a:solidFill>
                <a:latin typeface="#9Slide05 FS Blonde Script" panose="03000503000000000000" pitchFamily="65" charset="0"/>
                <a:ea typeface="SimSun" panose="02010600030101010101" pitchFamily="2" charset="-122"/>
              </a:rPr>
              <a:t>Quê</a:t>
            </a:r>
            <a:r>
              <a:rPr lang="en-US" sz="2800" kern="100" dirty="0">
                <a:solidFill>
                  <a:srgbClr val="FF0000"/>
                </a:solidFill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latin typeface="#9Slide05 FS Blonde Script" panose="03000503000000000000" pitchFamily="65" charset="0"/>
                <a:ea typeface="SimSun" panose="02010600030101010101" pitchFamily="2" charset="-122"/>
              </a:rPr>
              <a:t>nhà</a:t>
            </a:r>
            <a:endParaRPr lang="en-US" sz="2800" kern="100" dirty="0">
              <a:solidFill>
                <a:srgbClr val="FF0000"/>
              </a:solidFill>
              <a:latin typeface="#9Slide05 FS Blonde Script" panose="03000503000000000000" pitchFamily="65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" grpId="0" build="p"/>
      <p:bldP spid="4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占位符 9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316" t="10472" r="-316" b="52980"/>
          <a:stretch/>
        </p:blipFill>
        <p:spPr>
          <a:xfrm rot="21028414">
            <a:off x="-1196165" y="-693404"/>
            <a:ext cx="10268336" cy="2812780"/>
          </a:xfr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3D6D83B-2909-F766-728F-CF964DD12E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143947"/>
              </p:ext>
            </p:extLst>
          </p:nvPr>
        </p:nvGraphicFramePr>
        <p:xfrm>
          <a:off x="7951" y="1673935"/>
          <a:ext cx="9136049" cy="3462608"/>
        </p:xfrm>
        <a:graphic>
          <a:graphicData uri="http://schemas.openxmlformats.org/drawingml/2006/table">
            <a:tbl>
              <a:tblPr>
                <a:tableStyleId>{4500B8EB-8474-4B76-9B8F-94AC2B267B24}</a:tableStyleId>
              </a:tblPr>
              <a:tblGrid>
                <a:gridCol w="904126">
                  <a:extLst>
                    <a:ext uri="{9D8B030D-6E8A-4147-A177-3AD203B41FA5}">
                      <a16:colId xmlns:a16="http://schemas.microsoft.com/office/drawing/2014/main" val="3206252539"/>
                    </a:ext>
                  </a:extLst>
                </a:gridCol>
                <a:gridCol w="2618302">
                  <a:extLst>
                    <a:ext uri="{9D8B030D-6E8A-4147-A177-3AD203B41FA5}">
                      <a16:colId xmlns:a16="http://schemas.microsoft.com/office/drawing/2014/main" val="2310807938"/>
                    </a:ext>
                  </a:extLst>
                </a:gridCol>
                <a:gridCol w="5613621">
                  <a:extLst>
                    <a:ext uri="{9D8B030D-6E8A-4147-A177-3AD203B41FA5}">
                      <a16:colId xmlns:a16="http://schemas.microsoft.com/office/drawing/2014/main" val="3276883693"/>
                    </a:ext>
                  </a:extLst>
                </a:gridCol>
              </a:tblGrid>
              <a:tr h="528578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68580" algn="ctr">
                        <a:lnSpc>
                          <a:spcPct val="115000"/>
                        </a:lnSpc>
                      </a:pPr>
                      <a:r>
                        <a:rPr lang="fr-FR" sz="1800" kern="100" dirty="0" err="1">
                          <a:effectLst/>
                          <a:latin typeface="#9Slide03 Ample" panose="02000000000000000000" pitchFamily="2" charset="0"/>
                        </a:rPr>
                        <a:t>Cảnh</a:t>
                      </a:r>
                      <a:r>
                        <a:rPr lang="fr-FR" sz="1800" kern="1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1800" kern="100" dirty="0" err="1">
                          <a:effectLst/>
                          <a:latin typeface="#9Slide03 Ample" panose="02000000000000000000" pitchFamily="2" charset="0"/>
                        </a:rPr>
                        <a:t>đoàn</a:t>
                      </a:r>
                      <a:r>
                        <a:rPr lang="en-US" sz="1800" kern="1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1800" kern="100" dirty="0" err="1">
                          <a:effectLst/>
                          <a:latin typeface="#9Slide03 Ample" panose="02000000000000000000" pitchFamily="2" charset="0"/>
                        </a:rPr>
                        <a:t>thuyền</a:t>
                      </a:r>
                      <a:r>
                        <a:rPr lang="en-US" sz="1800" kern="1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fr-FR" sz="1800" kern="100" dirty="0">
                          <a:effectLst/>
                          <a:latin typeface="#9Slide03 Ample" panose="02000000000000000000" pitchFamily="2" charset="0"/>
                        </a:rPr>
                        <a:t>ra </a:t>
                      </a:r>
                      <a:r>
                        <a:rPr lang="fr-FR" sz="1800" kern="100" dirty="0" err="1">
                          <a:effectLst/>
                          <a:latin typeface="#9Slide03 Ample" panose="02000000000000000000" pitchFamily="2" charset="0"/>
                        </a:rPr>
                        <a:t>khơi</a:t>
                      </a:r>
                      <a:endParaRPr lang="en-US" sz="1800" kern="100" dirty="0">
                        <a:effectLst/>
                        <a:latin typeface="#9Slide03 Ample" panose="02000000000000000000" pitchFamily="2" charset="0"/>
                        <a:ea typeface="SimSun" panose="02010600030101010101" pitchFamily="2" charset="-122"/>
                      </a:endParaRPr>
                    </a:p>
                  </a:txBody>
                  <a:tcPr marL="10461" marR="104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1800" kern="100" dirty="0" err="1">
                          <a:effectLst/>
                          <a:latin typeface="#9Slide03 Ample" panose="02000000000000000000" pitchFamily="2" charset="0"/>
                        </a:rPr>
                        <a:t>Cảnh</a:t>
                      </a:r>
                      <a:r>
                        <a:rPr lang="fr-FR" sz="1800" kern="1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1800" kern="100" dirty="0" err="1">
                          <a:effectLst/>
                          <a:latin typeface="#9Slide03 Ample" panose="02000000000000000000" pitchFamily="2" charset="0"/>
                        </a:rPr>
                        <a:t>đoàn</a:t>
                      </a:r>
                      <a:r>
                        <a:rPr lang="en-US" sz="1800" kern="1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1800" kern="100" dirty="0" err="1">
                          <a:effectLst/>
                          <a:latin typeface="#9Slide03 Ample" panose="02000000000000000000" pitchFamily="2" charset="0"/>
                        </a:rPr>
                        <a:t>thuyền</a:t>
                      </a:r>
                      <a:r>
                        <a:rPr lang="fr-FR" sz="1800" kern="1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fr-FR" sz="1800" kern="100" dirty="0" err="1">
                          <a:effectLst/>
                          <a:latin typeface="#9Slide03 Ample" panose="02000000000000000000" pitchFamily="2" charset="0"/>
                        </a:rPr>
                        <a:t>trở</a:t>
                      </a:r>
                      <a:r>
                        <a:rPr lang="fr-FR" sz="1800" kern="1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fr-FR" sz="1800" kern="100" dirty="0" err="1">
                          <a:effectLst/>
                          <a:latin typeface="#9Slide03 Ample" panose="02000000000000000000" pitchFamily="2" charset="0"/>
                        </a:rPr>
                        <a:t>về</a:t>
                      </a:r>
                      <a:endParaRPr lang="en-US" sz="1800" kern="100" dirty="0">
                        <a:effectLst/>
                        <a:latin typeface="#9Slide03 Ample" panose="02000000000000000000" pitchFamily="2" charset="0"/>
                        <a:ea typeface="SimSun" panose="02010600030101010101" pitchFamily="2" charset="-122"/>
                      </a:endParaRPr>
                    </a:p>
                  </a:txBody>
                  <a:tcPr marL="10461" marR="10461" marT="0" marB="0" anchor="ctr"/>
                </a:tc>
                <a:extLst>
                  <a:ext uri="{0D108BD9-81ED-4DB2-BD59-A6C34878D82A}">
                    <a16:rowId xmlns:a16="http://schemas.microsoft.com/office/drawing/2014/main" val="1058087626"/>
                  </a:ext>
                </a:extLst>
              </a:tr>
              <a:tr h="29340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1800" kern="100" dirty="0" err="1">
                          <a:effectLst/>
                          <a:latin typeface="#9Slide03 Ample" panose="02000000000000000000" pitchFamily="2" charset="0"/>
                        </a:rPr>
                        <a:t>Hình</a:t>
                      </a:r>
                      <a:endParaRPr lang="fr-FR" sz="1800" kern="100" dirty="0">
                        <a:effectLst/>
                        <a:latin typeface="#9Slide03 Ample" panose="02000000000000000000" pitchFamily="2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1800" kern="100" dirty="0" err="1">
                          <a:effectLst/>
                          <a:latin typeface="#9Slide03 Ample" panose="02000000000000000000" pitchFamily="2" charset="0"/>
                        </a:rPr>
                        <a:t>ảnh</a:t>
                      </a:r>
                      <a:r>
                        <a:rPr lang="fr-FR" sz="1800" kern="1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1800" kern="100" dirty="0">
                          <a:effectLst/>
                          <a:latin typeface="#9Slide03 Ample" panose="02000000000000000000" pitchFamily="2" charset="0"/>
                        </a:rPr>
                        <a:t>con </a:t>
                      </a:r>
                      <a:r>
                        <a:rPr lang="fr-FR" sz="1800" kern="100" dirty="0" err="1">
                          <a:effectLst/>
                          <a:latin typeface="#9Slide03 Ample" panose="02000000000000000000" pitchFamily="2" charset="0"/>
                        </a:rPr>
                        <a:t>thuyền</a:t>
                      </a:r>
                      <a:endParaRPr lang="en-US" sz="1800" kern="100" dirty="0">
                        <a:effectLst/>
                        <a:latin typeface="#9Slide03 Ample" panose="02000000000000000000" pitchFamily="2" charset="0"/>
                        <a:ea typeface="SimSun" panose="02010600030101010101" pitchFamily="2" charset="-122"/>
                      </a:endParaRPr>
                    </a:p>
                  </a:txBody>
                  <a:tcPr marL="10461" marR="1046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n-US" sz="1800" kern="100" dirty="0">
                        <a:effectLst/>
                        <a:latin typeface="#9Slide03 AmpleSoft" panose="02000000000000000000" pitchFamily="2" charset="0"/>
                        <a:ea typeface="SimSun" panose="02010600030101010101" pitchFamily="2" charset="-122"/>
                      </a:endParaRPr>
                    </a:p>
                  </a:txBody>
                  <a:tcPr marL="10461" marR="10461" marT="0" marB="0" anchor="ctr"/>
                </a:tc>
                <a:tc>
                  <a:txBody>
                    <a:bodyPr/>
                    <a:lstStyle/>
                    <a:p>
                      <a:pPr marR="45720" algn="just">
                        <a:lnSpc>
                          <a:spcPct val="115000"/>
                        </a:lnSpc>
                      </a:pPr>
                      <a:endParaRPr lang="en-US" sz="1800" kern="100" dirty="0">
                        <a:effectLst/>
                        <a:latin typeface="#9Slide03 AmpleSoft" panose="02000000000000000000" pitchFamily="2" charset="0"/>
                        <a:ea typeface="SimSun" panose="02010600030101010101" pitchFamily="2" charset="-122"/>
                      </a:endParaRPr>
                    </a:p>
                  </a:txBody>
                  <a:tcPr marL="10461" marR="10461" marT="0" marB="0" anchor="ctr"/>
                </a:tc>
                <a:extLst>
                  <a:ext uri="{0D108BD9-81ED-4DB2-BD59-A6C34878D82A}">
                    <a16:rowId xmlns:a16="http://schemas.microsoft.com/office/drawing/2014/main" val="53202085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057FF95-4681-F414-4617-39695AEFF7F7}"/>
              </a:ext>
            </a:extLst>
          </p:cNvPr>
          <p:cNvSpPr txBox="1"/>
          <p:nvPr/>
        </p:nvSpPr>
        <p:spPr>
          <a:xfrm>
            <a:off x="968493" y="2347003"/>
            <a:ext cx="2466470" cy="2619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fr-FR" sz="1800" kern="100" dirty="0">
                <a:latin typeface="#9Slide03 AmpleSoft" panose="02000000000000000000" pitchFamily="2" charset="0"/>
              </a:rPr>
              <a:t>So </a:t>
            </a:r>
            <a:r>
              <a:rPr lang="fr-FR" sz="1800" kern="100" dirty="0" err="1">
                <a:latin typeface="#9Slide03 AmpleSoft" panose="02000000000000000000" pitchFamily="2" charset="0"/>
              </a:rPr>
              <a:t>sánh</a:t>
            </a:r>
            <a:r>
              <a:rPr lang="fr-FR" sz="1800" kern="100" dirty="0">
                <a:latin typeface="#9Slide03 AmpleSoft" panose="02000000000000000000" pitchFamily="2" charset="0"/>
              </a:rPr>
              <a:t>, </a:t>
            </a:r>
            <a:r>
              <a:rPr lang="fr-FR" sz="1800" kern="100" dirty="0" err="1">
                <a:latin typeface="#9Slide03 AmpleSoft" panose="02000000000000000000" pitchFamily="2" charset="0"/>
              </a:rPr>
              <a:t>liên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tưởng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độc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đáo</a:t>
            </a:r>
            <a:r>
              <a:rPr lang="fr-FR" sz="1800" kern="100" dirty="0">
                <a:latin typeface="#9Slide03 AmpleSoft" panose="02000000000000000000" pitchFamily="2" charset="0"/>
              </a:rPr>
              <a:t>: «</a:t>
            </a:r>
            <a:r>
              <a:rPr lang="fr-FR" sz="1800" kern="100" dirty="0" err="1">
                <a:latin typeface="#9Slide03 AmpleSoft" panose="02000000000000000000" pitchFamily="2" charset="0"/>
              </a:rPr>
              <a:t>Chiếc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thuyền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nhẹ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băng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như</a:t>
            </a:r>
            <a:r>
              <a:rPr lang="fr-FR" sz="1800" kern="100" dirty="0">
                <a:latin typeface="#9Slide03 AmpleSoft" panose="02000000000000000000" pitchFamily="2" charset="0"/>
              </a:rPr>
              <a:t> con </a:t>
            </a:r>
            <a:r>
              <a:rPr lang="fr-FR" sz="1800" kern="100" dirty="0" err="1">
                <a:latin typeface="#9Slide03 AmpleSoft" panose="02000000000000000000" pitchFamily="2" charset="0"/>
              </a:rPr>
              <a:t>tuấn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mã</a:t>
            </a:r>
            <a:r>
              <a:rPr lang="fr-FR" sz="1800" kern="100" dirty="0">
                <a:latin typeface="#9Slide03 AmpleSoft" panose="02000000000000000000" pitchFamily="2" charset="0"/>
              </a:rPr>
              <a:t>» + </a:t>
            </a:r>
            <a:r>
              <a:rPr lang="fr-FR" sz="1800" kern="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Động</a:t>
            </a:r>
            <a:r>
              <a:rPr lang="fr-FR" sz="18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từ</a:t>
            </a:r>
            <a:r>
              <a:rPr lang="fr-FR" sz="18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mạnh</a:t>
            </a:r>
            <a:r>
              <a:rPr lang="fr-FR" sz="18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 «</a:t>
            </a:r>
            <a:r>
              <a:rPr lang="fr-FR" sz="1800" kern="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băng</a:t>
            </a:r>
            <a:r>
              <a:rPr lang="fr-FR" sz="18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, </a:t>
            </a:r>
            <a:r>
              <a:rPr lang="fr-FR" sz="1800" kern="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phăng</a:t>
            </a:r>
            <a:r>
              <a:rPr lang="fr-FR" sz="18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, </a:t>
            </a:r>
            <a:r>
              <a:rPr lang="fr-FR" sz="1800" kern="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mạnh</a:t>
            </a:r>
            <a:r>
              <a:rPr lang="fr-FR" sz="18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mẽ</a:t>
            </a:r>
            <a:r>
              <a:rPr lang="fr-FR" sz="18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» 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Vẻ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đẹp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dũng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mãnh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của</a:t>
            </a:r>
            <a:r>
              <a:rPr lang="fr-FR" sz="1800" kern="100" dirty="0">
                <a:latin typeface="#9Slide03 AmpleSoft" panose="02000000000000000000" pitchFamily="2" charset="0"/>
              </a:rPr>
              <a:t> con </a:t>
            </a:r>
            <a:r>
              <a:rPr lang="fr-FR" sz="1800" kern="100" dirty="0" err="1">
                <a:latin typeface="#9Slide03 AmpleSoft" panose="02000000000000000000" pitchFamily="2" charset="0"/>
              </a:rPr>
              <a:t>thuyền</a:t>
            </a:r>
            <a:r>
              <a:rPr lang="fr-FR" sz="1800" kern="100" dirty="0">
                <a:latin typeface="#9Slide03 AmpleSoft" panose="02000000000000000000" pitchFamily="2" charset="0"/>
              </a:rPr>
              <a:t> khi </a:t>
            </a:r>
            <a:r>
              <a:rPr lang="fr-FR" sz="1800" kern="100" dirty="0" err="1">
                <a:latin typeface="#9Slide03 AmpleSoft" panose="02000000000000000000" pitchFamily="2" charset="0"/>
              </a:rPr>
              <a:t>lướt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sóng</a:t>
            </a:r>
            <a:r>
              <a:rPr lang="fr-FR" sz="1800" kern="100" dirty="0">
                <a:latin typeface="#9Slide03 AmpleSoft" panose="02000000000000000000" pitchFamily="2" charset="0"/>
              </a:rPr>
              <a:t> ra </a:t>
            </a:r>
            <a:r>
              <a:rPr lang="fr-FR" sz="1800" kern="100" dirty="0" err="1">
                <a:latin typeface="#9Slide03 AmpleSoft" panose="02000000000000000000" pitchFamily="2" charset="0"/>
              </a:rPr>
              <a:t>khơi</a:t>
            </a:r>
            <a:endParaRPr lang="en-US" sz="1800" kern="100" dirty="0">
              <a:latin typeface="#9Slide03 AmpleSoft" panose="02000000000000000000" pitchFamily="2" charset="0"/>
              <a:ea typeface="SimSun" panose="02010600030101010101" pitchFamily="2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F5C0E6-1B01-A23E-910D-ADB5EA65ADA1}"/>
              </a:ext>
            </a:extLst>
          </p:cNvPr>
          <p:cNvSpPr txBox="1"/>
          <p:nvPr/>
        </p:nvSpPr>
        <p:spPr>
          <a:xfrm>
            <a:off x="3529265" y="2180028"/>
            <a:ext cx="5622685" cy="2938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5720" algn="just">
              <a:lnSpc>
                <a:spcPct val="115000"/>
              </a:lnSpc>
            </a:pPr>
            <a:r>
              <a:rPr lang="fr-FR" sz="1800" kern="100" dirty="0">
                <a:latin typeface="#9Slide03 AmpleSoft" panose="02000000000000000000" pitchFamily="2" charset="0"/>
              </a:rPr>
              <a:t>- «</a:t>
            </a:r>
            <a:r>
              <a:rPr lang="fr-FR" sz="1800" kern="100" dirty="0" err="1">
                <a:latin typeface="#9Slide03 AmpleSoft" panose="02000000000000000000" pitchFamily="2" charset="0"/>
              </a:rPr>
              <a:t>Những</a:t>
            </a:r>
            <a:r>
              <a:rPr lang="fr-FR" sz="1800" kern="100" dirty="0">
                <a:latin typeface="#9Slide03 AmpleSoft" panose="02000000000000000000" pitchFamily="2" charset="0"/>
              </a:rPr>
              <a:t> con </a:t>
            </a:r>
            <a:r>
              <a:rPr lang="fr-FR" sz="1800" kern="100" dirty="0" err="1">
                <a:latin typeface="#9Slide03 AmpleSoft" panose="02000000000000000000" pitchFamily="2" charset="0"/>
              </a:rPr>
              <a:t>cá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tươi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ngon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thân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bạc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trắng</a:t>
            </a:r>
            <a:r>
              <a:rPr lang="fr-FR" sz="1800" kern="100" dirty="0">
                <a:latin typeface="#9Slide03 AmpleSoft" panose="02000000000000000000" pitchFamily="2" charset="0"/>
              </a:rPr>
              <a:t>» </a:t>
            </a:r>
          </a:p>
          <a:p>
            <a:pPr marR="45720" algn="just">
              <a:lnSpc>
                <a:spcPct val="115000"/>
              </a:lnSpc>
            </a:pPr>
            <a:r>
              <a:rPr lang="fr-FR" sz="18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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Mang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theo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những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thành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quả</a:t>
            </a:r>
            <a:r>
              <a:rPr lang="fr-FR" sz="1800" kern="100" dirty="0">
                <a:latin typeface="#9Slide03 AmpleSoft" panose="02000000000000000000" pitchFamily="2" charset="0"/>
              </a:rPr>
              <a:t> lao </a:t>
            </a:r>
            <a:r>
              <a:rPr lang="fr-FR" sz="1800" kern="100" dirty="0" err="1">
                <a:latin typeface="#9Slide03 AmpleSoft" panose="02000000000000000000" pitchFamily="2" charset="0"/>
              </a:rPr>
              <a:t>động</a:t>
            </a:r>
            <a:endParaRPr lang="en-US" sz="1800" kern="100" dirty="0">
              <a:latin typeface="#9Slide03 AmpleSoft" panose="02000000000000000000" pitchFamily="2" charset="0"/>
            </a:endParaRPr>
          </a:p>
          <a:p>
            <a:pPr marR="45720" lvl="0" algn="just">
              <a:lnSpc>
                <a:spcPct val="115000"/>
              </a:lnSpc>
              <a:defRPr/>
            </a:pPr>
            <a:r>
              <a:rPr lang="fr-FR" sz="1800" kern="100" dirty="0">
                <a:latin typeface="#9Slide03 AmpleSoft" panose="02000000000000000000" pitchFamily="2" charset="0"/>
              </a:rPr>
              <a:t>- </a:t>
            </a:r>
            <a:r>
              <a:rPr lang="fr-FR" sz="1800" kern="100" dirty="0" err="1">
                <a:latin typeface="#9Slide03 AmpleSoft" panose="02000000000000000000" pitchFamily="2" charset="0"/>
              </a:rPr>
              <a:t>Nhân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hóa</a:t>
            </a:r>
            <a:r>
              <a:rPr lang="fr-FR" sz="1800" kern="100" dirty="0">
                <a:latin typeface="#9Slide03 AmpleSoft" panose="02000000000000000000" pitchFamily="2" charset="0"/>
              </a:rPr>
              <a:t>: «</a:t>
            </a:r>
            <a:r>
              <a:rPr lang="fr-FR" sz="1800" kern="100" dirty="0" err="1">
                <a:latin typeface="#9Slide03 AmpleSoft" panose="02000000000000000000" pitchFamily="2" charset="0"/>
              </a:rPr>
              <a:t>Chiếc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thuyền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im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bến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mỏi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trở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về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nằm</a:t>
            </a:r>
            <a:r>
              <a:rPr lang="fr-FR" sz="1800" kern="100" dirty="0">
                <a:latin typeface="#9Slide03 AmpleSoft" panose="02000000000000000000" pitchFamily="2" charset="0"/>
              </a:rPr>
              <a:t>» </a:t>
            </a:r>
          </a:p>
          <a:p>
            <a:pPr marR="45720" lvl="0" algn="just">
              <a:lnSpc>
                <a:spcPct val="115000"/>
              </a:lnSpc>
              <a:defRPr/>
            </a:pPr>
            <a:r>
              <a:rPr lang="fr-FR" sz="18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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Giờ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phút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nghỉ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ngơi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quý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giá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của</a:t>
            </a:r>
            <a:r>
              <a:rPr lang="fr-FR" sz="1800" kern="100" dirty="0">
                <a:latin typeface="#9Slide03 AmpleSoft" panose="02000000000000000000" pitchFamily="2" charset="0"/>
              </a:rPr>
              <a:t> con </a:t>
            </a:r>
            <a:r>
              <a:rPr lang="fr-FR" sz="1800" kern="100" dirty="0" err="1">
                <a:latin typeface="#9Slide03 AmpleSoft" panose="02000000000000000000" pitchFamily="2" charset="0"/>
              </a:rPr>
              <a:t>thuyền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sau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một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ngày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làm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việc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mệt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mỏi</a:t>
            </a:r>
            <a:endParaRPr lang="fr-FR" sz="1800" kern="100" dirty="0">
              <a:latin typeface="#9Slide03 AmpleSoft" panose="02000000000000000000" pitchFamily="2" charset="0"/>
            </a:endParaRPr>
          </a:p>
          <a:p>
            <a:pPr marR="45720" lvl="0" algn="just">
              <a:lnSpc>
                <a:spcPct val="115000"/>
              </a:lnSpc>
              <a:defRPr/>
            </a:pPr>
            <a:r>
              <a:rPr lang="fr-FR" sz="1800" kern="100" dirty="0">
                <a:latin typeface="#9Slide03 AmpleSoft" panose="02000000000000000000" pitchFamily="2" charset="0"/>
              </a:rPr>
              <a:t>- </a:t>
            </a:r>
            <a:r>
              <a:rPr lang="fr-FR" sz="1800" kern="100" dirty="0" err="1">
                <a:latin typeface="#9Slide03 AmpleSoft" panose="02000000000000000000" pitchFamily="2" charset="0"/>
              </a:rPr>
              <a:t>Ẩn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dụ</a:t>
            </a:r>
            <a:r>
              <a:rPr lang="fr-FR" sz="1800" kern="100" dirty="0">
                <a:latin typeface="#9Slide03 AmpleSoft" panose="02000000000000000000" pitchFamily="2" charset="0"/>
              </a:rPr>
              <a:t>: «</a:t>
            </a:r>
            <a:r>
              <a:rPr lang="fr-FR" sz="1800" kern="100" dirty="0" err="1">
                <a:latin typeface="#9Slide03 AmpleSoft" panose="02000000000000000000" pitchFamily="2" charset="0"/>
              </a:rPr>
              <a:t>Nghe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chất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muối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thấm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dần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trong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thớ</a:t>
            </a:r>
            <a:r>
              <a:rPr lang="fr-FR" sz="1800" kern="100" dirty="0">
                <a:latin typeface="#9Slide03 AmpleSoft" panose="02000000000000000000" pitchFamily="2" charset="0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</a:rPr>
              <a:t>vỏ</a:t>
            </a:r>
            <a:r>
              <a:rPr lang="fr-FR" sz="1800" kern="100" dirty="0">
                <a:latin typeface="#9Slide03 AmpleSoft" panose="02000000000000000000" pitchFamily="2" charset="0"/>
              </a:rPr>
              <a:t>» </a:t>
            </a:r>
          </a:p>
          <a:p>
            <a:pPr marR="45720" lvl="0" algn="just">
              <a:lnSpc>
                <a:spcPct val="115000"/>
              </a:lnSpc>
              <a:defRPr/>
            </a:pPr>
            <a:r>
              <a:rPr lang="fr-FR" sz="18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 </a:t>
            </a:r>
            <a:r>
              <a:rPr lang="fr-FR" sz="1800" kern="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Chất</a:t>
            </a:r>
            <a:r>
              <a:rPr lang="fr-FR" sz="18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muối</a:t>
            </a:r>
            <a:r>
              <a:rPr lang="fr-FR" sz="18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mặn</a:t>
            </a:r>
            <a:r>
              <a:rPr lang="fr-FR" sz="18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mòi</a:t>
            </a:r>
            <a:r>
              <a:rPr lang="fr-FR" sz="18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của</a:t>
            </a:r>
            <a:r>
              <a:rPr lang="fr-FR" sz="18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biển</a:t>
            </a:r>
            <a:r>
              <a:rPr lang="fr-FR" sz="18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thấm</a:t>
            </a:r>
            <a:r>
              <a:rPr lang="fr-FR" sz="18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vào</a:t>
            </a:r>
            <a:r>
              <a:rPr lang="fr-FR" sz="18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từng</a:t>
            </a:r>
            <a:r>
              <a:rPr lang="fr-FR" sz="18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thớ</a:t>
            </a:r>
            <a:r>
              <a:rPr lang="fr-FR" sz="18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gỗ</a:t>
            </a:r>
            <a:r>
              <a:rPr lang="fr-FR" sz="18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làm</a:t>
            </a:r>
            <a:r>
              <a:rPr lang="fr-FR" sz="18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chiếc</a:t>
            </a:r>
            <a:r>
              <a:rPr lang="fr-FR" sz="18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thuyền</a:t>
            </a:r>
            <a:r>
              <a:rPr lang="fr-FR" sz="18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thêm</a:t>
            </a:r>
            <a:r>
              <a:rPr lang="fr-FR" sz="18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vững</a:t>
            </a:r>
            <a:r>
              <a:rPr lang="fr-FR" sz="18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vàng</a:t>
            </a:r>
            <a:r>
              <a:rPr lang="fr-FR" sz="18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, </a:t>
            </a:r>
            <a:r>
              <a:rPr lang="fr-FR" sz="1800" kern="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giúp</a:t>
            </a:r>
            <a:r>
              <a:rPr lang="fr-FR" sz="18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ngư</a:t>
            </a:r>
            <a:r>
              <a:rPr lang="fr-FR" sz="18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dân</a:t>
            </a:r>
            <a:r>
              <a:rPr lang="fr-FR" sz="18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thêm</a:t>
            </a:r>
            <a:r>
              <a:rPr lang="fr-FR" sz="18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bản</a:t>
            </a:r>
            <a:r>
              <a:rPr lang="fr-FR" sz="18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lĩnh</a:t>
            </a:r>
            <a:r>
              <a:rPr lang="fr-FR" sz="18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, </a:t>
            </a:r>
            <a:r>
              <a:rPr lang="fr-FR" sz="1800" kern="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cứng</a:t>
            </a:r>
            <a:r>
              <a:rPr lang="fr-FR" sz="18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fr-FR" sz="1800" kern="1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cỏi</a:t>
            </a:r>
            <a:endParaRPr lang="en-US" sz="1800" kern="100" dirty="0">
              <a:latin typeface="#9Slide03 AmpleSof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40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占位符 9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t="23876" b="277"/>
          <a:stretch/>
        </p:blipFill>
        <p:spPr>
          <a:xfrm rot="21028414">
            <a:off x="-1042112" y="-473083"/>
            <a:ext cx="10268336" cy="3713573"/>
          </a:xfr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EA6B921-DE8D-5E87-B743-9D2EFE9770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8628213"/>
              </p:ext>
            </p:extLst>
          </p:nvPr>
        </p:nvGraphicFramePr>
        <p:xfrm>
          <a:off x="0" y="2886323"/>
          <a:ext cx="9144000" cy="2226365"/>
        </p:xfrm>
        <a:graphic>
          <a:graphicData uri="http://schemas.openxmlformats.org/drawingml/2006/table">
            <a:tbl>
              <a:tblPr>
                <a:tableStyleId>{4500B8EB-8474-4B76-9B8F-94AC2B267B24}</a:tableStyleId>
              </a:tblPr>
              <a:tblGrid>
                <a:gridCol w="757587">
                  <a:extLst>
                    <a:ext uri="{9D8B030D-6E8A-4147-A177-3AD203B41FA5}">
                      <a16:colId xmlns:a16="http://schemas.microsoft.com/office/drawing/2014/main" val="3206252539"/>
                    </a:ext>
                  </a:extLst>
                </a:gridCol>
                <a:gridCol w="4863597">
                  <a:extLst>
                    <a:ext uri="{9D8B030D-6E8A-4147-A177-3AD203B41FA5}">
                      <a16:colId xmlns:a16="http://schemas.microsoft.com/office/drawing/2014/main" val="2310807938"/>
                    </a:ext>
                  </a:extLst>
                </a:gridCol>
                <a:gridCol w="3522816">
                  <a:extLst>
                    <a:ext uri="{9D8B030D-6E8A-4147-A177-3AD203B41FA5}">
                      <a16:colId xmlns:a16="http://schemas.microsoft.com/office/drawing/2014/main" val="3276883693"/>
                    </a:ext>
                  </a:extLst>
                </a:gridCol>
              </a:tblGrid>
              <a:tr h="44664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68580" algn="ctr">
                        <a:lnSpc>
                          <a:spcPct val="115000"/>
                        </a:lnSpc>
                      </a:pPr>
                      <a:r>
                        <a:rPr lang="fr-FR" sz="2000" kern="100" dirty="0" err="1">
                          <a:effectLst/>
                          <a:latin typeface="#9Slide03 Ample" panose="02000000000000000000" pitchFamily="2" charset="0"/>
                        </a:rPr>
                        <a:t>Cảnh</a:t>
                      </a:r>
                      <a:r>
                        <a:rPr lang="fr-FR" sz="2000" kern="1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#9Slide03 Ample" panose="02000000000000000000" pitchFamily="2" charset="0"/>
                        </a:rPr>
                        <a:t>đoàn</a:t>
                      </a:r>
                      <a:r>
                        <a:rPr lang="en-US" sz="2000" kern="1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#9Slide03 Ample" panose="02000000000000000000" pitchFamily="2" charset="0"/>
                        </a:rPr>
                        <a:t>thuyền</a:t>
                      </a:r>
                      <a:r>
                        <a:rPr lang="en-US" sz="2000" kern="1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fr-FR" sz="2000" kern="100" dirty="0">
                          <a:effectLst/>
                          <a:latin typeface="#9Slide03 Ample" panose="02000000000000000000" pitchFamily="2" charset="0"/>
                        </a:rPr>
                        <a:t>ra </a:t>
                      </a:r>
                      <a:r>
                        <a:rPr lang="fr-FR" sz="2000" kern="100" dirty="0" err="1">
                          <a:effectLst/>
                          <a:latin typeface="#9Slide03 Ample" panose="02000000000000000000" pitchFamily="2" charset="0"/>
                        </a:rPr>
                        <a:t>khơi</a:t>
                      </a:r>
                      <a:endParaRPr lang="en-US" sz="2000" kern="100" dirty="0">
                        <a:effectLst/>
                        <a:latin typeface="#9Slide03 Ample" panose="02000000000000000000" pitchFamily="2" charset="0"/>
                        <a:ea typeface="SimSun" panose="02010600030101010101" pitchFamily="2" charset="-122"/>
                      </a:endParaRPr>
                    </a:p>
                  </a:txBody>
                  <a:tcPr marL="10461" marR="104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2000" kern="100" dirty="0" err="1">
                          <a:effectLst/>
                          <a:latin typeface="#9Slide03 Ample" panose="02000000000000000000" pitchFamily="2" charset="0"/>
                        </a:rPr>
                        <a:t>Cảnh</a:t>
                      </a:r>
                      <a:r>
                        <a:rPr lang="fr-FR" sz="2000" kern="1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#9Slide03 Ample" panose="02000000000000000000" pitchFamily="2" charset="0"/>
                        </a:rPr>
                        <a:t>đoàn</a:t>
                      </a:r>
                      <a:r>
                        <a:rPr lang="en-US" sz="2000" kern="1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#9Slide03 Ample" panose="02000000000000000000" pitchFamily="2" charset="0"/>
                        </a:rPr>
                        <a:t>thuyền</a:t>
                      </a:r>
                      <a:r>
                        <a:rPr lang="fr-FR" sz="2000" kern="1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fr-FR" sz="2000" kern="100" dirty="0" err="1">
                          <a:effectLst/>
                          <a:latin typeface="#9Slide03 Ample" panose="02000000000000000000" pitchFamily="2" charset="0"/>
                        </a:rPr>
                        <a:t>trở</a:t>
                      </a:r>
                      <a:r>
                        <a:rPr lang="fr-FR" sz="2000" kern="1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fr-FR" sz="2000" kern="100" dirty="0" err="1">
                          <a:effectLst/>
                          <a:latin typeface="#9Slide03 Ample" panose="02000000000000000000" pitchFamily="2" charset="0"/>
                        </a:rPr>
                        <a:t>về</a:t>
                      </a:r>
                      <a:endParaRPr lang="en-US" sz="2000" kern="100" dirty="0">
                        <a:effectLst/>
                        <a:latin typeface="#9Slide03 Ample" panose="02000000000000000000" pitchFamily="2" charset="0"/>
                        <a:ea typeface="SimSun" panose="02010600030101010101" pitchFamily="2" charset="-122"/>
                      </a:endParaRPr>
                    </a:p>
                  </a:txBody>
                  <a:tcPr marL="10461" marR="10461" marT="0" marB="0" anchor="ctr"/>
                </a:tc>
                <a:extLst>
                  <a:ext uri="{0D108BD9-81ED-4DB2-BD59-A6C34878D82A}">
                    <a16:rowId xmlns:a16="http://schemas.microsoft.com/office/drawing/2014/main" val="1058087626"/>
                  </a:ext>
                </a:extLst>
              </a:tr>
              <a:tr h="17797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2000" kern="100" dirty="0" err="1">
                          <a:effectLst/>
                          <a:latin typeface="#9Slide03 Ample" panose="02000000000000000000" pitchFamily="2" charset="0"/>
                        </a:rPr>
                        <a:t>Hình</a:t>
                      </a:r>
                      <a:r>
                        <a:rPr lang="fr-FR" sz="2000" kern="1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fr-FR" sz="2000" kern="100" dirty="0" err="1">
                          <a:effectLst/>
                          <a:latin typeface="#9Slide03 Ample" panose="02000000000000000000" pitchFamily="2" charset="0"/>
                        </a:rPr>
                        <a:t>ảnh</a:t>
                      </a:r>
                      <a:r>
                        <a:rPr lang="fr-FR" sz="2000" kern="1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fr-FR" sz="2000" kern="100" dirty="0" err="1">
                          <a:effectLst/>
                          <a:latin typeface="#9Slide03 Ample" panose="02000000000000000000" pitchFamily="2" charset="0"/>
                        </a:rPr>
                        <a:t>cánh</a:t>
                      </a:r>
                      <a:r>
                        <a:rPr lang="fr-FR" sz="2000" kern="100" dirty="0">
                          <a:effectLst/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fr-FR" sz="2000" kern="100" dirty="0" err="1">
                          <a:effectLst/>
                          <a:latin typeface="#9Slide03 Ample" panose="02000000000000000000" pitchFamily="2" charset="0"/>
                        </a:rPr>
                        <a:t>buồm</a:t>
                      </a:r>
                      <a:endParaRPr lang="en-US" sz="2000" kern="100" dirty="0">
                        <a:effectLst/>
                        <a:latin typeface="#9Slide03 Ample" panose="02000000000000000000" pitchFamily="2" charset="0"/>
                        <a:ea typeface="SimSun" panose="02010600030101010101" pitchFamily="2" charset="-122"/>
                      </a:endParaRPr>
                    </a:p>
                  </a:txBody>
                  <a:tcPr marL="10461" marR="1046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n-US" sz="2000" kern="100" dirty="0">
                        <a:effectLst/>
                        <a:latin typeface="#9Slide03 AmpleSoft" panose="02000000000000000000" pitchFamily="2" charset="0"/>
                        <a:ea typeface="SimSun" panose="02010600030101010101" pitchFamily="2" charset="-122"/>
                      </a:endParaRPr>
                    </a:p>
                  </a:txBody>
                  <a:tcPr marL="10461" marR="1046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fr-FR" sz="2000" kern="100" dirty="0">
                          <a:effectLst/>
                          <a:latin typeface="#9Slide03 AmpleSoft" panose="02000000000000000000" pitchFamily="2" charset="0"/>
                        </a:rPr>
                        <a:t> </a:t>
                      </a:r>
                      <a:endParaRPr lang="en-US" sz="2000" kern="100" dirty="0">
                        <a:effectLst/>
                        <a:latin typeface="#9Slide03 AmpleSoft" panose="02000000000000000000" pitchFamily="2" charset="0"/>
                        <a:ea typeface="SimSun" panose="02010600030101010101" pitchFamily="2" charset="-122"/>
                      </a:endParaRPr>
                    </a:p>
                  </a:txBody>
                  <a:tcPr marL="10461" marR="10461" marT="0" marB="0" anchor="ctr"/>
                </a:tc>
                <a:extLst>
                  <a:ext uri="{0D108BD9-81ED-4DB2-BD59-A6C34878D82A}">
                    <a16:rowId xmlns:a16="http://schemas.microsoft.com/office/drawing/2014/main" val="320195262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0DD1D44-037B-A008-4503-1E3C77CF4DE7}"/>
              </a:ext>
            </a:extLst>
          </p:cNvPr>
          <p:cNvSpPr txBox="1"/>
          <p:nvPr/>
        </p:nvSpPr>
        <p:spPr>
          <a:xfrm>
            <a:off x="866693" y="3507797"/>
            <a:ext cx="4679342" cy="1483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Cánh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buồm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giương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to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như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mảnh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hồn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làng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</a:p>
          <a:p>
            <a:pPr algn="just">
              <a:lnSpc>
                <a:spcPct val="115000"/>
              </a:lnSpc>
            </a:pP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Rướn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thân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trắng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bao la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thâu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góp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gió</a:t>
            </a:r>
            <a:endParaRPr lang="fr-FR" sz="2000" kern="100" dirty="0">
              <a:effectLst/>
              <a:latin typeface="#9Slide03 AmpleSoft" panose="02000000000000000000" pitchFamily="2" charset="0"/>
            </a:endParaRPr>
          </a:p>
          <a:p>
            <a:pPr algn="just">
              <a:lnSpc>
                <a:spcPct val="115000"/>
              </a:lnSpc>
            </a:pP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Hình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ảnh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so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sánh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,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nhân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hóa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,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ẩn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dụ</a:t>
            </a:r>
            <a:endParaRPr lang="en-US" sz="2000" kern="100" dirty="0">
              <a:effectLst/>
              <a:latin typeface="#9Slide03 AmpleSoft" panose="02000000000000000000" pitchFamily="2" charset="0"/>
            </a:endParaRPr>
          </a:p>
          <a:p>
            <a:pPr algn="just">
              <a:lnSpc>
                <a:spcPct val="115000"/>
              </a:lnSpc>
            </a:pPr>
            <a:r>
              <a:rPr lang="fr-FR" sz="2000" kern="100" dirty="0">
                <a:latin typeface="#9Slide03 AmpleSoft" panose="02000000000000000000" pitchFamily="2" charset="0"/>
                <a:sym typeface="Wingdings" panose="05000000000000000000" pitchFamily="2" charset="2"/>
              </a:rPr>
              <a:t>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Biểu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tượng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của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làng</a:t>
            </a:r>
            <a:r>
              <a:rPr lang="fr-FR" sz="2000" kern="100" dirty="0">
                <a:effectLst/>
                <a:latin typeface="#9Slide03 AmpleSoft" panose="02000000000000000000" pitchFamily="2" charset="0"/>
              </a:rPr>
              <a:t> </a:t>
            </a:r>
            <a:r>
              <a:rPr lang="fr-FR" sz="2000" kern="100" dirty="0" err="1">
                <a:effectLst/>
                <a:latin typeface="#9Slide03 AmpleSoft" panose="02000000000000000000" pitchFamily="2" charset="0"/>
              </a:rPr>
              <a:t>chài</a:t>
            </a:r>
            <a:endParaRPr lang="en-US" sz="2000" kern="100" dirty="0">
              <a:effectLst/>
              <a:latin typeface="#9Slide03 AmpleSoft" panose="02000000000000000000" pitchFamily="2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7744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CBEA85D-BDA5-3450-EB0A-C107B1A9B52D}"/>
              </a:ext>
            </a:extLst>
          </p:cNvPr>
          <p:cNvSpPr txBox="1"/>
          <p:nvPr/>
        </p:nvSpPr>
        <p:spPr>
          <a:xfrm>
            <a:off x="0" y="5823"/>
            <a:ext cx="9144000" cy="8318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2860" algn="ctr">
              <a:lnSpc>
                <a:spcPct val="150000"/>
              </a:lnSpc>
              <a:spcAft>
                <a:spcPts val="900"/>
              </a:spcAft>
            </a:pPr>
            <a:r>
              <a:rPr lang="en-US" sz="3600" b="1" dirty="0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b/ </a:t>
            </a:r>
            <a:r>
              <a:rPr lang="en-US" sz="3600" b="1" dirty="0" err="1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Bức</a:t>
            </a:r>
            <a:r>
              <a:rPr lang="en-US" sz="3600" b="1" dirty="0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tranh</a:t>
            </a:r>
            <a:r>
              <a:rPr lang="en-US" sz="3600" b="1" dirty="0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lao</a:t>
            </a:r>
            <a:r>
              <a:rPr lang="en-US" sz="3600" b="1" dirty="0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làng</a:t>
            </a:r>
            <a:r>
              <a:rPr lang="en-US" sz="3600" b="1" dirty="0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chài</a:t>
            </a:r>
            <a:endParaRPr lang="en-US" sz="3600" b="1" dirty="0">
              <a:solidFill>
                <a:srgbClr val="FF0000"/>
              </a:solidFill>
              <a:latin typeface="#9Slide05 SVNBalladeer Light" panose="00000400000000000000" pitchFamily="2" charset="0"/>
              <a:ea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464A39-8BEC-3D3E-58CF-3BAF80789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147" y="1884640"/>
            <a:ext cx="2114550" cy="21145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8E323F-EDC0-8AFC-55BA-15373D5C23AB}"/>
              </a:ext>
            </a:extLst>
          </p:cNvPr>
          <p:cNvSpPr txBox="1"/>
          <p:nvPr/>
        </p:nvSpPr>
        <p:spPr>
          <a:xfrm>
            <a:off x="2484408" y="1002923"/>
            <a:ext cx="6400800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200" dirty="0" err="1">
                <a:latin typeface="#9Slide03 AmpleSoft" panose="02000000000000000000" pitchFamily="2" charset="0"/>
              </a:rPr>
              <a:t>Cảnh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đoàn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thuyền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đánh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cá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ra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khơi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được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khắc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họa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đầy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sống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động</a:t>
            </a:r>
            <a:r>
              <a:rPr lang="en-US" sz="2200" dirty="0">
                <a:latin typeface="#9Slide03 AmpleSoft" panose="02000000000000000000" pitchFamily="2" charset="0"/>
              </a:rPr>
              <a:t>, </a:t>
            </a:r>
            <a:r>
              <a:rPr lang="en-US" sz="2200" dirty="0" err="1">
                <a:latin typeface="#9Slide03 AmpleSoft" panose="02000000000000000000" pitchFamily="2" charset="0"/>
              </a:rPr>
              <a:t>mạnh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mẽ</a:t>
            </a:r>
            <a:r>
              <a:rPr lang="en-US" sz="2200" dirty="0">
                <a:latin typeface="#9Slide03 AmpleSoft" panose="02000000000000000000" pitchFamily="2" charset="0"/>
              </a:rPr>
              <a:t>, </a:t>
            </a:r>
            <a:r>
              <a:rPr lang="en-US" sz="2200" dirty="0" err="1">
                <a:latin typeface="#9Slide03 AmpleSoft" panose="02000000000000000000" pitchFamily="2" charset="0"/>
              </a:rPr>
              <a:t>khoáng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đạt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và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lãng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mạn</a:t>
            </a:r>
            <a:r>
              <a:rPr lang="en-US" sz="2200" dirty="0">
                <a:latin typeface="#9Slide03 AmpleSoft" panose="02000000000000000000" pitchFamily="2" charset="0"/>
              </a:rPr>
              <a:t>. </a:t>
            </a:r>
            <a:r>
              <a:rPr lang="en-US" sz="2200" dirty="0" err="1">
                <a:latin typeface="#9Slide03 AmpleSoft" panose="02000000000000000000" pitchFamily="2" charset="0"/>
              </a:rPr>
              <a:t>Những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người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dân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làng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chài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yêu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lao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động</a:t>
            </a:r>
            <a:r>
              <a:rPr lang="en-US" sz="2200" dirty="0">
                <a:latin typeface="#9Slide03 AmpleSoft" panose="02000000000000000000" pitchFamily="2" charset="0"/>
              </a:rPr>
              <a:t>, </a:t>
            </a:r>
            <a:r>
              <a:rPr lang="en-US" sz="2200" dirty="0" err="1">
                <a:latin typeface="#9Slide03 AmpleSoft" panose="02000000000000000000" pitchFamily="2" charset="0"/>
              </a:rPr>
              <a:t>có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tâm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hồn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phóng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khoáng</a:t>
            </a:r>
            <a:r>
              <a:rPr lang="en-US" sz="2200" dirty="0">
                <a:latin typeface="#9Slide03 AmpleSoft" panose="02000000000000000000" pitchFamily="2" charset="0"/>
              </a:rPr>
              <a:t>, </a:t>
            </a:r>
            <a:r>
              <a:rPr lang="en-US" sz="2200" dirty="0" err="1">
                <a:latin typeface="#9Slide03 AmpleSoft" panose="02000000000000000000" pitchFamily="2" charset="0"/>
              </a:rPr>
              <a:t>lãng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mạn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và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tình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cảm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gắn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bó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sâu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nặng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với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quê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hương</a:t>
            </a:r>
            <a:r>
              <a:rPr lang="en-US" sz="2200" dirty="0">
                <a:latin typeface="#9Slide03 AmpleSoft" panose="02000000000000000000" pitchFamily="2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5F8B1D-D741-C6B6-A531-AFB851B1DE56}"/>
              </a:ext>
            </a:extLst>
          </p:cNvPr>
          <p:cNvSpPr txBox="1"/>
          <p:nvPr/>
        </p:nvSpPr>
        <p:spPr>
          <a:xfrm>
            <a:off x="2484408" y="2953233"/>
            <a:ext cx="64008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200" dirty="0" err="1">
                <a:latin typeface="#9Slide03 AmpleSoft" panose="02000000000000000000" pitchFamily="2" charset="0"/>
              </a:rPr>
              <a:t>Cảnh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đoàn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thuyền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đánh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cá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trở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về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được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khắc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họa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với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không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khí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sôi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nổi</a:t>
            </a:r>
            <a:r>
              <a:rPr lang="en-US" sz="2200" dirty="0">
                <a:latin typeface="#9Slide03 AmpleSoft" panose="02000000000000000000" pitchFamily="2" charset="0"/>
              </a:rPr>
              <a:t>, </a:t>
            </a:r>
            <a:r>
              <a:rPr lang="en-US" sz="2200" dirty="0" err="1">
                <a:latin typeface="#9Slide03 AmpleSoft" panose="02000000000000000000" pitchFamily="2" charset="0"/>
              </a:rPr>
              <a:t>tươi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vui</a:t>
            </a:r>
            <a:r>
              <a:rPr lang="en-US" sz="2200" dirty="0">
                <a:latin typeface="#9Slide03 AmpleSoft" panose="02000000000000000000" pitchFamily="2" charset="0"/>
              </a:rPr>
              <a:t>. </a:t>
            </a:r>
            <a:r>
              <a:rPr lang="en-US" sz="2200" dirty="0" err="1">
                <a:latin typeface="#9Slide03 AmpleSoft" panose="02000000000000000000" pitchFamily="2" charset="0"/>
              </a:rPr>
              <a:t>Người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dân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chài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hiện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lên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vừa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chân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thực</a:t>
            </a:r>
            <a:r>
              <a:rPr lang="en-US" sz="2200" dirty="0">
                <a:latin typeface="#9Slide03 AmpleSoft" panose="02000000000000000000" pitchFamily="2" charset="0"/>
              </a:rPr>
              <a:t>, </a:t>
            </a:r>
            <a:r>
              <a:rPr lang="en-US" sz="2200" dirty="0" err="1">
                <a:latin typeface="#9Slide03 AmpleSoft" panose="02000000000000000000" pitchFamily="2" charset="0"/>
              </a:rPr>
              <a:t>bình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dị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vừa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lãng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mạn</a:t>
            </a:r>
            <a:r>
              <a:rPr lang="en-US" sz="2200" dirty="0">
                <a:latin typeface="#9Slide03 AmpleSoft" panose="02000000000000000000" pitchFamily="2" charset="0"/>
              </a:rPr>
              <a:t>, </a:t>
            </a:r>
            <a:r>
              <a:rPr lang="en-US" sz="2200" dirty="0" err="1">
                <a:latin typeface="#9Slide03 AmpleSoft" panose="02000000000000000000" pitchFamily="2" charset="0"/>
              </a:rPr>
              <a:t>rắn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rỏi</a:t>
            </a:r>
            <a:r>
              <a:rPr lang="en-US" sz="2200" dirty="0">
                <a:latin typeface="#9Slide03 AmpleSoft" panose="02000000000000000000" pitchFamily="2" charset="0"/>
              </a:rPr>
              <a:t>, </a:t>
            </a:r>
            <a:r>
              <a:rPr lang="en-US" sz="2200" dirty="0" err="1">
                <a:latin typeface="#9Slide03 AmpleSoft" panose="02000000000000000000" pitchFamily="2" charset="0"/>
              </a:rPr>
              <a:t>phóng</a:t>
            </a:r>
            <a:r>
              <a:rPr lang="en-US" sz="2200" dirty="0">
                <a:latin typeface="#9Slide03 AmpleSoft" panose="02000000000000000000" pitchFamily="2" charset="0"/>
              </a:rPr>
              <a:t> </a:t>
            </a:r>
            <a:r>
              <a:rPr lang="en-US" sz="2200" dirty="0" err="1">
                <a:latin typeface="#9Slide03 AmpleSoft" panose="02000000000000000000" pitchFamily="2" charset="0"/>
              </a:rPr>
              <a:t>khoáng</a:t>
            </a:r>
            <a:r>
              <a:rPr lang="en-US" sz="2200" dirty="0">
                <a:latin typeface="#9Slide03 AmpleSoft" panose="02000000000000000000" pitchFamily="2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2ED3B5-0413-A9E1-F0E8-CCAD5EFCC376}"/>
              </a:ext>
            </a:extLst>
          </p:cNvPr>
          <p:cNvSpPr txBox="1"/>
          <p:nvPr/>
        </p:nvSpPr>
        <p:spPr>
          <a:xfrm>
            <a:off x="0" y="4547737"/>
            <a:ext cx="9144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200" kern="100" dirty="0">
                <a:solidFill>
                  <a:srgbClr val="0070C0"/>
                </a:solidFill>
                <a:latin typeface="#9Slide03 AmpleSoft" panose="02000000000000000000" pitchFamily="2" charset="0"/>
                <a:ea typeface="SimSun" panose="02010600030101010101" pitchFamily="2" charset="-122"/>
                <a:sym typeface="Wingdings" panose="05000000000000000000" pitchFamily="2" charset="2"/>
              </a:rPr>
              <a:t></a:t>
            </a:r>
            <a:r>
              <a:rPr lang="fr-FR" sz="2200" kern="100" dirty="0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 </a:t>
            </a:r>
            <a:r>
              <a:rPr lang="fr-FR" sz="2200" kern="100" dirty="0" err="1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Tâm</a:t>
            </a:r>
            <a:r>
              <a:rPr lang="fr-FR" sz="2200" kern="100" dirty="0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 </a:t>
            </a:r>
            <a:r>
              <a:rPr lang="fr-FR" sz="2200" kern="100" dirty="0" err="1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hồn</a:t>
            </a:r>
            <a:r>
              <a:rPr lang="fr-FR" sz="2200" kern="100" dirty="0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 </a:t>
            </a:r>
            <a:r>
              <a:rPr lang="fr-FR" sz="2200" kern="100" dirty="0" err="1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tinh</a:t>
            </a:r>
            <a:r>
              <a:rPr lang="fr-FR" sz="2200" kern="100" dirty="0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 </a:t>
            </a:r>
            <a:r>
              <a:rPr lang="fr-FR" sz="2200" kern="100" dirty="0" err="1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tế</a:t>
            </a:r>
            <a:r>
              <a:rPr lang="fr-FR" sz="2200" kern="100" dirty="0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, </a:t>
            </a:r>
            <a:r>
              <a:rPr lang="fr-FR" sz="2200" kern="100" dirty="0" err="1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sự</a:t>
            </a:r>
            <a:r>
              <a:rPr lang="fr-FR" sz="2200" kern="100" dirty="0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 </a:t>
            </a:r>
            <a:r>
              <a:rPr lang="fr-FR" sz="2200" kern="100" dirty="0" err="1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tự</a:t>
            </a:r>
            <a:r>
              <a:rPr lang="fr-FR" sz="2200" kern="100" dirty="0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 </a:t>
            </a:r>
            <a:r>
              <a:rPr lang="fr-FR" sz="2200" kern="100" dirty="0" err="1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hào</a:t>
            </a:r>
            <a:r>
              <a:rPr lang="fr-FR" sz="2200" kern="100" dirty="0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 </a:t>
            </a:r>
            <a:r>
              <a:rPr lang="fr-FR" sz="2200" kern="100" dirty="0" err="1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và</a:t>
            </a:r>
            <a:r>
              <a:rPr lang="fr-FR" sz="2200" kern="100" dirty="0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 </a:t>
            </a:r>
            <a:r>
              <a:rPr lang="fr-FR" sz="2200" kern="100" dirty="0" err="1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tình</a:t>
            </a:r>
            <a:r>
              <a:rPr lang="fr-FR" sz="2200" kern="100" dirty="0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 </a:t>
            </a:r>
            <a:r>
              <a:rPr lang="fr-FR" sz="2200" kern="100" dirty="0" err="1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yêu</a:t>
            </a:r>
            <a:r>
              <a:rPr lang="fr-FR" sz="2200" kern="100" dirty="0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 </a:t>
            </a:r>
            <a:r>
              <a:rPr lang="fr-FR" sz="2200" kern="100" dirty="0" err="1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quê</a:t>
            </a:r>
            <a:r>
              <a:rPr lang="fr-FR" sz="2200" kern="100" dirty="0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 </a:t>
            </a:r>
            <a:r>
              <a:rPr lang="fr-FR" sz="2200" kern="100" dirty="0" err="1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hương</a:t>
            </a:r>
            <a:r>
              <a:rPr lang="fr-FR" sz="2200" kern="100" dirty="0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 </a:t>
            </a:r>
            <a:r>
              <a:rPr lang="fr-FR" sz="2200" kern="100" dirty="0" err="1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sâu</a:t>
            </a:r>
            <a:r>
              <a:rPr lang="fr-FR" sz="2200" kern="100" dirty="0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 </a:t>
            </a:r>
            <a:r>
              <a:rPr lang="fr-FR" sz="2200" kern="100" dirty="0" err="1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nặng</a:t>
            </a:r>
            <a:r>
              <a:rPr lang="fr-FR" sz="2200" kern="100" dirty="0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 </a:t>
            </a:r>
            <a:r>
              <a:rPr lang="fr-FR" sz="2200" kern="100" dirty="0" err="1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của</a:t>
            </a:r>
            <a:r>
              <a:rPr lang="fr-FR" sz="2200" kern="100" dirty="0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 </a:t>
            </a:r>
            <a:r>
              <a:rPr lang="fr-FR" sz="2200" kern="100" dirty="0" err="1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nhà</a:t>
            </a:r>
            <a:r>
              <a:rPr lang="fr-FR" sz="2200" kern="100" dirty="0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 </a:t>
            </a:r>
            <a:r>
              <a:rPr lang="fr-FR" sz="2200" kern="100" dirty="0" err="1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thơ</a:t>
            </a:r>
            <a:endParaRPr lang="en-US" sz="2200" dirty="0">
              <a:solidFill>
                <a:srgbClr val="0070C0"/>
              </a:solidFill>
              <a:latin typeface="#9Slide03 AmpleSof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74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4D27E0A-7E37-4B84-9A40-2EABF4C9F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467" y="183512"/>
            <a:ext cx="3445255" cy="4776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A9B455-313E-4616-190A-AB5BDBB194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4980" y="679517"/>
            <a:ext cx="948844" cy="9488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F778B4-B0FC-6E32-5916-BF4BF67EFB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4980" y="2107268"/>
            <a:ext cx="948844" cy="9488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DF05A6-6A0B-F1FD-B297-D436D56285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4980" y="3535019"/>
            <a:ext cx="948844" cy="948844"/>
          </a:xfrm>
          <a:prstGeom prst="rect">
            <a:avLst/>
          </a:prstGeom>
        </p:spPr>
      </p:pic>
      <p:sp>
        <p:nvSpPr>
          <p:cNvPr id="10" name="Snip Diagonal Corner Rectangle 3">
            <a:extLst>
              <a:ext uri="{FF2B5EF4-FFF2-40B4-BE49-F238E27FC236}">
                <a16:creationId xmlns:a16="http://schemas.microsoft.com/office/drawing/2014/main" id="{40B532AA-388F-AE73-0F7A-75EA06F3A041}"/>
              </a:ext>
            </a:extLst>
          </p:cNvPr>
          <p:cNvSpPr/>
          <p:nvPr/>
        </p:nvSpPr>
        <p:spPr>
          <a:xfrm>
            <a:off x="5575031" y="748257"/>
            <a:ext cx="2954729" cy="804401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9F5D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Làm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việc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nhóm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cặp</a:t>
            </a:r>
            <a:endParaRPr lang="en-US" sz="2000" b="1" kern="1200" dirty="0">
              <a:solidFill>
                <a:srgbClr val="FF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1" name="Snip Diagonal Corner Rectangle 3">
            <a:extLst>
              <a:ext uri="{FF2B5EF4-FFF2-40B4-BE49-F238E27FC236}">
                <a16:creationId xmlns:a16="http://schemas.microsoft.com/office/drawing/2014/main" id="{113A0307-DCF1-27B2-32C1-D1A95C24782C}"/>
              </a:ext>
            </a:extLst>
          </p:cNvPr>
          <p:cNvSpPr/>
          <p:nvPr/>
        </p:nvSpPr>
        <p:spPr>
          <a:xfrm>
            <a:off x="5575031" y="2182137"/>
            <a:ext cx="2954729" cy="804401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9F5D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Hoàm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thiện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PHT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số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4</a:t>
            </a:r>
            <a:endParaRPr lang="en-US" sz="2000" b="1" kern="1200" dirty="0">
              <a:solidFill>
                <a:srgbClr val="FF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2" name="Snip Diagonal Corner Rectangle 3">
            <a:extLst>
              <a:ext uri="{FF2B5EF4-FFF2-40B4-BE49-F238E27FC236}">
                <a16:creationId xmlns:a16="http://schemas.microsoft.com/office/drawing/2014/main" id="{D45AFB83-8560-09B5-048E-7A421BC66C32}"/>
              </a:ext>
            </a:extLst>
          </p:cNvPr>
          <p:cNvSpPr/>
          <p:nvPr/>
        </p:nvSpPr>
        <p:spPr>
          <a:xfrm>
            <a:off x="5575031" y="3637714"/>
            <a:ext cx="2954729" cy="80440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9F5D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Chia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sẻ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</a:t>
            </a:r>
            <a:r>
              <a:rPr lang="en-US" sz="20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lớp</a:t>
            </a:r>
            <a:endParaRPr lang="en-US" sz="2000" b="1" kern="1200" dirty="0">
              <a:solidFill>
                <a:srgbClr val="FF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374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508C63-C3D2-2AD7-5BE3-7CD6E77FD11A}"/>
              </a:ext>
            </a:extLst>
          </p:cNvPr>
          <p:cNvSpPr txBox="1"/>
          <p:nvPr/>
        </p:nvSpPr>
        <p:spPr>
          <a:xfrm>
            <a:off x="0" y="-8192"/>
            <a:ext cx="9144000" cy="749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2860" algn="ctr">
              <a:lnSpc>
                <a:spcPct val="150000"/>
              </a:lnSpc>
              <a:spcAft>
                <a:spcPts val="900"/>
              </a:spcAft>
            </a:pPr>
            <a:r>
              <a:rPr lang="en-US" sz="3200" b="1" dirty="0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c / </a:t>
            </a:r>
            <a:r>
              <a:rPr lang="en-US" sz="3200" b="1" dirty="0" err="1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Nỗi</a:t>
            </a:r>
            <a:r>
              <a:rPr lang="en-US" sz="3200" b="1" dirty="0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nhớ</a:t>
            </a:r>
            <a:r>
              <a:rPr lang="en-US" sz="3200" b="1" dirty="0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quê</a:t>
            </a:r>
            <a:r>
              <a:rPr lang="en-US" sz="3200" b="1" dirty="0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5 SVNBalladeer Light" panose="00000400000000000000" pitchFamily="2" charset="0"/>
                <a:ea typeface="Times New Roman" panose="02020603050405020304" pitchFamily="18" charset="0"/>
              </a:rPr>
              <a:t>hương</a:t>
            </a:r>
            <a:endParaRPr lang="en-US" sz="3200" b="1" dirty="0">
              <a:solidFill>
                <a:srgbClr val="FF0000"/>
              </a:solidFill>
              <a:latin typeface="#9Slide05 SVNBalladeer Light" panose="000004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5B1BFF-102C-A877-CAD0-C7951D8EF341}"/>
              </a:ext>
            </a:extLst>
          </p:cNvPr>
          <p:cNvSpPr txBox="1"/>
          <p:nvPr/>
        </p:nvSpPr>
        <p:spPr>
          <a:xfrm>
            <a:off x="1895723" y="943340"/>
            <a:ext cx="7089252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900" dirty="0">
                <a:latin typeface="#9Slide03 AmpleSoft" panose="02000000000000000000" pitchFamily="2" charset="0"/>
              </a:rPr>
              <a:t>“Nay </a:t>
            </a:r>
            <a:r>
              <a:rPr lang="en-US" sz="1900" dirty="0" err="1">
                <a:latin typeface="#9Slide03 AmpleSoft" panose="02000000000000000000" pitchFamily="2" charset="0"/>
              </a:rPr>
              <a:t>xa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cách</a:t>
            </a:r>
            <a:r>
              <a:rPr lang="en-US" sz="1900" dirty="0">
                <a:latin typeface="#9Slide03 AmpleSoft" panose="02000000000000000000" pitchFamily="2" charset="0"/>
              </a:rPr>
              <a:t>” 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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Vừa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thể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hiện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khoảng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cách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thời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gian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(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quá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khứ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-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hiện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tại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)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và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không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gian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(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quê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người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–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quê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nhà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7DD451-40AE-C9F2-1184-FD83619D3B83}"/>
              </a:ext>
            </a:extLst>
          </p:cNvPr>
          <p:cNvGrpSpPr/>
          <p:nvPr/>
        </p:nvGrpSpPr>
        <p:grpSpPr>
          <a:xfrm>
            <a:off x="238539" y="943340"/>
            <a:ext cx="1518700" cy="615117"/>
            <a:chOff x="239440" y="1158024"/>
            <a:chExt cx="1597311" cy="615117"/>
          </a:xfrm>
        </p:grpSpPr>
        <p:sp>
          <p:nvSpPr>
            <p:cNvPr id="6" name="Google Shape;251;p46">
              <a:extLst>
                <a:ext uri="{FF2B5EF4-FFF2-40B4-BE49-F238E27FC236}">
                  <a16:creationId xmlns:a16="http://schemas.microsoft.com/office/drawing/2014/main" id="{CB047E9D-511B-5ED3-DE51-D008E685845A}"/>
                </a:ext>
              </a:extLst>
            </p:cNvPr>
            <p:cNvSpPr/>
            <p:nvPr/>
          </p:nvSpPr>
          <p:spPr>
            <a:xfrm>
              <a:off x="239440" y="1158024"/>
              <a:ext cx="1597311" cy="615117"/>
            </a:xfrm>
            <a:prstGeom prst="rect">
              <a:avLst/>
            </a:prstGeom>
            <a:solidFill>
              <a:srgbClr val="3A9CA1">
                <a:alpha val="87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0B40C61-8261-5B54-08D8-9A9243F7500A}"/>
                </a:ext>
              </a:extLst>
            </p:cNvPr>
            <p:cNvSpPr txBox="1"/>
            <p:nvPr/>
          </p:nvSpPr>
          <p:spPr>
            <a:xfrm>
              <a:off x="272333" y="1289380"/>
              <a:ext cx="1532614" cy="3847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900" dirty="0" err="1">
                  <a:solidFill>
                    <a:schemeClr val="accent5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Hoàn</a:t>
              </a:r>
              <a:r>
                <a:rPr lang="en-US" sz="1900" dirty="0">
                  <a:solidFill>
                    <a:schemeClr val="accent5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900" dirty="0" err="1">
                  <a:solidFill>
                    <a:schemeClr val="accent5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cảnh</a:t>
              </a:r>
              <a:r>
                <a:rPr lang="en-US" sz="1900" dirty="0">
                  <a:solidFill>
                    <a:schemeClr val="accent5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:</a:t>
              </a:r>
              <a:endParaRPr lang="en-US" sz="1900" kern="100" dirty="0">
                <a:solidFill>
                  <a:schemeClr val="accent5"/>
                </a:solidFill>
                <a:effectLst/>
                <a:latin typeface="#9Slide03 Arima Madurai Black" panose="00000A00000000000000" pitchFamily="2" charset="0"/>
                <a:ea typeface="SimSun" panose="02010600030101010101" pitchFamily="2" charset="-122"/>
                <a:cs typeface="#9Slide03 Arima Madurai Black" panose="00000A00000000000000" pitchFamily="2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61D3F10-E436-9370-F347-86521D8A4A84}"/>
              </a:ext>
            </a:extLst>
          </p:cNvPr>
          <p:cNvGrpSpPr/>
          <p:nvPr/>
        </p:nvGrpSpPr>
        <p:grpSpPr>
          <a:xfrm>
            <a:off x="238538" y="1847531"/>
            <a:ext cx="1518700" cy="615117"/>
            <a:chOff x="239440" y="1158024"/>
            <a:chExt cx="1597311" cy="615117"/>
          </a:xfrm>
        </p:grpSpPr>
        <p:sp>
          <p:nvSpPr>
            <p:cNvPr id="13" name="Google Shape;251;p46">
              <a:extLst>
                <a:ext uri="{FF2B5EF4-FFF2-40B4-BE49-F238E27FC236}">
                  <a16:creationId xmlns:a16="http://schemas.microsoft.com/office/drawing/2014/main" id="{FAD3A637-3572-AF11-D60E-1DE85B0E0354}"/>
                </a:ext>
              </a:extLst>
            </p:cNvPr>
            <p:cNvSpPr/>
            <p:nvPr/>
          </p:nvSpPr>
          <p:spPr>
            <a:xfrm>
              <a:off x="239440" y="1158024"/>
              <a:ext cx="1597311" cy="615117"/>
            </a:xfrm>
            <a:prstGeom prst="rect">
              <a:avLst/>
            </a:prstGeom>
            <a:solidFill>
              <a:srgbClr val="3A9CA1">
                <a:alpha val="87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E03E92E-4967-39FF-348E-560AF239A993}"/>
                </a:ext>
              </a:extLst>
            </p:cNvPr>
            <p:cNvSpPr txBox="1"/>
            <p:nvPr/>
          </p:nvSpPr>
          <p:spPr>
            <a:xfrm>
              <a:off x="272333" y="1289380"/>
              <a:ext cx="1532614" cy="3847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900" dirty="0" err="1">
                  <a:solidFill>
                    <a:schemeClr val="accent5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Cường</a:t>
              </a:r>
              <a:r>
                <a:rPr lang="en-US" sz="1900" dirty="0">
                  <a:solidFill>
                    <a:schemeClr val="accent5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900" dirty="0" err="1">
                  <a:solidFill>
                    <a:schemeClr val="accent5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độ</a:t>
              </a:r>
              <a:r>
                <a:rPr lang="en-US" sz="1900" dirty="0">
                  <a:solidFill>
                    <a:schemeClr val="accent5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:</a:t>
              </a:r>
              <a:endParaRPr lang="en-US" sz="1900" kern="100" dirty="0">
                <a:solidFill>
                  <a:schemeClr val="accent5"/>
                </a:solidFill>
                <a:effectLst/>
                <a:latin typeface="#9Slide03 Arima Madurai Black" panose="00000A00000000000000" pitchFamily="2" charset="0"/>
                <a:ea typeface="SimSun" panose="02010600030101010101" pitchFamily="2" charset="-122"/>
                <a:cs typeface="#9Slide03 Arima Madurai Black" panose="00000A00000000000000" pitchFamily="2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CF196AF-CC87-79A4-B0ED-83C1C5DF54D0}"/>
              </a:ext>
            </a:extLst>
          </p:cNvPr>
          <p:cNvGrpSpPr/>
          <p:nvPr/>
        </p:nvGrpSpPr>
        <p:grpSpPr>
          <a:xfrm>
            <a:off x="238538" y="2796730"/>
            <a:ext cx="1518700" cy="615117"/>
            <a:chOff x="239440" y="1158024"/>
            <a:chExt cx="1597311" cy="615117"/>
          </a:xfrm>
        </p:grpSpPr>
        <p:sp>
          <p:nvSpPr>
            <p:cNvPr id="16" name="Google Shape;251;p46">
              <a:extLst>
                <a:ext uri="{FF2B5EF4-FFF2-40B4-BE49-F238E27FC236}">
                  <a16:creationId xmlns:a16="http://schemas.microsoft.com/office/drawing/2014/main" id="{F9448D46-1654-240A-B417-F7D0BA0F23FA}"/>
                </a:ext>
              </a:extLst>
            </p:cNvPr>
            <p:cNvSpPr/>
            <p:nvPr/>
          </p:nvSpPr>
          <p:spPr>
            <a:xfrm>
              <a:off x="239440" y="1158024"/>
              <a:ext cx="1597311" cy="615117"/>
            </a:xfrm>
            <a:prstGeom prst="rect">
              <a:avLst/>
            </a:prstGeom>
            <a:solidFill>
              <a:srgbClr val="3A9CA1">
                <a:alpha val="87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835F34E-6469-CFB5-5E4A-4E7E7CCBEB2A}"/>
                </a:ext>
              </a:extLst>
            </p:cNvPr>
            <p:cNvSpPr txBox="1"/>
            <p:nvPr/>
          </p:nvSpPr>
          <p:spPr>
            <a:xfrm>
              <a:off x="272333" y="1289380"/>
              <a:ext cx="1532614" cy="3847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900" kern="100" dirty="0" err="1">
                  <a:solidFill>
                    <a:schemeClr val="accent5"/>
                  </a:solidFill>
                  <a:effectLst/>
                  <a:latin typeface="#9Slide03 Arima Madurai Black" panose="00000A00000000000000" pitchFamily="2" charset="0"/>
                  <a:ea typeface="SimSun" panose="02010600030101010101" pitchFamily="2" charset="-122"/>
                  <a:cs typeface="#9Slide03 Arima Madurai Black" panose="00000A00000000000000" pitchFamily="2" charset="0"/>
                </a:rPr>
                <a:t>Đối</a:t>
              </a:r>
              <a:r>
                <a:rPr lang="en-US" sz="1900" kern="100" dirty="0">
                  <a:solidFill>
                    <a:schemeClr val="accent5"/>
                  </a:solidFill>
                  <a:effectLst/>
                  <a:latin typeface="#9Slide03 Arima Madurai Black" panose="00000A00000000000000" pitchFamily="2" charset="0"/>
                  <a:ea typeface="SimSun" panose="02010600030101010101" pitchFamily="2" charset="-122"/>
                  <a:cs typeface="#9Slide03 Arima Madurai Black" panose="00000A00000000000000" pitchFamily="2" charset="0"/>
                </a:rPr>
                <a:t> </a:t>
              </a:r>
              <a:r>
                <a:rPr lang="en-US" sz="1900" kern="100" dirty="0" err="1">
                  <a:solidFill>
                    <a:schemeClr val="accent5"/>
                  </a:solidFill>
                  <a:effectLst/>
                  <a:latin typeface="#9Slide03 Arima Madurai Black" panose="00000A00000000000000" pitchFamily="2" charset="0"/>
                  <a:ea typeface="SimSun" panose="02010600030101010101" pitchFamily="2" charset="-122"/>
                  <a:cs typeface="#9Slide03 Arima Madurai Black" panose="00000A00000000000000" pitchFamily="2" charset="0"/>
                </a:rPr>
                <a:t>tượng</a:t>
              </a:r>
              <a:r>
                <a:rPr lang="en-US" sz="1900" kern="100" dirty="0">
                  <a:solidFill>
                    <a:schemeClr val="accent5"/>
                  </a:solidFill>
                  <a:effectLst/>
                  <a:latin typeface="#9Slide03 Arima Madurai Black" panose="00000A00000000000000" pitchFamily="2" charset="0"/>
                  <a:ea typeface="SimSun" panose="02010600030101010101" pitchFamily="2" charset="-122"/>
                  <a:cs typeface="#9Slide03 Arima Madurai Black" panose="00000A00000000000000" pitchFamily="2" charset="0"/>
                </a:rPr>
                <a:t>: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A93DD2A-8BC0-1D71-3B46-3AACDF29A037}"/>
              </a:ext>
            </a:extLst>
          </p:cNvPr>
          <p:cNvGrpSpPr/>
          <p:nvPr/>
        </p:nvGrpSpPr>
        <p:grpSpPr>
          <a:xfrm>
            <a:off x="238537" y="3700921"/>
            <a:ext cx="1518700" cy="615117"/>
            <a:chOff x="239440" y="1158024"/>
            <a:chExt cx="1597311" cy="615117"/>
          </a:xfrm>
        </p:grpSpPr>
        <p:sp>
          <p:nvSpPr>
            <p:cNvPr id="19" name="Google Shape;251;p46">
              <a:extLst>
                <a:ext uri="{FF2B5EF4-FFF2-40B4-BE49-F238E27FC236}">
                  <a16:creationId xmlns:a16="http://schemas.microsoft.com/office/drawing/2014/main" id="{1B780113-1FB8-C61B-F59D-A04CCAD67455}"/>
                </a:ext>
              </a:extLst>
            </p:cNvPr>
            <p:cNvSpPr/>
            <p:nvPr/>
          </p:nvSpPr>
          <p:spPr>
            <a:xfrm>
              <a:off x="239440" y="1158024"/>
              <a:ext cx="1597311" cy="615117"/>
            </a:xfrm>
            <a:prstGeom prst="rect">
              <a:avLst/>
            </a:prstGeom>
            <a:solidFill>
              <a:srgbClr val="3A9CA1">
                <a:alpha val="87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FE16B48-992C-0188-5D8D-3846984736CD}"/>
                </a:ext>
              </a:extLst>
            </p:cNvPr>
            <p:cNvSpPr txBox="1"/>
            <p:nvPr/>
          </p:nvSpPr>
          <p:spPr>
            <a:xfrm>
              <a:off x="272333" y="1289380"/>
              <a:ext cx="1532614" cy="3847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900" dirty="0" err="1">
                  <a:solidFill>
                    <a:schemeClr val="accent5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Tính</a:t>
              </a:r>
              <a:r>
                <a:rPr lang="en-US" sz="1900" dirty="0">
                  <a:solidFill>
                    <a:schemeClr val="accent5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900" dirty="0" err="1">
                  <a:solidFill>
                    <a:schemeClr val="accent5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chất</a:t>
              </a:r>
              <a:r>
                <a:rPr lang="en-US" sz="1900" dirty="0">
                  <a:solidFill>
                    <a:schemeClr val="accent5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:</a:t>
              </a:r>
              <a:endParaRPr lang="en-US" sz="1900" kern="100" dirty="0">
                <a:solidFill>
                  <a:schemeClr val="accent5"/>
                </a:solidFill>
                <a:effectLst/>
                <a:latin typeface="#9Slide03 Arima Madurai Black" panose="00000A00000000000000" pitchFamily="2" charset="0"/>
                <a:ea typeface="SimSun" panose="02010600030101010101" pitchFamily="2" charset="-122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DED73DCC-2ABB-24E8-585C-C02B91E5A0D7}"/>
              </a:ext>
            </a:extLst>
          </p:cNvPr>
          <p:cNvSpPr txBox="1"/>
          <p:nvPr/>
        </p:nvSpPr>
        <p:spPr>
          <a:xfrm>
            <a:off x="1895723" y="1809251"/>
            <a:ext cx="7089252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“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luôn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tưởng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nhớ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” +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điệp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từ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“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nhớ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” 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Quê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hương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luôn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thường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trực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trong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lòng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thi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sĩ</a:t>
            </a:r>
            <a:endParaRPr lang="en-US" sz="1900" kern="100" dirty="0">
              <a:effectLst/>
              <a:latin typeface="#9Slide03 AmpleSoft" panose="02000000000000000000" pitchFamily="2" charset="0"/>
              <a:ea typeface="SimSun" panose="02010600030101010101" pitchFamily="2" charset="-122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B03A773-34B2-2239-71FC-F90FE1B03192}"/>
              </a:ext>
            </a:extLst>
          </p:cNvPr>
          <p:cNvSpPr txBox="1"/>
          <p:nvPr/>
        </p:nvSpPr>
        <p:spPr>
          <a:xfrm>
            <a:off x="1895723" y="2763010"/>
            <a:ext cx="7089252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900" dirty="0" err="1">
                <a:latin typeface="#9Slide03 AmpleSoft" panose="02000000000000000000" pitchFamily="2" charset="0"/>
              </a:rPr>
              <a:t>Liệt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kê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hình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ảnh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gần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gũi</a:t>
            </a:r>
            <a:r>
              <a:rPr lang="en-US" sz="1900" dirty="0">
                <a:latin typeface="#9Slide03 AmpleSoft" panose="02000000000000000000" pitchFamily="2" charset="0"/>
              </a:rPr>
              <a:t>, </a:t>
            </a:r>
            <a:r>
              <a:rPr lang="en-US" sz="1900" dirty="0" err="1">
                <a:latin typeface="#9Slide03 AmpleSoft" panose="02000000000000000000" pitchFamily="2" charset="0"/>
              </a:rPr>
              <a:t>thân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thương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của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làng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quê</a:t>
            </a:r>
            <a:r>
              <a:rPr lang="en-US" sz="1900" dirty="0">
                <a:latin typeface="#9Slide03 AmpleSoft" panose="02000000000000000000" pitchFamily="2" charset="0"/>
              </a:rPr>
              <a:t> (</a:t>
            </a:r>
            <a:r>
              <a:rPr lang="en-US" sz="1900" dirty="0" err="1">
                <a:latin typeface="#9Slide03 AmpleSoft" panose="02000000000000000000" pitchFamily="2" charset="0"/>
              </a:rPr>
              <a:t>nước</a:t>
            </a:r>
            <a:r>
              <a:rPr lang="en-US" sz="1900" dirty="0">
                <a:latin typeface="#9Slide03 AmpleSoft" panose="02000000000000000000" pitchFamily="2" charset="0"/>
              </a:rPr>
              <a:t>, </a:t>
            </a:r>
            <a:r>
              <a:rPr lang="en-US" sz="1900" dirty="0" err="1">
                <a:latin typeface="#9Slide03 AmpleSoft" panose="02000000000000000000" pitchFamily="2" charset="0"/>
              </a:rPr>
              <a:t>cá</a:t>
            </a:r>
            <a:r>
              <a:rPr lang="en-US" sz="1900" dirty="0">
                <a:latin typeface="#9Slide03 AmpleSoft" panose="02000000000000000000" pitchFamily="2" charset="0"/>
              </a:rPr>
              <a:t>, </a:t>
            </a:r>
            <a:r>
              <a:rPr lang="en-US" sz="1900" dirty="0" err="1">
                <a:latin typeface="#9Slide03 AmpleSoft" panose="02000000000000000000" pitchFamily="2" charset="0"/>
              </a:rPr>
              <a:t>buồm</a:t>
            </a:r>
            <a:r>
              <a:rPr lang="en-US" sz="1900" dirty="0">
                <a:latin typeface="#9Slide03 AmpleSoft" panose="02000000000000000000" pitchFamily="2" charset="0"/>
              </a:rPr>
              <a:t>, </a:t>
            </a:r>
            <a:r>
              <a:rPr lang="en-US" sz="1900" dirty="0" err="1">
                <a:latin typeface="#9Slide03 AmpleSoft" panose="02000000000000000000" pitchFamily="2" charset="0"/>
              </a:rPr>
              <a:t>thuyền</a:t>
            </a:r>
            <a:r>
              <a:rPr lang="en-US" sz="1900" dirty="0">
                <a:latin typeface="#9Slide03 AmpleSoft" panose="02000000000000000000" pitchFamily="2" charset="0"/>
              </a:rPr>
              <a:t>) ; </a:t>
            </a:r>
            <a:r>
              <a:rPr lang="en-US" sz="1900" dirty="0" err="1">
                <a:latin typeface="#9Slide03 AmpleSoft" panose="02000000000000000000" pitchFamily="2" charset="0"/>
              </a:rPr>
              <a:t>Màu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sắc</a:t>
            </a:r>
            <a:r>
              <a:rPr lang="en-US" sz="1900" dirty="0">
                <a:latin typeface="#9Slide03 AmpleSoft" panose="02000000000000000000" pitchFamily="2" charset="0"/>
              </a:rPr>
              <a:t> (</a:t>
            </a:r>
            <a:r>
              <a:rPr lang="en-US" sz="1900" dirty="0" err="1">
                <a:latin typeface="#9Slide03 AmpleSoft" panose="02000000000000000000" pitchFamily="2" charset="0"/>
              </a:rPr>
              <a:t>xanh</a:t>
            </a:r>
            <a:r>
              <a:rPr lang="en-US" sz="1900" dirty="0">
                <a:latin typeface="#9Slide03 AmpleSoft" panose="02000000000000000000" pitchFamily="2" charset="0"/>
              </a:rPr>
              <a:t>, </a:t>
            </a:r>
            <a:r>
              <a:rPr lang="en-US" sz="1900" dirty="0" err="1">
                <a:latin typeface="#9Slide03 AmpleSoft" panose="02000000000000000000" pitchFamily="2" charset="0"/>
              </a:rPr>
              <a:t>bạc</a:t>
            </a:r>
            <a:r>
              <a:rPr lang="en-US" sz="1900" dirty="0">
                <a:latin typeface="#9Slide03 AmpleSoft" panose="02000000000000000000" pitchFamily="2" charset="0"/>
              </a:rPr>
              <a:t>, </a:t>
            </a:r>
            <a:r>
              <a:rPr lang="en-US" sz="1900" dirty="0" err="1">
                <a:latin typeface="#9Slide03 AmpleSoft" panose="02000000000000000000" pitchFamily="2" charset="0"/>
              </a:rPr>
              <a:t>vôi</a:t>
            </a:r>
            <a:r>
              <a:rPr lang="en-US" sz="1900" dirty="0">
                <a:latin typeface="#9Slide03 AmpleSoft" panose="02000000000000000000" pitchFamily="2" charset="0"/>
              </a:rPr>
              <a:t>) ; </a:t>
            </a:r>
            <a:r>
              <a:rPr lang="en-US" sz="1900" dirty="0" err="1">
                <a:latin typeface="#9Slide03 AmpleSoft" panose="02000000000000000000" pitchFamily="2" charset="0"/>
              </a:rPr>
              <a:t>Hương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vị</a:t>
            </a:r>
            <a:r>
              <a:rPr lang="en-US" sz="1900" dirty="0">
                <a:latin typeface="#9Slide03 AmpleSoft" panose="02000000000000000000" pitchFamily="2" charset="0"/>
              </a:rPr>
              <a:t> (</a:t>
            </a:r>
            <a:r>
              <a:rPr lang="en-US" sz="1900" dirty="0" err="1">
                <a:latin typeface="#9Slide03 AmpleSoft" panose="02000000000000000000" pitchFamily="2" charset="0"/>
              </a:rPr>
              <a:t>mùi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nồng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mặn</a:t>
            </a:r>
            <a:r>
              <a:rPr lang="en-US" sz="1900" dirty="0">
                <a:latin typeface="#9Slide03 AmpleSoft" panose="02000000000000000000" pitchFamily="2" charset="0"/>
              </a:rPr>
              <a:t>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054D28C-D1EE-2380-9C3A-66BC18105F7F}"/>
              </a:ext>
            </a:extLst>
          </p:cNvPr>
          <p:cNvSpPr txBox="1"/>
          <p:nvPr/>
        </p:nvSpPr>
        <p:spPr>
          <a:xfrm>
            <a:off x="1895723" y="3671408"/>
            <a:ext cx="7089252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900" dirty="0" err="1">
                <a:latin typeface="#9Slide03 AmpleSoft" panose="02000000000000000000" pitchFamily="2" charset="0"/>
              </a:rPr>
              <a:t>Từ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cảm</a:t>
            </a:r>
            <a:r>
              <a:rPr lang="en-US" sz="1900" dirty="0">
                <a:latin typeface="#9Slide03 AmpleSoft" panose="02000000000000000000" pitchFamily="2" charset="0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</a:rPr>
              <a:t>thán</a:t>
            </a:r>
            <a:r>
              <a:rPr lang="en-US" sz="1900" dirty="0">
                <a:latin typeface="#9Slide03 AmpleSoft" panose="02000000000000000000" pitchFamily="2" charset="0"/>
              </a:rPr>
              <a:t> “</a:t>
            </a:r>
            <a:r>
              <a:rPr lang="en-US" sz="1900" dirty="0" err="1">
                <a:latin typeface="#9Slide03 AmpleSoft" panose="02000000000000000000" pitchFamily="2" charset="0"/>
              </a:rPr>
              <a:t>quá</a:t>
            </a:r>
            <a:r>
              <a:rPr lang="en-US" sz="1900" dirty="0">
                <a:latin typeface="#9Slide03 AmpleSoft" panose="02000000000000000000" pitchFamily="2" charset="0"/>
              </a:rPr>
              <a:t>!” 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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Nỗi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nhớ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mãnh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liệt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,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trào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dâng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,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không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ngôn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từ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nào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diễn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tả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hết</a:t>
            </a:r>
            <a:r>
              <a:rPr lang="en-US" sz="19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9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được</a:t>
            </a:r>
            <a:endParaRPr lang="en-US" sz="1900" kern="100" dirty="0">
              <a:effectLst/>
              <a:latin typeface="#9Slide03 AmpleSoft" panose="02000000000000000000" pitchFamily="2" charset="0"/>
              <a:ea typeface="SimSun" panose="02010600030101010101" pitchFamily="2" charset="-122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1CE0CFC-6807-3E24-036B-9C161FF5B863}"/>
              </a:ext>
            </a:extLst>
          </p:cNvPr>
          <p:cNvSpPr txBox="1"/>
          <p:nvPr/>
        </p:nvSpPr>
        <p:spPr>
          <a:xfrm>
            <a:off x="159925" y="4574614"/>
            <a:ext cx="9143999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900" kern="100" dirty="0">
                <a:solidFill>
                  <a:srgbClr val="0070C0"/>
                </a:solidFill>
                <a:latin typeface="#9Slide03 AmpleSoft" panose="02000000000000000000" pitchFamily="2" charset="0"/>
                <a:ea typeface="SimSun" panose="02010600030101010101" pitchFamily="2" charset="-122"/>
                <a:sym typeface="Wingdings" panose="05000000000000000000" pitchFamily="2" charset="2"/>
              </a:rPr>
              <a:t></a:t>
            </a:r>
            <a:r>
              <a:rPr lang="en-US" sz="1900" kern="100" dirty="0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1900" kern="100" dirty="0" err="1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Tác</a:t>
            </a:r>
            <a:r>
              <a:rPr lang="en-US" sz="1900" kern="100" dirty="0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1900" kern="100" dirty="0" err="1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giả</a:t>
            </a:r>
            <a:r>
              <a:rPr lang="en-US" sz="1900" kern="100" dirty="0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1900" kern="100" dirty="0" err="1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gắn</a:t>
            </a:r>
            <a:r>
              <a:rPr lang="en-US" sz="1900" kern="100" dirty="0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1900" kern="100" dirty="0" err="1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bó</a:t>
            </a:r>
            <a:r>
              <a:rPr lang="en-US" sz="1900" kern="100" dirty="0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1900" kern="100" dirty="0" err="1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sâu</a:t>
            </a:r>
            <a:r>
              <a:rPr lang="en-US" sz="1900" kern="100" dirty="0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1900" kern="100" dirty="0" err="1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sắc</a:t>
            </a:r>
            <a:r>
              <a:rPr lang="en-US" sz="1900" kern="100" dirty="0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1900" kern="100" dirty="0" err="1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với</a:t>
            </a:r>
            <a:r>
              <a:rPr lang="en-US" sz="1900" kern="100" dirty="0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1900" kern="100" dirty="0" err="1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quê</a:t>
            </a:r>
            <a:r>
              <a:rPr lang="en-US" sz="1900" kern="100" dirty="0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1900" kern="100" dirty="0" err="1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hương</a:t>
            </a:r>
            <a:r>
              <a:rPr lang="en-US" sz="1900" kern="100" dirty="0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, </a:t>
            </a:r>
            <a:r>
              <a:rPr lang="en-US" sz="1900" kern="100" dirty="0" err="1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quê</a:t>
            </a:r>
            <a:r>
              <a:rPr lang="en-US" sz="1900" kern="100" dirty="0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1900" kern="100" dirty="0" err="1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hương</a:t>
            </a:r>
            <a:r>
              <a:rPr lang="en-US" sz="1900" kern="100" dirty="0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1900" kern="100" dirty="0" err="1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luôn</a:t>
            </a:r>
            <a:r>
              <a:rPr lang="en-US" sz="1900" kern="100" dirty="0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1900" kern="100" dirty="0" err="1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sống</a:t>
            </a:r>
            <a:r>
              <a:rPr lang="en-US" sz="1900" kern="100" dirty="0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1900" kern="100" dirty="0" err="1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mãi</a:t>
            </a:r>
            <a:r>
              <a:rPr lang="en-US" sz="1900" kern="100" dirty="0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1900" kern="100" dirty="0" err="1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trong</a:t>
            </a:r>
            <a:r>
              <a:rPr lang="en-US" sz="1900" kern="100" dirty="0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1900" kern="100" dirty="0" err="1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lòng</a:t>
            </a:r>
            <a:r>
              <a:rPr lang="en-US" sz="1900" kern="100" dirty="0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1900" kern="100" dirty="0" err="1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tác</a:t>
            </a:r>
            <a:r>
              <a:rPr lang="en-US" sz="1900" kern="100" dirty="0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1900" kern="100" dirty="0" err="1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giả</a:t>
            </a:r>
            <a:r>
              <a:rPr lang="en-US" sz="1900" kern="100" dirty="0">
                <a:solidFill>
                  <a:srgbClr val="0070C0"/>
                </a:solidFill>
                <a:effectLst/>
                <a:latin typeface="#9Slide03 AmpleSoft" panose="02000000000000000000" pitchFamily="2" charset="0"/>
                <a:ea typeface="SimSun" panose="02010600030101010101" pitchFamily="2" charset="-12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37881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  <p:bldP spid="22" grpId="0"/>
      <p:bldP spid="23" grpId="0"/>
      <p:bldP spid="2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44"/>
          <p:cNvPicPr preferRelativeResize="0"/>
          <p:nvPr/>
        </p:nvPicPr>
        <p:blipFill rotWithShape="1">
          <a:blip r:embed="rId3">
            <a:alphaModFix/>
          </a:blip>
          <a:srcRect l="6632" r="10462"/>
          <a:stretch/>
        </p:blipFill>
        <p:spPr>
          <a:xfrm flipH="1">
            <a:off x="1" y="0"/>
            <a:ext cx="639094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44"/>
          <p:cNvSpPr/>
          <p:nvPr/>
        </p:nvSpPr>
        <p:spPr>
          <a:xfrm flipH="1">
            <a:off x="2900363" y="1739100"/>
            <a:ext cx="6243600" cy="1970100"/>
          </a:xfrm>
          <a:prstGeom prst="rect">
            <a:avLst/>
          </a:prstGeom>
          <a:solidFill>
            <a:srgbClr val="3A9CA1">
              <a:alpha val="876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44"/>
          <p:cNvSpPr txBox="1">
            <a:spLocks noGrp="1"/>
          </p:cNvSpPr>
          <p:nvPr>
            <p:ph type="title" idx="2"/>
          </p:nvPr>
        </p:nvSpPr>
        <p:spPr>
          <a:xfrm>
            <a:off x="6843241" y="608523"/>
            <a:ext cx="1215300" cy="91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 dirty="0">
                <a:latin typeface="#9Slide04 VogaRegular" panose="02000506000000020004" pitchFamily="2" charset="0"/>
              </a:rPr>
              <a:t>III.</a:t>
            </a:r>
            <a:endParaRPr sz="7200" b="1" dirty="0">
              <a:latin typeface="#9Slide04 VogaRegular" panose="02000506000000020004" pitchFamily="2" charset="0"/>
            </a:endParaRPr>
          </a:p>
        </p:txBody>
      </p:sp>
      <p:sp>
        <p:nvSpPr>
          <p:cNvPr id="233" name="Google Shape;233;p44"/>
          <p:cNvSpPr txBox="1">
            <a:spLocks noGrp="1"/>
          </p:cNvSpPr>
          <p:nvPr>
            <p:ph type="title"/>
          </p:nvPr>
        </p:nvSpPr>
        <p:spPr>
          <a:xfrm flipH="1">
            <a:off x="2900362" y="2312482"/>
            <a:ext cx="6243637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b="1" dirty="0">
                <a:solidFill>
                  <a:schemeClr val="lt1"/>
                </a:solidFill>
                <a:latin typeface="#9Slide04 VogaRegular" panose="02000506000000020004" pitchFamily="2" charset="0"/>
              </a:rPr>
              <a:t>TỔNG KẾT</a:t>
            </a:r>
            <a:endParaRPr sz="9600" b="1" dirty="0">
              <a:solidFill>
                <a:schemeClr val="lt1"/>
              </a:solidFill>
              <a:latin typeface="#9Slide04 VogaRegular" panose="02000506000000020004" pitchFamily="2" charset="0"/>
            </a:endParaRPr>
          </a:p>
        </p:txBody>
      </p:sp>
      <p:cxnSp>
        <p:nvCxnSpPr>
          <p:cNvPr id="234" name="Google Shape;234;p44"/>
          <p:cNvCxnSpPr/>
          <p:nvPr/>
        </p:nvCxnSpPr>
        <p:spPr>
          <a:xfrm>
            <a:off x="2911540" y="3803700"/>
            <a:ext cx="62328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079290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" grpId="0" animBg="1"/>
      <p:bldP spid="231" grpId="0"/>
      <p:bldP spid="23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6"/>
          <p:cNvSpPr/>
          <p:nvPr/>
        </p:nvSpPr>
        <p:spPr>
          <a:xfrm>
            <a:off x="3364302" y="1468125"/>
            <a:ext cx="5772823" cy="1076100"/>
          </a:xfrm>
          <a:prstGeom prst="rect">
            <a:avLst/>
          </a:prstGeom>
          <a:solidFill>
            <a:srgbClr val="3A9CA1">
              <a:alpha val="876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46"/>
          <p:cNvSpPr txBox="1">
            <a:spLocks noGrp="1"/>
          </p:cNvSpPr>
          <p:nvPr>
            <p:ph type="title"/>
          </p:nvPr>
        </p:nvSpPr>
        <p:spPr>
          <a:xfrm>
            <a:off x="4531975" y="1581675"/>
            <a:ext cx="3898800" cy="84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GHÉP NỐI </a:t>
            </a:r>
            <a:endParaRPr dirty="0">
              <a:solidFill>
                <a:schemeClr val="lt1"/>
              </a:solidFill>
            </a:endParaRPr>
          </a:p>
        </p:txBody>
      </p:sp>
      <p:cxnSp>
        <p:nvCxnSpPr>
          <p:cNvPr id="253" name="Google Shape;253;p46"/>
          <p:cNvCxnSpPr>
            <a:cxnSpLocks/>
          </p:cNvCxnSpPr>
          <p:nvPr/>
        </p:nvCxnSpPr>
        <p:spPr>
          <a:xfrm>
            <a:off x="3499799" y="1373625"/>
            <a:ext cx="5684426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" name="Google Shape;742;p76">
            <a:extLst>
              <a:ext uri="{FF2B5EF4-FFF2-40B4-BE49-F238E27FC236}">
                <a16:creationId xmlns:a16="http://schemas.microsoft.com/office/drawing/2014/main" id="{9B46A399-2744-A83D-94EB-F19D3ADB0A0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4284" t="-297" r="20404" b="297"/>
          <a:stretch/>
        </p:blipFill>
        <p:spPr>
          <a:xfrm>
            <a:off x="6875" y="-25873"/>
            <a:ext cx="3492924" cy="516937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A7F59D-6DCA-2873-279A-E67E821C2EDA}"/>
              </a:ext>
            </a:extLst>
          </p:cNvPr>
          <p:cNvSpPr txBox="1"/>
          <p:nvPr/>
        </p:nvSpPr>
        <p:spPr>
          <a:xfrm>
            <a:off x="3719156" y="2657775"/>
            <a:ext cx="519861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#9Slide03 AmpleSoft" panose="02000000000000000000" pitchFamily="2" charset="0"/>
              </a:rPr>
              <a:t>Ghép</a:t>
            </a:r>
            <a:r>
              <a:rPr lang="en-US" sz="2800" dirty="0"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</a:rPr>
              <a:t>các</a:t>
            </a:r>
            <a:r>
              <a:rPr lang="en-US" sz="2800" dirty="0"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</a:rPr>
              <a:t>nội</a:t>
            </a:r>
            <a:r>
              <a:rPr lang="en-US" sz="2800" dirty="0">
                <a:latin typeface="#9Slide03 AmpleSoft" panose="02000000000000000000" pitchFamily="2" charset="0"/>
              </a:rPr>
              <a:t> dung </a:t>
            </a:r>
            <a:r>
              <a:rPr lang="en-US" sz="2800" dirty="0" err="1">
                <a:latin typeface="#9Slide03 AmpleSoft" panose="02000000000000000000" pitchFamily="2" charset="0"/>
              </a:rPr>
              <a:t>vào</a:t>
            </a:r>
            <a:r>
              <a:rPr lang="en-US" sz="2800" dirty="0">
                <a:latin typeface="#9Slide03 AmpleSoft" panose="02000000000000000000" pitchFamily="2" charset="0"/>
              </a:rPr>
              <a:t> 3 </a:t>
            </a:r>
            <a:r>
              <a:rPr lang="en-US" sz="2800" dirty="0" err="1">
                <a:latin typeface="#9Slide03 AmpleSoft" panose="02000000000000000000" pitchFamily="2" charset="0"/>
              </a:rPr>
              <a:t>cột</a:t>
            </a:r>
            <a:r>
              <a:rPr lang="en-US" sz="2800" dirty="0">
                <a:latin typeface="#9Slide03 AmpleSoft" panose="02000000000000000000" pitchFamily="2" charset="0"/>
              </a:rPr>
              <a:t>: </a:t>
            </a:r>
            <a:r>
              <a:rPr lang="en-US" sz="2800" dirty="0" err="1">
                <a:latin typeface="#9Slide03 AmpleSoft" panose="02000000000000000000" pitchFamily="2" charset="0"/>
              </a:rPr>
              <a:t>Đề</a:t>
            </a:r>
            <a:r>
              <a:rPr lang="en-US" sz="2800" dirty="0"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</a:rPr>
              <a:t>tài</a:t>
            </a:r>
            <a:r>
              <a:rPr lang="en-US" sz="2800" dirty="0">
                <a:latin typeface="#9Slide03 AmpleSoft" panose="02000000000000000000" pitchFamily="2" charset="0"/>
              </a:rPr>
              <a:t>, </a:t>
            </a:r>
            <a:r>
              <a:rPr lang="en-US" sz="2800" dirty="0" err="1">
                <a:latin typeface="#9Slide03 AmpleSoft" panose="02000000000000000000" pitchFamily="2" charset="0"/>
              </a:rPr>
              <a:t>Chủ</a:t>
            </a:r>
            <a:r>
              <a:rPr lang="en-US" sz="2800" dirty="0"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</a:rPr>
              <a:t>đề</a:t>
            </a:r>
            <a:r>
              <a:rPr lang="en-US" sz="2800" dirty="0">
                <a:latin typeface="#9Slide03 AmpleSoft" panose="02000000000000000000" pitchFamily="2" charset="0"/>
              </a:rPr>
              <a:t>, </a:t>
            </a:r>
            <a:r>
              <a:rPr lang="en-US" sz="2800" dirty="0" err="1">
                <a:latin typeface="#9Slide03 AmpleSoft" panose="02000000000000000000" pitchFamily="2" charset="0"/>
              </a:rPr>
              <a:t>Nghệ</a:t>
            </a:r>
            <a:r>
              <a:rPr lang="en-US" sz="2800" dirty="0"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</a:rPr>
              <a:t>thuật</a:t>
            </a:r>
            <a:r>
              <a:rPr lang="en-US" sz="2800" dirty="0"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</a:rPr>
              <a:t>phù</a:t>
            </a:r>
            <a:r>
              <a:rPr lang="en-US" sz="2800" dirty="0">
                <a:latin typeface="#9Slide03 AmpleSoft" panose="02000000000000000000" pitchFamily="2" charset="0"/>
              </a:rPr>
              <a:t> </a:t>
            </a:r>
            <a:r>
              <a:rPr lang="en-US" sz="2800" dirty="0" err="1">
                <a:latin typeface="#9Slide03 AmpleSoft" panose="02000000000000000000" pitchFamily="2" charset="0"/>
              </a:rPr>
              <a:t>hợp</a:t>
            </a:r>
            <a:endParaRPr lang="en-US" sz="2800" dirty="0">
              <a:latin typeface="#9Slide03 AmpleSoft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" grpId="0" animBg="1"/>
      <p:bldP spid="252" grpId="0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95;p50">
            <a:extLst>
              <a:ext uri="{FF2B5EF4-FFF2-40B4-BE49-F238E27FC236}">
                <a16:creationId xmlns:a16="http://schemas.microsoft.com/office/drawing/2014/main" id="{67777CE0-A3BB-7126-7EEF-43928478ECE9}"/>
              </a:ext>
            </a:extLst>
          </p:cNvPr>
          <p:cNvSpPr/>
          <p:nvPr/>
        </p:nvSpPr>
        <p:spPr>
          <a:xfrm>
            <a:off x="6897334" y="176137"/>
            <a:ext cx="288034" cy="411476"/>
          </a:xfrm>
          <a:custGeom>
            <a:avLst/>
            <a:gdLst/>
            <a:ahLst/>
            <a:cxnLst/>
            <a:rect l="l" t="t" r="r" b="b"/>
            <a:pathLst>
              <a:path w="7919" h="11445" extrusionOk="0">
                <a:moveTo>
                  <a:pt x="3644" y="443"/>
                </a:moveTo>
                <a:lnTo>
                  <a:pt x="3644" y="443"/>
                </a:lnTo>
                <a:cubicBezTo>
                  <a:pt x="4001" y="586"/>
                  <a:pt x="4513" y="860"/>
                  <a:pt x="4787" y="1443"/>
                </a:cubicBezTo>
                <a:cubicBezTo>
                  <a:pt x="4823" y="1514"/>
                  <a:pt x="4846" y="1598"/>
                  <a:pt x="4870" y="1669"/>
                </a:cubicBezTo>
                <a:cubicBezTo>
                  <a:pt x="4727" y="1788"/>
                  <a:pt x="4608" y="1919"/>
                  <a:pt x="4513" y="2074"/>
                </a:cubicBezTo>
                <a:cubicBezTo>
                  <a:pt x="4346" y="2324"/>
                  <a:pt x="4227" y="2634"/>
                  <a:pt x="4168" y="2943"/>
                </a:cubicBezTo>
                <a:cubicBezTo>
                  <a:pt x="3180" y="1824"/>
                  <a:pt x="2025" y="1122"/>
                  <a:pt x="1417" y="812"/>
                </a:cubicBezTo>
                <a:cubicBezTo>
                  <a:pt x="1594" y="775"/>
                  <a:pt x="1818" y="743"/>
                  <a:pt x="2064" y="743"/>
                </a:cubicBezTo>
                <a:cubicBezTo>
                  <a:pt x="2446" y="743"/>
                  <a:pt x="2879" y="820"/>
                  <a:pt x="3263" y="1074"/>
                </a:cubicBezTo>
                <a:cubicBezTo>
                  <a:pt x="3525" y="1253"/>
                  <a:pt x="3799" y="1514"/>
                  <a:pt x="3953" y="1788"/>
                </a:cubicBezTo>
                <a:cubicBezTo>
                  <a:pt x="3986" y="1837"/>
                  <a:pt x="4047" y="1870"/>
                  <a:pt x="4109" y="1870"/>
                </a:cubicBezTo>
                <a:cubicBezTo>
                  <a:pt x="4137" y="1870"/>
                  <a:pt x="4165" y="1863"/>
                  <a:pt x="4192" y="1848"/>
                </a:cubicBezTo>
                <a:cubicBezTo>
                  <a:pt x="4275" y="1800"/>
                  <a:pt x="4299" y="1693"/>
                  <a:pt x="4251" y="1610"/>
                </a:cubicBezTo>
                <a:cubicBezTo>
                  <a:pt x="4192" y="1514"/>
                  <a:pt x="4120" y="1419"/>
                  <a:pt x="4049" y="1324"/>
                </a:cubicBezTo>
                <a:cubicBezTo>
                  <a:pt x="3918" y="955"/>
                  <a:pt x="3763" y="657"/>
                  <a:pt x="3644" y="443"/>
                </a:cubicBezTo>
                <a:close/>
                <a:moveTo>
                  <a:pt x="6120" y="1562"/>
                </a:moveTo>
                <a:cubicBezTo>
                  <a:pt x="6597" y="1562"/>
                  <a:pt x="7013" y="1741"/>
                  <a:pt x="7287" y="1895"/>
                </a:cubicBezTo>
                <a:cubicBezTo>
                  <a:pt x="6716" y="2015"/>
                  <a:pt x="5620" y="2336"/>
                  <a:pt x="4489" y="3038"/>
                </a:cubicBezTo>
                <a:cubicBezTo>
                  <a:pt x="4608" y="2241"/>
                  <a:pt x="5144" y="1753"/>
                  <a:pt x="5656" y="1622"/>
                </a:cubicBezTo>
                <a:cubicBezTo>
                  <a:pt x="5799" y="1586"/>
                  <a:pt x="5966" y="1562"/>
                  <a:pt x="6120" y="1562"/>
                </a:cubicBezTo>
                <a:close/>
                <a:moveTo>
                  <a:pt x="2565" y="2490"/>
                </a:moveTo>
                <a:cubicBezTo>
                  <a:pt x="2926" y="2490"/>
                  <a:pt x="3255" y="2578"/>
                  <a:pt x="3513" y="2753"/>
                </a:cubicBezTo>
                <a:cubicBezTo>
                  <a:pt x="3513" y="2753"/>
                  <a:pt x="3525" y="2753"/>
                  <a:pt x="3525" y="2777"/>
                </a:cubicBezTo>
                <a:cubicBezTo>
                  <a:pt x="3656" y="2907"/>
                  <a:pt x="3799" y="3050"/>
                  <a:pt x="3930" y="3205"/>
                </a:cubicBezTo>
                <a:cubicBezTo>
                  <a:pt x="3683" y="3183"/>
                  <a:pt x="3444" y="3173"/>
                  <a:pt x="3214" y="3173"/>
                </a:cubicBezTo>
                <a:cubicBezTo>
                  <a:pt x="2468" y="3173"/>
                  <a:pt x="1822" y="3277"/>
                  <a:pt x="1358" y="3396"/>
                </a:cubicBezTo>
                <a:cubicBezTo>
                  <a:pt x="1036" y="3467"/>
                  <a:pt x="774" y="3539"/>
                  <a:pt x="560" y="3622"/>
                </a:cubicBezTo>
                <a:cubicBezTo>
                  <a:pt x="834" y="3229"/>
                  <a:pt x="1334" y="2681"/>
                  <a:pt x="2084" y="2538"/>
                </a:cubicBezTo>
                <a:cubicBezTo>
                  <a:pt x="2248" y="2506"/>
                  <a:pt x="2410" y="2490"/>
                  <a:pt x="2565" y="2490"/>
                </a:cubicBezTo>
                <a:close/>
                <a:moveTo>
                  <a:pt x="3418" y="3515"/>
                </a:moveTo>
                <a:cubicBezTo>
                  <a:pt x="3691" y="3515"/>
                  <a:pt x="3989" y="3539"/>
                  <a:pt x="4275" y="3574"/>
                </a:cubicBezTo>
                <a:cubicBezTo>
                  <a:pt x="4477" y="3646"/>
                  <a:pt x="4668" y="3741"/>
                  <a:pt x="4846" y="3836"/>
                </a:cubicBezTo>
                <a:cubicBezTo>
                  <a:pt x="4704" y="4027"/>
                  <a:pt x="4465" y="4134"/>
                  <a:pt x="4227" y="4134"/>
                </a:cubicBezTo>
                <a:cubicBezTo>
                  <a:pt x="3834" y="4134"/>
                  <a:pt x="3513" y="3872"/>
                  <a:pt x="3418" y="3515"/>
                </a:cubicBezTo>
                <a:close/>
                <a:moveTo>
                  <a:pt x="5379" y="3205"/>
                </a:moveTo>
                <a:cubicBezTo>
                  <a:pt x="5749" y="3205"/>
                  <a:pt x="6090" y="3348"/>
                  <a:pt x="6394" y="3634"/>
                </a:cubicBezTo>
                <a:cubicBezTo>
                  <a:pt x="6859" y="4062"/>
                  <a:pt x="6966" y="4729"/>
                  <a:pt x="6978" y="5193"/>
                </a:cubicBezTo>
                <a:cubicBezTo>
                  <a:pt x="6597" y="4705"/>
                  <a:pt x="5835" y="3896"/>
                  <a:pt x="4692" y="3384"/>
                </a:cubicBezTo>
                <a:cubicBezTo>
                  <a:pt x="4787" y="3336"/>
                  <a:pt x="4906" y="3277"/>
                  <a:pt x="5049" y="3241"/>
                </a:cubicBezTo>
                <a:cubicBezTo>
                  <a:pt x="5161" y="3217"/>
                  <a:pt x="5271" y="3205"/>
                  <a:pt x="5379" y="3205"/>
                </a:cubicBezTo>
                <a:close/>
                <a:moveTo>
                  <a:pt x="3751" y="4360"/>
                </a:moveTo>
                <a:cubicBezTo>
                  <a:pt x="3834" y="4408"/>
                  <a:pt x="3942" y="4431"/>
                  <a:pt x="4049" y="4455"/>
                </a:cubicBezTo>
                <a:cubicBezTo>
                  <a:pt x="3691" y="5586"/>
                  <a:pt x="3537" y="7063"/>
                  <a:pt x="3584" y="8849"/>
                </a:cubicBezTo>
                <a:cubicBezTo>
                  <a:pt x="3620" y="9896"/>
                  <a:pt x="3703" y="10777"/>
                  <a:pt x="3763" y="11147"/>
                </a:cubicBezTo>
                <a:lnTo>
                  <a:pt x="3037" y="11147"/>
                </a:lnTo>
                <a:cubicBezTo>
                  <a:pt x="2989" y="10349"/>
                  <a:pt x="2858" y="6658"/>
                  <a:pt x="3751" y="4360"/>
                </a:cubicBezTo>
                <a:close/>
                <a:moveTo>
                  <a:pt x="3294" y="0"/>
                </a:moveTo>
                <a:cubicBezTo>
                  <a:pt x="3233" y="0"/>
                  <a:pt x="3176" y="32"/>
                  <a:pt x="3156" y="74"/>
                </a:cubicBezTo>
                <a:cubicBezTo>
                  <a:pt x="3120" y="133"/>
                  <a:pt x="3120" y="205"/>
                  <a:pt x="3156" y="252"/>
                </a:cubicBezTo>
                <a:cubicBezTo>
                  <a:pt x="3156" y="252"/>
                  <a:pt x="3287" y="443"/>
                  <a:pt x="3453" y="764"/>
                </a:cubicBezTo>
                <a:cubicBezTo>
                  <a:pt x="3001" y="466"/>
                  <a:pt x="2506" y="376"/>
                  <a:pt x="2072" y="376"/>
                </a:cubicBezTo>
                <a:cubicBezTo>
                  <a:pt x="1433" y="376"/>
                  <a:pt x="929" y="572"/>
                  <a:pt x="894" y="586"/>
                </a:cubicBezTo>
                <a:cubicBezTo>
                  <a:pt x="834" y="610"/>
                  <a:pt x="786" y="669"/>
                  <a:pt x="786" y="729"/>
                </a:cubicBezTo>
                <a:cubicBezTo>
                  <a:pt x="786" y="800"/>
                  <a:pt x="834" y="860"/>
                  <a:pt x="894" y="895"/>
                </a:cubicBezTo>
                <a:cubicBezTo>
                  <a:pt x="905" y="895"/>
                  <a:pt x="1858" y="1312"/>
                  <a:pt x="2882" y="2145"/>
                </a:cubicBezTo>
                <a:cubicBezTo>
                  <a:pt x="2768" y="2130"/>
                  <a:pt x="2646" y="2121"/>
                  <a:pt x="2521" y="2121"/>
                </a:cubicBezTo>
                <a:cubicBezTo>
                  <a:pt x="2360" y="2121"/>
                  <a:pt x="2192" y="2136"/>
                  <a:pt x="2025" y="2169"/>
                </a:cubicBezTo>
                <a:cubicBezTo>
                  <a:pt x="679" y="2443"/>
                  <a:pt x="60" y="3800"/>
                  <a:pt x="24" y="3860"/>
                </a:cubicBezTo>
                <a:cubicBezTo>
                  <a:pt x="1" y="3920"/>
                  <a:pt x="12" y="3991"/>
                  <a:pt x="60" y="4050"/>
                </a:cubicBezTo>
                <a:cubicBezTo>
                  <a:pt x="84" y="4074"/>
                  <a:pt x="132" y="4098"/>
                  <a:pt x="179" y="4098"/>
                </a:cubicBezTo>
                <a:cubicBezTo>
                  <a:pt x="203" y="4098"/>
                  <a:pt x="227" y="4098"/>
                  <a:pt x="251" y="4074"/>
                </a:cubicBezTo>
                <a:cubicBezTo>
                  <a:pt x="262" y="4074"/>
                  <a:pt x="1453" y="3527"/>
                  <a:pt x="3084" y="3479"/>
                </a:cubicBezTo>
                <a:cubicBezTo>
                  <a:pt x="3120" y="3753"/>
                  <a:pt x="3263" y="3991"/>
                  <a:pt x="3453" y="4158"/>
                </a:cubicBezTo>
                <a:cubicBezTo>
                  <a:pt x="3001" y="5253"/>
                  <a:pt x="2751" y="6777"/>
                  <a:pt x="2679" y="8682"/>
                </a:cubicBezTo>
                <a:cubicBezTo>
                  <a:pt x="2632" y="9789"/>
                  <a:pt x="2679" y="10742"/>
                  <a:pt x="2691" y="11123"/>
                </a:cubicBezTo>
                <a:lnTo>
                  <a:pt x="2513" y="11123"/>
                </a:lnTo>
                <a:cubicBezTo>
                  <a:pt x="2429" y="11123"/>
                  <a:pt x="2346" y="11194"/>
                  <a:pt x="2346" y="11278"/>
                </a:cubicBezTo>
                <a:cubicBezTo>
                  <a:pt x="2346" y="11373"/>
                  <a:pt x="2429" y="11444"/>
                  <a:pt x="2513" y="11444"/>
                </a:cubicBezTo>
                <a:lnTo>
                  <a:pt x="4311" y="11444"/>
                </a:lnTo>
                <a:cubicBezTo>
                  <a:pt x="4406" y="11444"/>
                  <a:pt x="4477" y="11373"/>
                  <a:pt x="4477" y="11278"/>
                </a:cubicBezTo>
                <a:cubicBezTo>
                  <a:pt x="4477" y="11194"/>
                  <a:pt x="4406" y="11123"/>
                  <a:pt x="4311" y="11123"/>
                </a:cubicBezTo>
                <a:lnTo>
                  <a:pt x="4108" y="11123"/>
                </a:lnTo>
                <a:cubicBezTo>
                  <a:pt x="4013" y="10361"/>
                  <a:pt x="3608" y="6801"/>
                  <a:pt x="4406" y="4420"/>
                </a:cubicBezTo>
                <a:cubicBezTo>
                  <a:pt x="4704" y="4372"/>
                  <a:pt x="4977" y="4217"/>
                  <a:pt x="5156" y="3979"/>
                </a:cubicBezTo>
                <a:cubicBezTo>
                  <a:pt x="6347" y="4717"/>
                  <a:pt x="6978" y="5717"/>
                  <a:pt x="6990" y="5729"/>
                </a:cubicBezTo>
                <a:cubicBezTo>
                  <a:pt x="7025" y="5777"/>
                  <a:pt x="7085" y="5801"/>
                  <a:pt x="7144" y="5801"/>
                </a:cubicBezTo>
                <a:lnTo>
                  <a:pt x="7168" y="5801"/>
                </a:lnTo>
                <a:cubicBezTo>
                  <a:pt x="7240" y="5789"/>
                  <a:pt x="7287" y="5729"/>
                  <a:pt x="7299" y="5670"/>
                </a:cubicBezTo>
                <a:cubicBezTo>
                  <a:pt x="7299" y="5658"/>
                  <a:pt x="7359" y="5289"/>
                  <a:pt x="7299" y="4824"/>
                </a:cubicBezTo>
                <a:cubicBezTo>
                  <a:pt x="7228" y="4193"/>
                  <a:pt x="7001" y="3693"/>
                  <a:pt x="6632" y="3348"/>
                </a:cubicBezTo>
                <a:cubicBezTo>
                  <a:pt x="6251" y="2991"/>
                  <a:pt x="5847" y="2860"/>
                  <a:pt x="5501" y="2848"/>
                </a:cubicBezTo>
                <a:cubicBezTo>
                  <a:pt x="6739" y="2253"/>
                  <a:pt x="7752" y="2098"/>
                  <a:pt x="7763" y="2098"/>
                </a:cubicBezTo>
                <a:cubicBezTo>
                  <a:pt x="7823" y="2086"/>
                  <a:pt x="7882" y="2038"/>
                  <a:pt x="7906" y="1979"/>
                </a:cubicBezTo>
                <a:cubicBezTo>
                  <a:pt x="7918" y="1955"/>
                  <a:pt x="7882" y="1884"/>
                  <a:pt x="7847" y="1836"/>
                </a:cubicBezTo>
                <a:cubicBezTo>
                  <a:pt x="7807" y="1806"/>
                  <a:pt x="7083" y="1226"/>
                  <a:pt x="6150" y="1226"/>
                </a:cubicBezTo>
                <a:cubicBezTo>
                  <a:pt x="5968" y="1226"/>
                  <a:pt x="5779" y="1248"/>
                  <a:pt x="5585" y="1300"/>
                </a:cubicBezTo>
                <a:cubicBezTo>
                  <a:pt x="5430" y="1336"/>
                  <a:pt x="5299" y="1383"/>
                  <a:pt x="5168" y="1455"/>
                </a:cubicBezTo>
                <a:cubicBezTo>
                  <a:pt x="5144" y="1407"/>
                  <a:pt x="5132" y="1360"/>
                  <a:pt x="5108" y="1300"/>
                </a:cubicBezTo>
                <a:cubicBezTo>
                  <a:pt x="4584" y="181"/>
                  <a:pt x="3382" y="2"/>
                  <a:pt x="3322" y="2"/>
                </a:cubicBezTo>
                <a:cubicBezTo>
                  <a:pt x="3313" y="1"/>
                  <a:pt x="3304" y="0"/>
                  <a:pt x="329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" name="Google Shape;296;p50">
            <a:extLst>
              <a:ext uri="{FF2B5EF4-FFF2-40B4-BE49-F238E27FC236}">
                <a16:creationId xmlns:a16="http://schemas.microsoft.com/office/drawing/2014/main" id="{D4E268A5-2446-33FC-5971-33970D4D6E95}"/>
              </a:ext>
            </a:extLst>
          </p:cNvPr>
          <p:cNvGrpSpPr/>
          <p:nvPr/>
        </p:nvGrpSpPr>
        <p:grpSpPr>
          <a:xfrm>
            <a:off x="3182530" y="178757"/>
            <a:ext cx="370346" cy="411467"/>
            <a:chOff x="5265069" y="2424754"/>
            <a:chExt cx="321984" cy="354560"/>
          </a:xfrm>
        </p:grpSpPr>
        <p:sp>
          <p:nvSpPr>
            <p:cNvPr id="6" name="Google Shape;297;p50">
              <a:extLst>
                <a:ext uri="{FF2B5EF4-FFF2-40B4-BE49-F238E27FC236}">
                  <a16:creationId xmlns:a16="http://schemas.microsoft.com/office/drawing/2014/main" id="{E5C373BC-0C9C-B98F-C1A2-2BD4704EC6D7}"/>
                </a:ext>
              </a:extLst>
            </p:cNvPr>
            <p:cNvSpPr/>
            <p:nvPr/>
          </p:nvSpPr>
          <p:spPr>
            <a:xfrm>
              <a:off x="5265069" y="2424754"/>
              <a:ext cx="321984" cy="354560"/>
            </a:xfrm>
            <a:custGeom>
              <a:avLst/>
              <a:gdLst/>
              <a:ahLst/>
              <a:cxnLst/>
              <a:rect l="l" t="t" r="r" b="b"/>
              <a:pathLst>
                <a:path w="10062" h="11080" extrusionOk="0">
                  <a:moveTo>
                    <a:pt x="8199" y="510"/>
                  </a:moveTo>
                  <a:cubicBezTo>
                    <a:pt x="8465" y="510"/>
                    <a:pt x="8769" y="527"/>
                    <a:pt x="9109" y="567"/>
                  </a:cubicBezTo>
                  <a:cubicBezTo>
                    <a:pt x="9169" y="590"/>
                    <a:pt x="9228" y="614"/>
                    <a:pt x="9252" y="674"/>
                  </a:cubicBezTo>
                  <a:cubicBezTo>
                    <a:pt x="9288" y="733"/>
                    <a:pt x="9288" y="793"/>
                    <a:pt x="9240" y="852"/>
                  </a:cubicBezTo>
                  <a:lnTo>
                    <a:pt x="8752" y="1686"/>
                  </a:lnTo>
                  <a:lnTo>
                    <a:pt x="8526" y="1459"/>
                  </a:lnTo>
                  <a:cubicBezTo>
                    <a:pt x="8169" y="1102"/>
                    <a:pt x="7752" y="805"/>
                    <a:pt x="7323" y="590"/>
                  </a:cubicBezTo>
                  <a:cubicBezTo>
                    <a:pt x="7537" y="542"/>
                    <a:pt x="7832" y="510"/>
                    <a:pt x="8199" y="510"/>
                  </a:cubicBezTo>
                  <a:close/>
                  <a:moveTo>
                    <a:pt x="3692" y="3460"/>
                  </a:moveTo>
                  <a:cubicBezTo>
                    <a:pt x="3728" y="3472"/>
                    <a:pt x="3775" y="3484"/>
                    <a:pt x="3811" y="3531"/>
                  </a:cubicBezTo>
                  <a:cubicBezTo>
                    <a:pt x="3906" y="3698"/>
                    <a:pt x="4025" y="3841"/>
                    <a:pt x="4168" y="3996"/>
                  </a:cubicBezTo>
                  <a:cubicBezTo>
                    <a:pt x="3870" y="4079"/>
                    <a:pt x="3585" y="4234"/>
                    <a:pt x="3204" y="4436"/>
                  </a:cubicBezTo>
                  <a:cubicBezTo>
                    <a:pt x="2803" y="4659"/>
                    <a:pt x="2283" y="4835"/>
                    <a:pt x="1777" y="4835"/>
                  </a:cubicBezTo>
                  <a:cubicBezTo>
                    <a:pt x="1606" y="4835"/>
                    <a:pt x="1437" y="4814"/>
                    <a:pt x="1275" y="4769"/>
                  </a:cubicBezTo>
                  <a:cubicBezTo>
                    <a:pt x="2335" y="4377"/>
                    <a:pt x="3120" y="3829"/>
                    <a:pt x="3537" y="3507"/>
                  </a:cubicBezTo>
                  <a:cubicBezTo>
                    <a:pt x="3585" y="3472"/>
                    <a:pt x="3632" y="3460"/>
                    <a:pt x="3692" y="3460"/>
                  </a:cubicBezTo>
                  <a:close/>
                  <a:moveTo>
                    <a:pt x="5123" y="300"/>
                  </a:moveTo>
                  <a:cubicBezTo>
                    <a:pt x="5187" y="300"/>
                    <a:pt x="5250" y="301"/>
                    <a:pt x="5311" y="305"/>
                  </a:cubicBezTo>
                  <a:cubicBezTo>
                    <a:pt x="6442" y="364"/>
                    <a:pt x="7514" y="852"/>
                    <a:pt x="8335" y="1650"/>
                  </a:cubicBezTo>
                  <a:cubicBezTo>
                    <a:pt x="9157" y="2460"/>
                    <a:pt x="9645" y="3531"/>
                    <a:pt x="9716" y="4662"/>
                  </a:cubicBezTo>
                  <a:cubicBezTo>
                    <a:pt x="9728" y="5365"/>
                    <a:pt x="9645" y="6020"/>
                    <a:pt x="9419" y="6639"/>
                  </a:cubicBezTo>
                  <a:cubicBezTo>
                    <a:pt x="9193" y="7234"/>
                    <a:pt x="8871" y="7770"/>
                    <a:pt x="8442" y="8246"/>
                  </a:cubicBezTo>
                  <a:cubicBezTo>
                    <a:pt x="8002" y="8710"/>
                    <a:pt x="7478" y="9079"/>
                    <a:pt x="6907" y="9353"/>
                  </a:cubicBezTo>
                  <a:cubicBezTo>
                    <a:pt x="6299" y="9615"/>
                    <a:pt x="5656" y="9758"/>
                    <a:pt x="5002" y="9758"/>
                  </a:cubicBezTo>
                  <a:cubicBezTo>
                    <a:pt x="4763" y="9758"/>
                    <a:pt x="4275" y="9734"/>
                    <a:pt x="3835" y="9710"/>
                  </a:cubicBezTo>
                  <a:cubicBezTo>
                    <a:pt x="3811" y="9710"/>
                    <a:pt x="3775" y="9710"/>
                    <a:pt x="3751" y="9722"/>
                  </a:cubicBezTo>
                  <a:lnTo>
                    <a:pt x="2287" y="10520"/>
                  </a:lnTo>
                  <a:cubicBezTo>
                    <a:pt x="2406" y="10306"/>
                    <a:pt x="2608" y="10032"/>
                    <a:pt x="2858" y="9770"/>
                  </a:cubicBezTo>
                  <a:cubicBezTo>
                    <a:pt x="2918" y="9710"/>
                    <a:pt x="2966" y="9603"/>
                    <a:pt x="2966" y="9508"/>
                  </a:cubicBezTo>
                  <a:cubicBezTo>
                    <a:pt x="2966" y="9425"/>
                    <a:pt x="2918" y="9329"/>
                    <a:pt x="2847" y="9270"/>
                  </a:cubicBezTo>
                  <a:cubicBezTo>
                    <a:pt x="2573" y="9056"/>
                    <a:pt x="2382" y="8734"/>
                    <a:pt x="2263" y="8484"/>
                  </a:cubicBezTo>
                  <a:lnTo>
                    <a:pt x="2263" y="8484"/>
                  </a:lnTo>
                  <a:lnTo>
                    <a:pt x="3585" y="9210"/>
                  </a:lnTo>
                  <a:cubicBezTo>
                    <a:pt x="3597" y="9234"/>
                    <a:pt x="3620" y="9234"/>
                    <a:pt x="3644" y="9234"/>
                  </a:cubicBezTo>
                  <a:cubicBezTo>
                    <a:pt x="4037" y="9294"/>
                    <a:pt x="4406" y="9306"/>
                    <a:pt x="4752" y="9306"/>
                  </a:cubicBezTo>
                  <a:cubicBezTo>
                    <a:pt x="5490" y="9306"/>
                    <a:pt x="6145" y="9187"/>
                    <a:pt x="6692" y="8937"/>
                  </a:cubicBezTo>
                  <a:cubicBezTo>
                    <a:pt x="7407" y="8603"/>
                    <a:pt x="7930" y="8067"/>
                    <a:pt x="8228" y="7389"/>
                  </a:cubicBezTo>
                  <a:cubicBezTo>
                    <a:pt x="8538" y="6651"/>
                    <a:pt x="8585" y="5781"/>
                    <a:pt x="8359" y="4900"/>
                  </a:cubicBezTo>
                  <a:cubicBezTo>
                    <a:pt x="8145" y="4067"/>
                    <a:pt x="7680" y="3317"/>
                    <a:pt x="7085" y="2841"/>
                  </a:cubicBezTo>
                  <a:cubicBezTo>
                    <a:pt x="7057" y="2817"/>
                    <a:pt x="7024" y="2807"/>
                    <a:pt x="6991" y="2807"/>
                  </a:cubicBezTo>
                  <a:cubicBezTo>
                    <a:pt x="6939" y="2807"/>
                    <a:pt x="6888" y="2833"/>
                    <a:pt x="6859" y="2876"/>
                  </a:cubicBezTo>
                  <a:cubicBezTo>
                    <a:pt x="6799" y="2948"/>
                    <a:pt x="6811" y="3055"/>
                    <a:pt x="6895" y="3103"/>
                  </a:cubicBezTo>
                  <a:cubicBezTo>
                    <a:pt x="7430" y="3519"/>
                    <a:pt x="7847" y="4210"/>
                    <a:pt x="8050" y="4972"/>
                  </a:cubicBezTo>
                  <a:cubicBezTo>
                    <a:pt x="8264" y="5781"/>
                    <a:pt x="8228" y="6579"/>
                    <a:pt x="7930" y="7246"/>
                  </a:cubicBezTo>
                  <a:cubicBezTo>
                    <a:pt x="7633" y="7948"/>
                    <a:pt x="7085" y="8460"/>
                    <a:pt x="6323" y="8722"/>
                  </a:cubicBezTo>
                  <a:cubicBezTo>
                    <a:pt x="6502" y="8591"/>
                    <a:pt x="6668" y="8425"/>
                    <a:pt x="6811" y="8234"/>
                  </a:cubicBezTo>
                  <a:cubicBezTo>
                    <a:pt x="7323" y="7579"/>
                    <a:pt x="7502" y="6734"/>
                    <a:pt x="7311" y="5912"/>
                  </a:cubicBezTo>
                  <a:cubicBezTo>
                    <a:pt x="7252" y="5698"/>
                    <a:pt x="7168" y="5496"/>
                    <a:pt x="7073" y="5305"/>
                  </a:cubicBezTo>
                  <a:lnTo>
                    <a:pt x="7073" y="5305"/>
                  </a:lnTo>
                  <a:cubicBezTo>
                    <a:pt x="7264" y="5329"/>
                    <a:pt x="7383" y="5329"/>
                    <a:pt x="7395" y="5329"/>
                  </a:cubicBezTo>
                  <a:cubicBezTo>
                    <a:pt x="7466" y="5329"/>
                    <a:pt x="7549" y="5269"/>
                    <a:pt x="7561" y="5198"/>
                  </a:cubicBezTo>
                  <a:cubicBezTo>
                    <a:pt x="7704" y="4436"/>
                    <a:pt x="7264" y="4031"/>
                    <a:pt x="6835" y="3650"/>
                  </a:cubicBezTo>
                  <a:cubicBezTo>
                    <a:pt x="6514" y="3364"/>
                    <a:pt x="6216" y="3103"/>
                    <a:pt x="6097" y="2686"/>
                  </a:cubicBezTo>
                  <a:lnTo>
                    <a:pt x="6097" y="2686"/>
                  </a:lnTo>
                  <a:cubicBezTo>
                    <a:pt x="6180" y="2698"/>
                    <a:pt x="6240" y="2722"/>
                    <a:pt x="6299" y="2757"/>
                  </a:cubicBezTo>
                  <a:cubicBezTo>
                    <a:pt x="6319" y="2763"/>
                    <a:pt x="6339" y="2766"/>
                    <a:pt x="6359" y="2766"/>
                  </a:cubicBezTo>
                  <a:cubicBezTo>
                    <a:pt x="6424" y="2766"/>
                    <a:pt x="6484" y="2735"/>
                    <a:pt x="6502" y="2662"/>
                  </a:cubicBezTo>
                  <a:cubicBezTo>
                    <a:pt x="6537" y="2579"/>
                    <a:pt x="6502" y="2483"/>
                    <a:pt x="6418" y="2460"/>
                  </a:cubicBezTo>
                  <a:cubicBezTo>
                    <a:pt x="6252" y="2400"/>
                    <a:pt x="6085" y="2352"/>
                    <a:pt x="5918" y="2329"/>
                  </a:cubicBezTo>
                  <a:cubicBezTo>
                    <a:pt x="5910" y="2323"/>
                    <a:pt x="5900" y="2321"/>
                    <a:pt x="5890" y="2321"/>
                  </a:cubicBezTo>
                  <a:cubicBezTo>
                    <a:pt x="5856" y="2321"/>
                    <a:pt x="5815" y="2346"/>
                    <a:pt x="5787" y="2364"/>
                  </a:cubicBezTo>
                  <a:cubicBezTo>
                    <a:pt x="5764" y="2400"/>
                    <a:pt x="5728" y="2460"/>
                    <a:pt x="5740" y="2507"/>
                  </a:cubicBezTo>
                  <a:cubicBezTo>
                    <a:pt x="5823" y="3174"/>
                    <a:pt x="6240" y="3555"/>
                    <a:pt x="6621" y="3900"/>
                  </a:cubicBezTo>
                  <a:cubicBezTo>
                    <a:pt x="6990" y="4246"/>
                    <a:pt x="7311" y="4507"/>
                    <a:pt x="7264" y="5008"/>
                  </a:cubicBezTo>
                  <a:cubicBezTo>
                    <a:pt x="6752" y="4960"/>
                    <a:pt x="4990" y="4710"/>
                    <a:pt x="4109" y="3353"/>
                  </a:cubicBezTo>
                  <a:cubicBezTo>
                    <a:pt x="4037" y="3234"/>
                    <a:pt x="3918" y="3162"/>
                    <a:pt x="3763" y="3126"/>
                  </a:cubicBezTo>
                  <a:cubicBezTo>
                    <a:pt x="3735" y="3122"/>
                    <a:pt x="3706" y="3119"/>
                    <a:pt x="3678" y="3119"/>
                  </a:cubicBezTo>
                  <a:cubicBezTo>
                    <a:pt x="3564" y="3119"/>
                    <a:pt x="3454" y="3157"/>
                    <a:pt x="3358" y="3234"/>
                  </a:cubicBezTo>
                  <a:cubicBezTo>
                    <a:pt x="2906" y="3603"/>
                    <a:pt x="1918" y="4293"/>
                    <a:pt x="620" y="4627"/>
                  </a:cubicBezTo>
                  <a:cubicBezTo>
                    <a:pt x="603" y="4633"/>
                    <a:pt x="587" y="4636"/>
                    <a:pt x="571" y="4636"/>
                  </a:cubicBezTo>
                  <a:cubicBezTo>
                    <a:pt x="529" y="4636"/>
                    <a:pt x="491" y="4617"/>
                    <a:pt x="465" y="4591"/>
                  </a:cubicBezTo>
                  <a:cubicBezTo>
                    <a:pt x="418" y="4555"/>
                    <a:pt x="382" y="4496"/>
                    <a:pt x="406" y="4436"/>
                  </a:cubicBezTo>
                  <a:cubicBezTo>
                    <a:pt x="418" y="4174"/>
                    <a:pt x="596" y="3734"/>
                    <a:pt x="1358" y="3174"/>
                  </a:cubicBezTo>
                  <a:cubicBezTo>
                    <a:pt x="1513" y="3055"/>
                    <a:pt x="1620" y="2864"/>
                    <a:pt x="1620" y="2662"/>
                  </a:cubicBezTo>
                  <a:cubicBezTo>
                    <a:pt x="1632" y="2352"/>
                    <a:pt x="1787" y="1745"/>
                    <a:pt x="2692" y="1019"/>
                  </a:cubicBezTo>
                  <a:cubicBezTo>
                    <a:pt x="3224" y="597"/>
                    <a:pt x="4253" y="300"/>
                    <a:pt x="5123" y="300"/>
                  </a:cubicBezTo>
                  <a:close/>
                  <a:moveTo>
                    <a:pt x="5036" y="0"/>
                  </a:moveTo>
                  <a:cubicBezTo>
                    <a:pt x="4094" y="0"/>
                    <a:pt x="3002" y="329"/>
                    <a:pt x="2430" y="781"/>
                  </a:cubicBezTo>
                  <a:cubicBezTo>
                    <a:pt x="1430" y="1579"/>
                    <a:pt x="1251" y="2317"/>
                    <a:pt x="1239" y="2674"/>
                  </a:cubicBezTo>
                  <a:cubicBezTo>
                    <a:pt x="1239" y="2769"/>
                    <a:pt x="1180" y="2864"/>
                    <a:pt x="1084" y="2936"/>
                  </a:cubicBezTo>
                  <a:cubicBezTo>
                    <a:pt x="418" y="3448"/>
                    <a:pt x="49" y="3948"/>
                    <a:pt x="13" y="4436"/>
                  </a:cubicBezTo>
                  <a:cubicBezTo>
                    <a:pt x="1" y="4603"/>
                    <a:pt x="72" y="4758"/>
                    <a:pt x="191" y="4853"/>
                  </a:cubicBezTo>
                  <a:cubicBezTo>
                    <a:pt x="288" y="4932"/>
                    <a:pt x="404" y="4978"/>
                    <a:pt x="525" y="4978"/>
                  </a:cubicBezTo>
                  <a:cubicBezTo>
                    <a:pt x="568" y="4978"/>
                    <a:pt x="612" y="4972"/>
                    <a:pt x="656" y="4960"/>
                  </a:cubicBezTo>
                  <a:cubicBezTo>
                    <a:pt x="703" y="4948"/>
                    <a:pt x="727" y="4948"/>
                    <a:pt x="775" y="4936"/>
                  </a:cubicBezTo>
                  <a:cubicBezTo>
                    <a:pt x="1084" y="5091"/>
                    <a:pt x="1430" y="5174"/>
                    <a:pt x="1775" y="5174"/>
                  </a:cubicBezTo>
                  <a:cubicBezTo>
                    <a:pt x="2335" y="5174"/>
                    <a:pt x="2906" y="4972"/>
                    <a:pt x="3335" y="4734"/>
                  </a:cubicBezTo>
                  <a:cubicBezTo>
                    <a:pt x="3775" y="4484"/>
                    <a:pt x="4073" y="4341"/>
                    <a:pt x="4418" y="4281"/>
                  </a:cubicBezTo>
                  <a:cubicBezTo>
                    <a:pt x="4835" y="4638"/>
                    <a:pt x="5371" y="4912"/>
                    <a:pt x="5978" y="5115"/>
                  </a:cubicBezTo>
                  <a:cubicBezTo>
                    <a:pt x="6204" y="5186"/>
                    <a:pt x="6395" y="5234"/>
                    <a:pt x="6585" y="5258"/>
                  </a:cubicBezTo>
                  <a:cubicBezTo>
                    <a:pt x="6752" y="5484"/>
                    <a:pt x="6859" y="5734"/>
                    <a:pt x="6930" y="6008"/>
                  </a:cubicBezTo>
                  <a:cubicBezTo>
                    <a:pt x="7109" y="6734"/>
                    <a:pt x="6966" y="7472"/>
                    <a:pt x="6502" y="8056"/>
                  </a:cubicBezTo>
                  <a:cubicBezTo>
                    <a:pt x="6049" y="8639"/>
                    <a:pt x="5371" y="8960"/>
                    <a:pt x="4644" y="8960"/>
                  </a:cubicBezTo>
                  <a:cubicBezTo>
                    <a:pt x="4323" y="8960"/>
                    <a:pt x="3954" y="8949"/>
                    <a:pt x="3644" y="8925"/>
                  </a:cubicBezTo>
                  <a:lnTo>
                    <a:pt x="1965" y="7996"/>
                  </a:lnTo>
                  <a:cubicBezTo>
                    <a:pt x="1939" y="7985"/>
                    <a:pt x="1907" y="7979"/>
                    <a:pt x="1877" y="7979"/>
                  </a:cubicBezTo>
                  <a:cubicBezTo>
                    <a:pt x="1841" y="7979"/>
                    <a:pt x="1807" y="7988"/>
                    <a:pt x="1787" y="8008"/>
                  </a:cubicBezTo>
                  <a:cubicBezTo>
                    <a:pt x="1739" y="8056"/>
                    <a:pt x="1704" y="8115"/>
                    <a:pt x="1727" y="8175"/>
                  </a:cubicBezTo>
                  <a:cubicBezTo>
                    <a:pt x="1739" y="8210"/>
                    <a:pt x="1965" y="9044"/>
                    <a:pt x="2573" y="9532"/>
                  </a:cubicBezTo>
                  <a:lnTo>
                    <a:pt x="2573" y="9544"/>
                  </a:lnTo>
                  <a:cubicBezTo>
                    <a:pt x="1965" y="10139"/>
                    <a:pt x="1739" y="10830"/>
                    <a:pt x="1727" y="10853"/>
                  </a:cubicBezTo>
                  <a:cubicBezTo>
                    <a:pt x="1704" y="10913"/>
                    <a:pt x="1727" y="10984"/>
                    <a:pt x="1763" y="11032"/>
                  </a:cubicBezTo>
                  <a:cubicBezTo>
                    <a:pt x="1799" y="11068"/>
                    <a:pt x="1823" y="11080"/>
                    <a:pt x="1870" y="11080"/>
                  </a:cubicBezTo>
                  <a:cubicBezTo>
                    <a:pt x="1906" y="11080"/>
                    <a:pt x="1930" y="11080"/>
                    <a:pt x="1942" y="11068"/>
                  </a:cubicBezTo>
                  <a:lnTo>
                    <a:pt x="3787" y="10032"/>
                  </a:lnTo>
                  <a:cubicBezTo>
                    <a:pt x="4204" y="10068"/>
                    <a:pt x="4704" y="10080"/>
                    <a:pt x="4918" y="10080"/>
                  </a:cubicBezTo>
                  <a:cubicBezTo>
                    <a:pt x="5633" y="10080"/>
                    <a:pt x="6323" y="9937"/>
                    <a:pt x="6966" y="9651"/>
                  </a:cubicBezTo>
                  <a:cubicBezTo>
                    <a:pt x="7585" y="9365"/>
                    <a:pt x="8133" y="8984"/>
                    <a:pt x="8597" y="8472"/>
                  </a:cubicBezTo>
                  <a:cubicBezTo>
                    <a:pt x="9062" y="7972"/>
                    <a:pt x="9419" y="7401"/>
                    <a:pt x="9657" y="6758"/>
                  </a:cubicBezTo>
                  <a:cubicBezTo>
                    <a:pt x="9966" y="6079"/>
                    <a:pt x="10062" y="5377"/>
                    <a:pt x="10014" y="4662"/>
                  </a:cubicBezTo>
                  <a:cubicBezTo>
                    <a:pt x="9943" y="3662"/>
                    <a:pt x="9585" y="2733"/>
                    <a:pt x="8954" y="1936"/>
                  </a:cubicBezTo>
                  <a:lnTo>
                    <a:pt x="9514" y="1019"/>
                  </a:lnTo>
                  <a:cubicBezTo>
                    <a:pt x="9597" y="864"/>
                    <a:pt x="9597" y="686"/>
                    <a:pt x="9526" y="543"/>
                  </a:cubicBezTo>
                  <a:cubicBezTo>
                    <a:pt x="9454" y="388"/>
                    <a:pt x="9300" y="269"/>
                    <a:pt x="9133" y="257"/>
                  </a:cubicBezTo>
                  <a:cubicBezTo>
                    <a:pt x="8763" y="208"/>
                    <a:pt x="8430" y="189"/>
                    <a:pt x="8139" y="189"/>
                  </a:cubicBezTo>
                  <a:cubicBezTo>
                    <a:pt x="7372" y="189"/>
                    <a:pt x="6898" y="318"/>
                    <a:pt x="6811" y="352"/>
                  </a:cubicBezTo>
                  <a:cubicBezTo>
                    <a:pt x="6323" y="150"/>
                    <a:pt x="5799" y="31"/>
                    <a:pt x="5263" y="7"/>
                  </a:cubicBezTo>
                  <a:cubicBezTo>
                    <a:pt x="5189" y="2"/>
                    <a:pt x="5113" y="0"/>
                    <a:pt x="50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98;p50">
              <a:extLst>
                <a:ext uri="{FF2B5EF4-FFF2-40B4-BE49-F238E27FC236}">
                  <a16:creationId xmlns:a16="http://schemas.microsoft.com/office/drawing/2014/main" id="{C66CDB6C-AE8C-AE5E-9A0E-6D565EED694F}"/>
                </a:ext>
              </a:extLst>
            </p:cNvPr>
            <p:cNvSpPr/>
            <p:nvPr/>
          </p:nvSpPr>
          <p:spPr>
            <a:xfrm>
              <a:off x="5360717" y="2479826"/>
              <a:ext cx="32416" cy="38144"/>
            </a:xfrm>
            <a:custGeom>
              <a:avLst/>
              <a:gdLst/>
              <a:ahLst/>
              <a:cxnLst/>
              <a:rect l="l" t="t" r="r" b="b"/>
              <a:pathLst>
                <a:path w="1013" h="1192" extrusionOk="0">
                  <a:moveTo>
                    <a:pt x="512" y="322"/>
                  </a:moveTo>
                  <a:cubicBezTo>
                    <a:pt x="596" y="322"/>
                    <a:pt x="691" y="417"/>
                    <a:pt x="691" y="500"/>
                  </a:cubicBezTo>
                  <a:lnTo>
                    <a:pt x="691" y="679"/>
                  </a:lnTo>
                  <a:cubicBezTo>
                    <a:pt x="691" y="786"/>
                    <a:pt x="596" y="858"/>
                    <a:pt x="512" y="858"/>
                  </a:cubicBezTo>
                  <a:cubicBezTo>
                    <a:pt x="417" y="858"/>
                    <a:pt x="322" y="762"/>
                    <a:pt x="322" y="679"/>
                  </a:cubicBezTo>
                  <a:lnTo>
                    <a:pt x="322" y="500"/>
                  </a:lnTo>
                  <a:cubicBezTo>
                    <a:pt x="322" y="393"/>
                    <a:pt x="417" y="322"/>
                    <a:pt x="512" y="322"/>
                  </a:cubicBezTo>
                  <a:close/>
                  <a:moveTo>
                    <a:pt x="512" y="0"/>
                  </a:moveTo>
                  <a:cubicBezTo>
                    <a:pt x="227" y="0"/>
                    <a:pt x="0" y="215"/>
                    <a:pt x="0" y="500"/>
                  </a:cubicBezTo>
                  <a:lnTo>
                    <a:pt x="0" y="679"/>
                  </a:lnTo>
                  <a:cubicBezTo>
                    <a:pt x="0" y="965"/>
                    <a:pt x="227" y="1191"/>
                    <a:pt x="512" y="1191"/>
                  </a:cubicBezTo>
                  <a:cubicBezTo>
                    <a:pt x="786" y="1191"/>
                    <a:pt x="1012" y="965"/>
                    <a:pt x="1012" y="679"/>
                  </a:cubicBezTo>
                  <a:lnTo>
                    <a:pt x="1012" y="500"/>
                  </a:lnTo>
                  <a:cubicBezTo>
                    <a:pt x="1012" y="239"/>
                    <a:pt x="786" y="0"/>
                    <a:pt x="5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Google Shape;299;p50">
            <a:extLst>
              <a:ext uri="{FF2B5EF4-FFF2-40B4-BE49-F238E27FC236}">
                <a16:creationId xmlns:a16="http://schemas.microsoft.com/office/drawing/2014/main" id="{54C81E06-79C8-9765-1A3D-3FC16C40EA90}"/>
              </a:ext>
            </a:extLst>
          </p:cNvPr>
          <p:cNvSpPr/>
          <p:nvPr/>
        </p:nvSpPr>
        <p:spPr>
          <a:xfrm>
            <a:off x="802210" y="176137"/>
            <a:ext cx="301749" cy="411475"/>
          </a:xfrm>
          <a:custGeom>
            <a:avLst/>
            <a:gdLst/>
            <a:ahLst/>
            <a:cxnLst/>
            <a:rect l="l" t="t" r="r" b="b"/>
            <a:pathLst>
              <a:path w="8217" h="11085" extrusionOk="0">
                <a:moveTo>
                  <a:pt x="5359" y="1298"/>
                </a:moveTo>
                <a:cubicBezTo>
                  <a:pt x="5775" y="1298"/>
                  <a:pt x="6180" y="1370"/>
                  <a:pt x="6526" y="1465"/>
                </a:cubicBezTo>
                <a:cubicBezTo>
                  <a:pt x="6728" y="1524"/>
                  <a:pt x="6930" y="1584"/>
                  <a:pt x="7085" y="1643"/>
                </a:cubicBezTo>
                <a:cubicBezTo>
                  <a:pt x="7004" y="1642"/>
                  <a:pt x="6923" y="1641"/>
                  <a:pt x="6842" y="1641"/>
                </a:cubicBezTo>
                <a:cubicBezTo>
                  <a:pt x="6387" y="1641"/>
                  <a:pt x="5932" y="1671"/>
                  <a:pt x="5478" y="1762"/>
                </a:cubicBezTo>
                <a:cubicBezTo>
                  <a:pt x="4811" y="1881"/>
                  <a:pt x="4144" y="2108"/>
                  <a:pt x="3513" y="2405"/>
                </a:cubicBezTo>
                <a:cubicBezTo>
                  <a:pt x="3489" y="2417"/>
                  <a:pt x="3454" y="2429"/>
                  <a:pt x="3418" y="2441"/>
                </a:cubicBezTo>
                <a:cubicBezTo>
                  <a:pt x="3394" y="2262"/>
                  <a:pt x="3442" y="1941"/>
                  <a:pt x="3835" y="1703"/>
                </a:cubicBezTo>
                <a:cubicBezTo>
                  <a:pt x="4323" y="1405"/>
                  <a:pt x="4859" y="1298"/>
                  <a:pt x="5359" y="1298"/>
                </a:cubicBezTo>
                <a:close/>
                <a:moveTo>
                  <a:pt x="1537" y="298"/>
                </a:moveTo>
                <a:cubicBezTo>
                  <a:pt x="1465" y="679"/>
                  <a:pt x="1406" y="1179"/>
                  <a:pt x="1406" y="1715"/>
                </a:cubicBezTo>
                <a:cubicBezTo>
                  <a:pt x="1406" y="2251"/>
                  <a:pt x="1453" y="2763"/>
                  <a:pt x="1537" y="3132"/>
                </a:cubicBezTo>
                <a:cubicBezTo>
                  <a:pt x="1465" y="3144"/>
                  <a:pt x="1406" y="3203"/>
                  <a:pt x="1406" y="3298"/>
                </a:cubicBezTo>
                <a:cubicBezTo>
                  <a:pt x="1406" y="3382"/>
                  <a:pt x="1477" y="3453"/>
                  <a:pt x="1573" y="3453"/>
                </a:cubicBezTo>
                <a:cubicBezTo>
                  <a:pt x="1668" y="3453"/>
                  <a:pt x="1751" y="3548"/>
                  <a:pt x="1751" y="3632"/>
                </a:cubicBezTo>
                <a:cubicBezTo>
                  <a:pt x="1751" y="3739"/>
                  <a:pt x="1656" y="3822"/>
                  <a:pt x="1573" y="3822"/>
                </a:cubicBezTo>
                <a:lnTo>
                  <a:pt x="525" y="3822"/>
                </a:lnTo>
                <a:cubicBezTo>
                  <a:pt x="418" y="3822"/>
                  <a:pt x="346" y="3727"/>
                  <a:pt x="346" y="3632"/>
                </a:cubicBezTo>
                <a:cubicBezTo>
                  <a:pt x="346" y="3536"/>
                  <a:pt x="441" y="3453"/>
                  <a:pt x="525" y="3453"/>
                </a:cubicBezTo>
                <a:lnTo>
                  <a:pt x="870" y="3453"/>
                </a:lnTo>
                <a:cubicBezTo>
                  <a:pt x="953" y="3453"/>
                  <a:pt x="1037" y="3382"/>
                  <a:pt x="1037" y="3298"/>
                </a:cubicBezTo>
                <a:cubicBezTo>
                  <a:pt x="1037" y="3203"/>
                  <a:pt x="953" y="3132"/>
                  <a:pt x="870" y="3132"/>
                </a:cubicBezTo>
                <a:lnTo>
                  <a:pt x="560" y="3132"/>
                </a:lnTo>
                <a:cubicBezTo>
                  <a:pt x="632" y="2763"/>
                  <a:pt x="691" y="2251"/>
                  <a:pt x="691" y="1715"/>
                </a:cubicBezTo>
                <a:cubicBezTo>
                  <a:pt x="691" y="1179"/>
                  <a:pt x="644" y="679"/>
                  <a:pt x="560" y="298"/>
                </a:cubicBezTo>
                <a:close/>
                <a:moveTo>
                  <a:pt x="4723" y="3566"/>
                </a:moveTo>
                <a:cubicBezTo>
                  <a:pt x="5218" y="3566"/>
                  <a:pt x="5698" y="3690"/>
                  <a:pt x="6168" y="3953"/>
                </a:cubicBezTo>
                <a:cubicBezTo>
                  <a:pt x="6692" y="4251"/>
                  <a:pt x="7073" y="4715"/>
                  <a:pt x="7299" y="5346"/>
                </a:cubicBezTo>
                <a:cubicBezTo>
                  <a:pt x="7383" y="5608"/>
                  <a:pt x="7430" y="5846"/>
                  <a:pt x="7466" y="6001"/>
                </a:cubicBezTo>
                <a:cubicBezTo>
                  <a:pt x="6823" y="5763"/>
                  <a:pt x="5049" y="5013"/>
                  <a:pt x="3978" y="3656"/>
                </a:cubicBezTo>
                <a:cubicBezTo>
                  <a:pt x="4230" y="3596"/>
                  <a:pt x="4478" y="3566"/>
                  <a:pt x="4723" y="3566"/>
                </a:cubicBezTo>
                <a:close/>
                <a:moveTo>
                  <a:pt x="1537" y="4144"/>
                </a:moveTo>
                <a:cubicBezTo>
                  <a:pt x="1465" y="4513"/>
                  <a:pt x="1406" y="5025"/>
                  <a:pt x="1406" y="5561"/>
                </a:cubicBezTo>
                <a:cubicBezTo>
                  <a:pt x="1406" y="6096"/>
                  <a:pt x="1453" y="6596"/>
                  <a:pt x="1537" y="6977"/>
                </a:cubicBezTo>
                <a:lnTo>
                  <a:pt x="560" y="6977"/>
                </a:lnTo>
                <a:cubicBezTo>
                  <a:pt x="632" y="6596"/>
                  <a:pt x="691" y="6096"/>
                  <a:pt x="691" y="5561"/>
                </a:cubicBezTo>
                <a:cubicBezTo>
                  <a:pt x="691" y="5025"/>
                  <a:pt x="632" y="4513"/>
                  <a:pt x="560" y="4144"/>
                </a:cubicBezTo>
                <a:close/>
                <a:moveTo>
                  <a:pt x="1573" y="7299"/>
                </a:moveTo>
                <a:cubicBezTo>
                  <a:pt x="1656" y="7299"/>
                  <a:pt x="1751" y="7370"/>
                  <a:pt x="1751" y="7477"/>
                </a:cubicBezTo>
                <a:cubicBezTo>
                  <a:pt x="1751" y="7585"/>
                  <a:pt x="1656" y="7656"/>
                  <a:pt x="1573" y="7656"/>
                </a:cubicBezTo>
                <a:lnTo>
                  <a:pt x="525" y="7656"/>
                </a:lnTo>
                <a:cubicBezTo>
                  <a:pt x="418" y="7656"/>
                  <a:pt x="346" y="7573"/>
                  <a:pt x="346" y="7477"/>
                </a:cubicBezTo>
                <a:cubicBezTo>
                  <a:pt x="346" y="7394"/>
                  <a:pt x="441" y="7299"/>
                  <a:pt x="525" y="7299"/>
                </a:cubicBezTo>
                <a:close/>
                <a:moveTo>
                  <a:pt x="3966" y="5310"/>
                </a:moveTo>
                <a:cubicBezTo>
                  <a:pt x="5049" y="6751"/>
                  <a:pt x="6109" y="7489"/>
                  <a:pt x="6526" y="7751"/>
                </a:cubicBezTo>
                <a:lnTo>
                  <a:pt x="5466" y="8799"/>
                </a:lnTo>
                <a:cubicBezTo>
                  <a:pt x="4251" y="7799"/>
                  <a:pt x="3501" y="6156"/>
                  <a:pt x="3311" y="5680"/>
                </a:cubicBezTo>
                <a:lnTo>
                  <a:pt x="3966" y="5310"/>
                </a:lnTo>
                <a:close/>
                <a:moveTo>
                  <a:pt x="1525" y="7989"/>
                </a:moveTo>
                <a:cubicBezTo>
                  <a:pt x="1453" y="8358"/>
                  <a:pt x="1394" y="8859"/>
                  <a:pt x="1394" y="9394"/>
                </a:cubicBezTo>
                <a:cubicBezTo>
                  <a:pt x="1406" y="9930"/>
                  <a:pt x="1453" y="10442"/>
                  <a:pt x="1525" y="10811"/>
                </a:cubicBezTo>
                <a:lnTo>
                  <a:pt x="537" y="10811"/>
                </a:lnTo>
                <a:cubicBezTo>
                  <a:pt x="608" y="10442"/>
                  <a:pt x="668" y="9930"/>
                  <a:pt x="668" y="9394"/>
                </a:cubicBezTo>
                <a:cubicBezTo>
                  <a:pt x="668" y="8859"/>
                  <a:pt x="632" y="8358"/>
                  <a:pt x="537" y="7989"/>
                </a:cubicBezTo>
                <a:close/>
                <a:moveTo>
                  <a:pt x="346" y="0"/>
                </a:moveTo>
                <a:cubicBezTo>
                  <a:pt x="299" y="0"/>
                  <a:pt x="239" y="36"/>
                  <a:pt x="215" y="60"/>
                </a:cubicBezTo>
                <a:cubicBezTo>
                  <a:pt x="179" y="107"/>
                  <a:pt x="168" y="155"/>
                  <a:pt x="179" y="215"/>
                </a:cubicBezTo>
                <a:cubicBezTo>
                  <a:pt x="287" y="560"/>
                  <a:pt x="346" y="1119"/>
                  <a:pt x="346" y="1727"/>
                </a:cubicBezTo>
                <a:cubicBezTo>
                  <a:pt x="346" y="2346"/>
                  <a:pt x="287" y="2905"/>
                  <a:pt x="179" y="3251"/>
                </a:cubicBezTo>
                <a:cubicBezTo>
                  <a:pt x="84" y="3334"/>
                  <a:pt x="1" y="3489"/>
                  <a:pt x="1" y="3632"/>
                </a:cubicBezTo>
                <a:cubicBezTo>
                  <a:pt x="1" y="3786"/>
                  <a:pt x="84" y="3929"/>
                  <a:pt x="179" y="4025"/>
                </a:cubicBezTo>
                <a:cubicBezTo>
                  <a:pt x="287" y="4370"/>
                  <a:pt x="346" y="4929"/>
                  <a:pt x="346" y="5549"/>
                </a:cubicBezTo>
                <a:cubicBezTo>
                  <a:pt x="346" y="6156"/>
                  <a:pt x="287" y="6715"/>
                  <a:pt x="179" y="7061"/>
                </a:cubicBezTo>
                <a:cubicBezTo>
                  <a:pt x="84" y="7156"/>
                  <a:pt x="1" y="7299"/>
                  <a:pt x="1" y="7454"/>
                </a:cubicBezTo>
                <a:cubicBezTo>
                  <a:pt x="1" y="7596"/>
                  <a:pt x="84" y="7751"/>
                  <a:pt x="179" y="7835"/>
                </a:cubicBezTo>
                <a:cubicBezTo>
                  <a:pt x="287" y="8180"/>
                  <a:pt x="346" y="8739"/>
                  <a:pt x="346" y="9359"/>
                </a:cubicBezTo>
                <a:cubicBezTo>
                  <a:pt x="346" y="9966"/>
                  <a:pt x="287" y="10525"/>
                  <a:pt x="179" y="10871"/>
                </a:cubicBezTo>
                <a:cubicBezTo>
                  <a:pt x="168" y="10918"/>
                  <a:pt x="179" y="10978"/>
                  <a:pt x="215" y="11025"/>
                </a:cubicBezTo>
                <a:cubicBezTo>
                  <a:pt x="239" y="11061"/>
                  <a:pt x="287" y="11085"/>
                  <a:pt x="346" y="11085"/>
                </a:cubicBezTo>
                <a:lnTo>
                  <a:pt x="1751" y="11085"/>
                </a:lnTo>
                <a:cubicBezTo>
                  <a:pt x="1787" y="11085"/>
                  <a:pt x="1846" y="11049"/>
                  <a:pt x="1882" y="11025"/>
                </a:cubicBezTo>
                <a:cubicBezTo>
                  <a:pt x="1906" y="10978"/>
                  <a:pt x="1930" y="10930"/>
                  <a:pt x="1906" y="10871"/>
                </a:cubicBezTo>
                <a:cubicBezTo>
                  <a:pt x="1799" y="10525"/>
                  <a:pt x="1739" y="9966"/>
                  <a:pt x="1739" y="9359"/>
                </a:cubicBezTo>
                <a:cubicBezTo>
                  <a:pt x="1739" y="8739"/>
                  <a:pt x="1799" y="8180"/>
                  <a:pt x="1906" y="7835"/>
                </a:cubicBezTo>
                <a:cubicBezTo>
                  <a:pt x="2013" y="7751"/>
                  <a:pt x="2084" y="7596"/>
                  <a:pt x="2084" y="7454"/>
                </a:cubicBezTo>
                <a:cubicBezTo>
                  <a:pt x="2084" y="7299"/>
                  <a:pt x="2013" y="7156"/>
                  <a:pt x="1906" y="7061"/>
                </a:cubicBezTo>
                <a:cubicBezTo>
                  <a:pt x="1799" y="6715"/>
                  <a:pt x="1739" y="6156"/>
                  <a:pt x="1739" y="5549"/>
                </a:cubicBezTo>
                <a:cubicBezTo>
                  <a:pt x="1739" y="5346"/>
                  <a:pt x="1739" y="5156"/>
                  <a:pt x="1763" y="4977"/>
                </a:cubicBezTo>
                <a:cubicBezTo>
                  <a:pt x="1882" y="4846"/>
                  <a:pt x="2299" y="4453"/>
                  <a:pt x="2870" y="4120"/>
                </a:cubicBezTo>
                <a:lnTo>
                  <a:pt x="3347" y="5287"/>
                </a:lnTo>
                <a:lnTo>
                  <a:pt x="3037" y="5465"/>
                </a:lnTo>
                <a:cubicBezTo>
                  <a:pt x="2966" y="5513"/>
                  <a:pt x="2930" y="5584"/>
                  <a:pt x="2966" y="5668"/>
                </a:cubicBezTo>
                <a:cubicBezTo>
                  <a:pt x="2989" y="5751"/>
                  <a:pt x="3823" y="7942"/>
                  <a:pt x="5394" y="9144"/>
                </a:cubicBezTo>
                <a:cubicBezTo>
                  <a:pt x="5418" y="9180"/>
                  <a:pt x="5454" y="9180"/>
                  <a:pt x="5490" y="9180"/>
                </a:cubicBezTo>
                <a:cubicBezTo>
                  <a:pt x="5537" y="9180"/>
                  <a:pt x="5585" y="9156"/>
                  <a:pt x="5609" y="9132"/>
                </a:cubicBezTo>
                <a:lnTo>
                  <a:pt x="6918" y="7823"/>
                </a:lnTo>
                <a:cubicBezTo>
                  <a:pt x="6954" y="7787"/>
                  <a:pt x="6978" y="7727"/>
                  <a:pt x="6966" y="7692"/>
                </a:cubicBezTo>
                <a:cubicBezTo>
                  <a:pt x="6954" y="7644"/>
                  <a:pt x="6918" y="7596"/>
                  <a:pt x="6883" y="7573"/>
                </a:cubicBezTo>
                <a:cubicBezTo>
                  <a:pt x="6883" y="7573"/>
                  <a:pt x="6537" y="7394"/>
                  <a:pt x="6049" y="6989"/>
                </a:cubicBezTo>
                <a:cubicBezTo>
                  <a:pt x="5585" y="6620"/>
                  <a:pt x="4871" y="5965"/>
                  <a:pt x="4156" y="4989"/>
                </a:cubicBezTo>
                <a:cubicBezTo>
                  <a:pt x="4128" y="4946"/>
                  <a:pt x="4078" y="4925"/>
                  <a:pt x="4029" y="4925"/>
                </a:cubicBezTo>
                <a:cubicBezTo>
                  <a:pt x="3997" y="4925"/>
                  <a:pt x="3966" y="4934"/>
                  <a:pt x="3942" y="4953"/>
                </a:cubicBezTo>
                <a:lnTo>
                  <a:pt x="3644" y="5132"/>
                </a:lnTo>
                <a:lnTo>
                  <a:pt x="3168" y="3965"/>
                </a:lnTo>
                <a:cubicBezTo>
                  <a:pt x="3335" y="3894"/>
                  <a:pt x="3501" y="3822"/>
                  <a:pt x="3668" y="3763"/>
                </a:cubicBezTo>
                <a:cubicBezTo>
                  <a:pt x="4359" y="4691"/>
                  <a:pt x="5394" y="5370"/>
                  <a:pt x="6133" y="5751"/>
                </a:cubicBezTo>
                <a:cubicBezTo>
                  <a:pt x="6954" y="6180"/>
                  <a:pt x="7597" y="6394"/>
                  <a:pt x="7621" y="6406"/>
                </a:cubicBezTo>
                <a:cubicBezTo>
                  <a:pt x="7645" y="6406"/>
                  <a:pt x="7657" y="6418"/>
                  <a:pt x="7669" y="6418"/>
                </a:cubicBezTo>
                <a:cubicBezTo>
                  <a:pt x="7704" y="6418"/>
                  <a:pt x="7740" y="6406"/>
                  <a:pt x="7776" y="6394"/>
                </a:cubicBezTo>
                <a:cubicBezTo>
                  <a:pt x="7823" y="6358"/>
                  <a:pt x="7835" y="6299"/>
                  <a:pt x="7835" y="6263"/>
                </a:cubicBezTo>
                <a:cubicBezTo>
                  <a:pt x="7835" y="6239"/>
                  <a:pt x="7811" y="5811"/>
                  <a:pt x="7633" y="5275"/>
                </a:cubicBezTo>
                <a:cubicBezTo>
                  <a:pt x="7383" y="4560"/>
                  <a:pt x="6942" y="4013"/>
                  <a:pt x="6359" y="3679"/>
                </a:cubicBezTo>
                <a:cubicBezTo>
                  <a:pt x="5848" y="3401"/>
                  <a:pt x="5309" y="3261"/>
                  <a:pt x="4754" y="3261"/>
                </a:cubicBezTo>
                <a:cubicBezTo>
                  <a:pt x="4171" y="3261"/>
                  <a:pt x="3570" y="3416"/>
                  <a:pt x="2966" y="3727"/>
                </a:cubicBezTo>
                <a:cubicBezTo>
                  <a:pt x="2477" y="3977"/>
                  <a:pt x="2084" y="4275"/>
                  <a:pt x="1834" y="4501"/>
                </a:cubicBezTo>
                <a:cubicBezTo>
                  <a:pt x="1858" y="4322"/>
                  <a:pt x="1894" y="4179"/>
                  <a:pt x="1918" y="4060"/>
                </a:cubicBezTo>
                <a:cubicBezTo>
                  <a:pt x="2013" y="3977"/>
                  <a:pt x="2073" y="3858"/>
                  <a:pt x="2096" y="3739"/>
                </a:cubicBezTo>
                <a:cubicBezTo>
                  <a:pt x="2263" y="3608"/>
                  <a:pt x="2811" y="3132"/>
                  <a:pt x="3692" y="2715"/>
                </a:cubicBezTo>
                <a:cubicBezTo>
                  <a:pt x="4299" y="2429"/>
                  <a:pt x="4930" y="2227"/>
                  <a:pt x="5585" y="2108"/>
                </a:cubicBezTo>
                <a:cubicBezTo>
                  <a:pt x="6017" y="2024"/>
                  <a:pt x="6460" y="1982"/>
                  <a:pt x="6905" y="1982"/>
                </a:cubicBezTo>
                <a:cubicBezTo>
                  <a:pt x="7282" y="1982"/>
                  <a:pt x="7661" y="2012"/>
                  <a:pt x="8038" y="2072"/>
                </a:cubicBezTo>
                <a:cubicBezTo>
                  <a:pt x="8050" y="2076"/>
                  <a:pt x="8063" y="2078"/>
                  <a:pt x="8076" y="2078"/>
                </a:cubicBezTo>
                <a:cubicBezTo>
                  <a:pt x="8137" y="2078"/>
                  <a:pt x="8197" y="2036"/>
                  <a:pt x="8216" y="1977"/>
                </a:cubicBezTo>
                <a:cubicBezTo>
                  <a:pt x="8204" y="1870"/>
                  <a:pt x="8180" y="1798"/>
                  <a:pt x="8121" y="1751"/>
                </a:cubicBezTo>
                <a:cubicBezTo>
                  <a:pt x="8085" y="1727"/>
                  <a:pt x="7478" y="1381"/>
                  <a:pt x="6609" y="1155"/>
                </a:cubicBezTo>
                <a:cubicBezTo>
                  <a:pt x="6168" y="1040"/>
                  <a:pt x="5744" y="982"/>
                  <a:pt x="5346" y="982"/>
                </a:cubicBezTo>
                <a:cubicBezTo>
                  <a:pt x="4713" y="982"/>
                  <a:pt x="4143" y="1129"/>
                  <a:pt x="3668" y="1429"/>
                </a:cubicBezTo>
                <a:cubicBezTo>
                  <a:pt x="3097" y="1786"/>
                  <a:pt x="3049" y="2310"/>
                  <a:pt x="3120" y="2608"/>
                </a:cubicBezTo>
                <a:cubicBezTo>
                  <a:pt x="2596" y="2894"/>
                  <a:pt x="2204" y="3179"/>
                  <a:pt x="2001" y="3358"/>
                </a:cubicBezTo>
                <a:cubicBezTo>
                  <a:pt x="1965" y="3310"/>
                  <a:pt x="1942" y="3286"/>
                  <a:pt x="1906" y="3251"/>
                </a:cubicBezTo>
                <a:cubicBezTo>
                  <a:pt x="1799" y="2905"/>
                  <a:pt x="1739" y="2346"/>
                  <a:pt x="1739" y="1727"/>
                </a:cubicBezTo>
                <a:cubicBezTo>
                  <a:pt x="1739" y="1119"/>
                  <a:pt x="1799" y="560"/>
                  <a:pt x="1906" y="215"/>
                </a:cubicBezTo>
                <a:cubicBezTo>
                  <a:pt x="1930" y="167"/>
                  <a:pt x="1906" y="107"/>
                  <a:pt x="1882" y="60"/>
                </a:cubicBezTo>
                <a:cubicBezTo>
                  <a:pt x="1846" y="24"/>
                  <a:pt x="1799" y="0"/>
                  <a:pt x="17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00DDC7-F0FB-3004-9195-F6EDC287FEE0}"/>
              </a:ext>
            </a:extLst>
          </p:cNvPr>
          <p:cNvSpPr/>
          <p:nvPr/>
        </p:nvSpPr>
        <p:spPr>
          <a:xfrm>
            <a:off x="0" y="825314"/>
            <a:ext cx="9144000" cy="767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9CA257-9408-4F22-FA5B-AB042265E276}"/>
              </a:ext>
            </a:extLst>
          </p:cNvPr>
          <p:cNvSpPr txBox="1"/>
          <p:nvPr/>
        </p:nvSpPr>
        <p:spPr>
          <a:xfrm>
            <a:off x="-155372" y="931738"/>
            <a:ext cx="1915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800" b="1" dirty="0" err="1">
                <a:solidFill>
                  <a:schemeClr val="bg1"/>
                </a:solidFill>
                <a:latin typeface="#9Slide05 SVNBulgary" pitchFamily="2" charset="0"/>
              </a:rPr>
              <a:t>Đề</a:t>
            </a:r>
            <a:r>
              <a:rPr lang="en-SG" sz="2800" b="1" dirty="0">
                <a:solidFill>
                  <a:schemeClr val="bg1"/>
                </a:solidFill>
                <a:latin typeface="#9Slide05 SVNBulgary" pitchFamily="2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#9Slide05 SVNBulgary" pitchFamily="2" charset="0"/>
              </a:rPr>
              <a:t>tài</a:t>
            </a:r>
            <a:endParaRPr lang="en-SG" sz="2800" b="1" dirty="0">
              <a:solidFill>
                <a:schemeClr val="bg1"/>
              </a:solidFill>
              <a:latin typeface="#9Slide05 SVNBulgary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989956-FEA6-11A8-EF66-F56E2893C835}"/>
              </a:ext>
            </a:extLst>
          </p:cNvPr>
          <p:cNvSpPr txBox="1"/>
          <p:nvPr/>
        </p:nvSpPr>
        <p:spPr>
          <a:xfrm>
            <a:off x="1915545" y="933443"/>
            <a:ext cx="2897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800" b="1" dirty="0" err="1">
                <a:solidFill>
                  <a:schemeClr val="bg1"/>
                </a:solidFill>
                <a:latin typeface="#9Slide05 SVNBulgary" pitchFamily="2" charset="0"/>
              </a:rPr>
              <a:t>Chủ</a:t>
            </a:r>
            <a:r>
              <a:rPr lang="en-SG" sz="2800" b="1" dirty="0">
                <a:solidFill>
                  <a:schemeClr val="bg1"/>
                </a:solidFill>
                <a:latin typeface="#9Slide05 SVNBulgary" pitchFamily="2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#9Slide05 SVNBulgary" pitchFamily="2" charset="0"/>
              </a:rPr>
              <a:t>đề</a:t>
            </a:r>
            <a:endParaRPr lang="en-SG" sz="2800" b="1" dirty="0">
              <a:solidFill>
                <a:schemeClr val="bg1"/>
              </a:solidFill>
              <a:latin typeface="#9Slide05 SVNBulgary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E2E428-BC86-0AB1-B3A3-748A1678810E}"/>
              </a:ext>
            </a:extLst>
          </p:cNvPr>
          <p:cNvSpPr txBox="1"/>
          <p:nvPr/>
        </p:nvSpPr>
        <p:spPr>
          <a:xfrm>
            <a:off x="5687671" y="936475"/>
            <a:ext cx="2897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800" b="1" dirty="0" err="1">
                <a:solidFill>
                  <a:schemeClr val="bg1"/>
                </a:solidFill>
                <a:latin typeface="#9Slide05 SVNBulgary" pitchFamily="2" charset="0"/>
              </a:rPr>
              <a:t>Nghệ</a:t>
            </a:r>
            <a:r>
              <a:rPr lang="en-SG" sz="2800" b="1" dirty="0">
                <a:solidFill>
                  <a:schemeClr val="bg1"/>
                </a:solidFill>
                <a:latin typeface="#9Slide05 SVNBulgary" pitchFamily="2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#9Slide05 SVNBulgary" pitchFamily="2" charset="0"/>
              </a:rPr>
              <a:t>thuật</a:t>
            </a:r>
            <a:endParaRPr lang="en-SG" sz="2800" b="1" dirty="0">
              <a:solidFill>
                <a:schemeClr val="bg1"/>
              </a:solidFill>
              <a:latin typeface="#9Slide05 SVNBulgary" pitchFamily="2" charset="0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411DAC0E-0BC2-E489-AD2B-BD45A9AE01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3486" y="3589931"/>
            <a:ext cx="2671905" cy="130548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001F968-24B3-404A-C00A-D3813D53CA25}"/>
              </a:ext>
            </a:extLst>
          </p:cNvPr>
          <p:cNvSpPr txBox="1"/>
          <p:nvPr/>
        </p:nvSpPr>
        <p:spPr>
          <a:xfrm>
            <a:off x="284471" y="3667676"/>
            <a:ext cx="249053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2860" algn="just">
              <a:spcAft>
                <a:spcPts val="900"/>
              </a:spcAft>
            </a:pP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Ngôn</a:t>
            </a:r>
            <a:r>
              <a:rPr lang="en-US" sz="2400" dirty="0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ngữ</a:t>
            </a:r>
            <a:r>
              <a:rPr lang="en-US" sz="2400" dirty="0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bình</a:t>
            </a:r>
            <a:r>
              <a:rPr lang="en-US" sz="2400" dirty="0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dị</a:t>
            </a:r>
            <a:r>
              <a:rPr lang="en-US" sz="2400" dirty="0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mà</a:t>
            </a:r>
            <a:r>
              <a:rPr lang="en-US" sz="2400" dirty="0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gợi</a:t>
            </a:r>
            <a:r>
              <a:rPr lang="en-US" sz="2400" dirty="0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cảm</a:t>
            </a:r>
            <a:r>
              <a:rPr lang="en-US" sz="2400" dirty="0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giọng</a:t>
            </a:r>
            <a:r>
              <a:rPr lang="en-US" sz="2400" dirty="0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thơ</a:t>
            </a:r>
            <a:r>
              <a:rPr lang="en-US" sz="2400" dirty="0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khỏe</a:t>
            </a:r>
            <a:r>
              <a:rPr lang="en-US" sz="2400" dirty="0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khoắn</a:t>
            </a:r>
            <a:r>
              <a:rPr lang="en-US" sz="2400" dirty="0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hào</a:t>
            </a:r>
            <a:r>
              <a:rPr lang="en-US" sz="2400" dirty="0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hùng</a:t>
            </a:r>
            <a:endParaRPr lang="en-US" sz="2400" dirty="0">
              <a:latin typeface="#9Slide05 Braxton Regular" panose="03060000000000000000" pitchFamily="66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7E37C783-70AE-A870-4FFE-BAAC2B1AE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3487" y="1977630"/>
            <a:ext cx="2671906" cy="130548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6034EEC-05E0-BB58-0D14-5D6045219E69}"/>
              </a:ext>
            </a:extLst>
          </p:cNvPr>
          <p:cNvSpPr txBox="1"/>
          <p:nvPr/>
        </p:nvSpPr>
        <p:spPr>
          <a:xfrm>
            <a:off x="278296" y="2024888"/>
            <a:ext cx="249670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#9Slide05 Braxton Regular" panose="03060000000000000000" pitchFamily="66" charset="0"/>
              </a:rPr>
              <a:t>Cảnh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thiên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nhiên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và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cuộc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sống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sinh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hoạt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của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làng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chài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ven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biển</a:t>
            </a:r>
            <a:endParaRPr lang="en-US" sz="2400" dirty="0">
              <a:latin typeface="#9Slide05 Braxton Regular" panose="03060000000000000000" pitchFamily="66" charset="0"/>
            </a:endParaRP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18B7F148-C48D-FB40-3E9E-403F08A92F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247297" y="1935183"/>
            <a:ext cx="2671905" cy="133458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4DA4370-1638-DA10-8578-2553CF9E1B32}"/>
              </a:ext>
            </a:extLst>
          </p:cNvPr>
          <p:cNvSpPr txBox="1"/>
          <p:nvPr/>
        </p:nvSpPr>
        <p:spPr>
          <a:xfrm>
            <a:off x="3377063" y="1960845"/>
            <a:ext cx="24353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2860" algn="just">
              <a:spcAft>
                <a:spcPts val="900"/>
              </a:spcAft>
            </a:pP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Nhiều</a:t>
            </a:r>
            <a:r>
              <a:rPr lang="en-US" sz="2400" dirty="0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phép</a:t>
            </a:r>
            <a:r>
              <a:rPr lang="en-US" sz="2400" dirty="0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tu</a:t>
            </a:r>
            <a:r>
              <a:rPr lang="en-US" sz="2400" dirty="0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từ</a:t>
            </a:r>
            <a:r>
              <a:rPr lang="en-US" sz="2400" dirty="0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được</a:t>
            </a:r>
            <a:r>
              <a:rPr lang="en-US" sz="2400" dirty="0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sử</a:t>
            </a:r>
            <a:r>
              <a:rPr lang="en-US" sz="2400" dirty="0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dụng</a:t>
            </a:r>
            <a:r>
              <a:rPr lang="en-US" sz="2400" dirty="0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đạt</a:t>
            </a:r>
            <a:r>
              <a:rPr lang="en-US" sz="2400" dirty="0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hiệu</a:t>
            </a:r>
            <a:r>
              <a:rPr lang="en-US" sz="2400" dirty="0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quả</a:t>
            </a:r>
            <a:r>
              <a:rPr lang="en-US" sz="2400" dirty="0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nghệ</a:t>
            </a:r>
            <a:r>
              <a:rPr lang="en-US" sz="2400" dirty="0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thuật</a:t>
            </a:r>
            <a:endParaRPr lang="en-US" sz="2400" dirty="0">
              <a:latin typeface="#9Slide05 Braxton Regular" panose="03060000000000000000" pitchFamily="66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4BEABADE-9AEE-FC8C-04CF-76856174FA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236047" y="3558465"/>
            <a:ext cx="2671905" cy="130548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32B6BE5-34D5-F812-2A91-C77DA2FF2E52}"/>
              </a:ext>
            </a:extLst>
          </p:cNvPr>
          <p:cNvSpPr txBox="1"/>
          <p:nvPr/>
        </p:nvSpPr>
        <p:spPr>
          <a:xfrm>
            <a:off x="3357296" y="3806252"/>
            <a:ext cx="24802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#9Slide05 Braxton Regular" panose="03060000000000000000" pitchFamily="66" charset="0"/>
              </a:rPr>
              <a:t>Nỗi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nhớ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quê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hương</a:t>
            </a:r>
            <a:r>
              <a:rPr lang="en-US" sz="2400" dirty="0">
                <a:latin typeface="#9Slide05 Braxton Regular" panose="03060000000000000000" pitchFamily="66" charset="0"/>
              </a:rPr>
              <a:t> da </a:t>
            </a:r>
            <a:r>
              <a:rPr lang="en-US" sz="2400" dirty="0" err="1">
                <a:latin typeface="#9Slide05 Braxton Regular" panose="03060000000000000000" pitchFamily="66" charset="0"/>
              </a:rPr>
              <a:t>diết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của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nhà</a:t>
            </a:r>
            <a:r>
              <a:rPr lang="en-US" sz="2400" dirty="0">
                <a:latin typeface="#9Slide05 Braxton Regular" panose="03060000000000000000" pitchFamily="66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</a:rPr>
              <a:t>thơ</a:t>
            </a:r>
            <a:endParaRPr lang="en-US" sz="2400" dirty="0">
              <a:latin typeface="#9Slide05 Braxton Regular" panose="03060000000000000000" pitchFamily="66" charset="0"/>
            </a:endParaRP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65942ADF-C320-8D5A-8F62-23F18D35CC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229122" y="1828155"/>
            <a:ext cx="2671905" cy="133458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8E3270D-CCB6-FB23-D9C1-E9691417FE81}"/>
              </a:ext>
            </a:extLst>
          </p:cNvPr>
          <p:cNvSpPr txBox="1"/>
          <p:nvPr/>
        </p:nvSpPr>
        <p:spPr>
          <a:xfrm>
            <a:off x="6897334" y="2242160"/>
            <a:ext cx="24353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2860" algn="just">
              <a:spcAft>
                <a:spcPts val="900"/>
              </a:spcAft>
            </a:pP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Quê</a:t>
            </a:r>
            <a:r>
              <a:rPr lang="en-US" sz="2400" dirty="0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hương</a:t>
            </a:r>
            <a:endParaRPr lang="en-US" sz="2400" dirty="0">
              <a:latin typeface="#9Slide05 Braxton Regular" panose="03060000000000000000" pitchFamily="66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6FCA9AC-BD2D-2D31-F9A9-3C23FE05EE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215031" y="3554528"/>
            <a:ext cx="2671905" cy="130548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58C2BDB-F59C-0356-5CAD-6AB62AC143D0}"/>
              </a:ext>
            </a:extLst>
          </p:cNvPr>
          <p:cNvSpPr txBox="1"/>
          <p:nvPr/>
        </p:nvSpPr>
        <p:spPr>
          <a:xfrm>
            <a:off x="6312985" y="3607103"/>
            <a:ext cx="24802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2860" algn="just">
              <a:spcAft>
                <a:spcPts val="900"/>
              </a:spcAft>
            </a:pP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Hình</a:t>
            </a:r>
            <a:r>
              <a:rPr lang="en-US" sz="2400" dirty="0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ảnh</a:t>
            </a:r>
            <a:r>
              <a:rPr lang="en-US" sz="2400" dirty="0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thơ</a:t>
            </a:r>
            <a:r>
              <a:rPr lang="en-US" sz="2400" dirty="0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sinh</a:t>
            </a:r>
            <a:r>
              <a:rPr lang="en-US" sz="2400" dirty="0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động</a:t>
            </a:r>
            <a:r>
              <a:rPr lang="en-US" sz="2400" dirty="0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phong</a:t>
            </a:r>
            <a:r>
              <a:rPr lang="en-US" sz="2400" dirty="0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phú</a:t>
            </a:r>
            <a:r>
              <a:rPr lang="en-US" sz="2400" dirty="0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giàu</a:t>
            </a:r>
            <a:r>
              <a:rPr lang="en-US" sz="2400" dirty="0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ý </a:t>
            </a:r>
            <a:r>
              <a:rPr lang="en-US" sz="2400" dirty="0" err="1">
                <a:latin typeface="#9Slide05 Braxton Regular" panose="03060000000000000000" pitchFamily="66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nghĩa</a:t>
            </a:r>
            <a:endParaRPr lang="en-US" sz="2400" dirty="0">
              <a:latin typeface="#9Slide05 Braxton Regular" panose="03060000000000000000" pitchFamily="66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708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0" grpId="0" animBg="1"/>
      <p:bldP spid="11" grpId="0"/>
      <p:bldP spid="12" grpId="0"/>
      <p:bldP spid="13" grpId="0"/>
      <p:bldP spid="20" grpId="0"/>
      <p:bldP spid="22" grpId="0"/>
      <p:bldP spid="24" grpId="0"/>
      <p:bldP spid="26" grpId="0"/>
      <p:bldP spid="28" grpId="0"/>
      <p:bldP spid="3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6;p50">
            <a:extLst>
              <a:ext uri="{FF2B5EF4-FFF2-40B4-BE49-F238E27FC236}">
                <a16:creationId xmlns:a16="http://schemas.microsoft.com/office/drawing/2014/main" id="{23A5C7A4-0EE5-30C0-476A-5F11F59D6D8B}"/>
              </a:ext>
            </a:extLst>
          </p:cNvPr>
          <p:cNvSpPr txBox="1">
            <a:spLocks/>
          </p:cNvSpPr>
          <p:nvPr/>
        </p:nvSpPr>
        <p:spPr>
          <a:xfrm>
            <a:off x="713150" y="282346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dirty="0" err="1">
                <a:solidFill>
                  <a:srgbClr val="FF0000"/>
                </a:solidFill>
                <a:latin typeface="#9Slide03 AllRoundGothic" panose="020B0703020202020104" pitchFamily="34" charset="0"/>
              </a:rPr>
              <a:t>Tổng</a:t>
            </a:r>
            <a:r>
              <a:rPr lang="en-US" sz="3200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llRoundGothic" panose="020B0703020202020104" pitchFamily="34" charset="0"/>
              </a:rPr>
              <a:t>kết</a:t>
            </a:r>
            <a:endParaRPr lang="en-US" sz="3200" dirty="0">
              <a:solidFill>
                <a:srgbClr val="FF0000"/>
              </a:solidFill>
              <a:latin typeface="#9Slide03 AllRoundGothic" panose="020B0703020202020104" pitchFamily="34" charset="0"/>
            </a:endParaRPr>
          </a:p>
        </p:txBody>
      </p:sp>
      <p:cxnSp>
        <p:nvCxnSpPr>
          <p:cNvPr id="9" name="Google Shape;293;p50">
            <a:extLst>
              <a:ext uri="{FF2B5EF4-FFF2-40B4-BE49-F238E27FC236}">
                <a16:creationId xmlns:a16="http://schemas.microsoft.com/office/drawing/2014/main" id="{B3597563-5E7A-B6E8-9B1F-89668EB71A0A}"/>
              </a:ext>
            </a:extLst>
          </p:cNvPr>
          <p:cNvCxnSpPr/>
          <p:nvPr/>
        </p:nvCxnSpPr>
        <p:spPr>
          <a:xfrm rot="10800000" flipH="1">
            <a:off x="-100" y="559095"/>
            <a:ext cx="2114400" cy="48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Google Shape;295;p50">
            <a:extLst>
              <a:ext uri="{FF2B5EF4-FFF2-40B4-BE49-F238E27FC236}">
                <a16:creationId xmlns:a16="http://schemas.microsoft.com/office/drawing/2014/main" id="{40B82DCE-8256-8E79-E7E3-0D406EA8DAE0}"/>
              </a:ext>
            </a:extLst>
          </p:cNvPr>
          <p:cNvSpPr/>
          <p:nvPr/>
        </p:nvSpPr>
        <p:spPr>
          <a:xfrm>
            <a:off x="6897334" y="1146196"/>
            <a:ext cx="288034" cy="411476"/>
          </a:xfrm>
          <a:custGeom>
            <a:avLst/>
            <a:gdLst/>
            <a:ahLst/>
            <a:cxnLst/>
            <a:rect l="l" t="t" r="r" b="b"/>
            <a:pathLst>
              <a:path w="7919" h="11445" extrusionOk="0">
                <a:moveTo>
                  <a:pt x="3644" y="443"/>
                </a:moveTo>
                <a:lnTo>
                  <a:pt x="3644" y="443"/>
                </a:lnTo>
                <a:cubicBezTo>
                  <a:pt x="4001" y="586"/>
                  <a:pt x="4513" y="860"/>
                  <a:pt x="4787" y="1443"/>
                </a:cubicBezTo>
                <a:cubicBezTo>
                  <a:pt x="4823" y="1514"/>
                  <a:pt x="4846" y="1598"/>
                  <a:pt x="4870" y="1669"/>
                </a:cubicBezTo>
                <a:cubicBezTo>
                  <a:pt x="4727" y="1788"/>
                  <a:pt x="4608" y="1919"/>
                  <a:pt x="4513" y="2074"/>
                </a:cubicBezTo>
                <a:cubicBezTo>
                  <a:pt x="4346" y="2324"/>
                  <a:pt x="4227" y="2634"/>
                  <a:pt x="4168" y="2943"/>
                </a:cubicBezTo>
                <a:cubicBezTo>
                  <a:pt x="3180" y="1824"/>
                  <a:pt x="2025" y="1122"/>
                  <a:pt x="1417" y="812"/>
                </a:cubicBezTo>
                <a:cubicBezTo>
                  <a:pt x="1594" y="775"/>
                  <a:pt x="1818" y="743"/>
                  <a:pt x="2064" y="743"/>
                </a:cubicBezTo>
                <a:cubicBezTo>
                  <a:pt x="2446" y="743"/>
                  <a:pt x="2879" y="820"/>
                  <a:pt x="3263" y="1074"/>
                </a:cubicBezTo>
                <a:cubicBezTo>
                  <a:pt x="3525" y="1253"/>
                  <a:pt x="3799" y="1514"/>
                  <a:pt x="3953" y="1788"/>
                </a:cubicBezTo>
                <a:cubicBezTo>
                  <a:pt x="3986" y="1837"/>
                  <a:pt x="4047" y="1870"/>
                  <a:pt x="4109" y="1870"/>
                </a:cubicBezTo>
                <a:cubicBezTo>
                  <a:pt x="4137" y="1870"/>
                  <a:pt x="4165" y="1863"/>
                  <a:pt x="4192" y="1848"/>
                </a:cubicBezTo>
                <a:cubicBezTo>
                  <a:pt x="4275" y="1800"/>
                  <a:pt x="4299" y="1693"/>
                  <a:pt x="4251" y="1610"/>
                </a:cubicBezTo>
                <a:cubicBezTo>
                  <a:pt x="4192" y="1514"/>
                  <a:pt x="4120" y="1419"/>
                  <a:pt x="4049" y="1324"/>
                </a:cubicBezTo>
                <a:cubicBezTo>
                  <a:pt x="3918" y="955"/>
                  <a:pt x="3763" y="657"/>
                  <a:pt x="3644" y="443"/>
                </a:cubicBezTo>
                <a:close/>
                <a:moveTo>
                  <a:pt x="6120" y="1562"/>
                </a:moveTo>
                <a:cubicBezTo>
                  <a:pt x="6597" y="1562"/>
                  <a:pt x="7013" y="1741"/>
                  <a:pt x="7287" y="1895"/>
                </a:cubicBezTo>
                <a:cubicBezTo>
                  <a:pt x="6716" y="2015"/>
                  <a:pt x="5620" y="2336"/>
                  <a:pt x="4489" y="3038"/>
                </a:cubicBezTo>
                <a:cubicBezTo>
                  <a:pt x="4608" y="2241"/>
                  <a:pt x="5144" y="1753"/>
                  <a:pt x="5656" y="1622"/>
                </a:cubicBezTo>
                <a:cubicBezTo>
                  <a:pt x="5799" y="1586"/>
                  <a:pt x="5966" y="1562"/>
                  <a:pt x="6120" y="1562"/>
                </a:cubicBezTo>
                <a:close/>
                <a:moveTo>
                  <a:pt x="2565" y="2490"/>
                </a:moveTo>
                <a:cubicBezTo>
                  <a:pt x="2926" y="2490"/>
                  <a:pt x="3255" y="2578"/>
                  <a:pt x="3513" y="2753"/>
                </a:cubicBezTo>
                <a:cubicBezTo>
                  <a:pt x="3513" y="2753"/>
                  <a:pt x="3525" y="2753"/>
                  <a:pt x="3525" y="2777"/>
                </a:cubicBezTo>
                <a:cubicBezTo>
                  <a:pt x="3656" y="2907"/>
                  <a:pt x="3799" y="3050"/>
                  <a:pt x="3930" y="3205"/>
                </a:cubicBezTo>
                <a:cubicBezTo>
                  <a:pt x="3683" y="3183"/>
                  <a:pt x="3444" y="3173"/>
                  <a:pt x="3214" y="3173"/>
                </a:cubicBezTo>
                <a:cubicBezTo>
                  <a:pt x="2468" y="3173"/>
                  <a:pt x="1822" y="3277"/>
                  <a:pt x="1358" y="3396"/>
                </a:cubicBezTo>
                <a:cubicBezTo>
                  <a:pt x="1036" y="3467"/>
                  <a:pt x="774" y="3539"/>
                  <a:pt x="560" y="3622"/>
                </a:cubicBezTo>
                <a:cubicBezTo>
                  <a:pt x="834" y="3229"/>
                  <a:pt x="1334" y="2681"/>
                  <a:pt x="2084" y="2538"/>
                </a:cubicBezTo>
                <a:cubicBezTo>
                  <a:pt x="2248" y="2506"/>
                  <a:pt x="2410" y="2490"/>
                  <a:pt x="2565" y="2490"/>
                </a:cubicBezTo>
                <a:close/>
                <a:moveTo>
                  <a:pt x="3418" y="3515"/>
                </a:moveTo>
                <a:cubicBezTo>
                  <a:pt x="3691" y="3515"/>
                  <a:pt x="3989" y="3539"/>
                  <a:pt x="4275" y="3574"/>
                </a:cubicBezTo>
                <a:cubicBezTo>
                  <a:pt x="4477" y="3646"/>
                  <a:pt x="4668" y="3741"/>
                  <a:pt x="4846" y="3836"/>
                </a:cubicBezTo>
                <a:cubicBezTo>
                  <a:pt x="4704" y="4027"/>
                  <a:pt x="4465" y="4134"/>
                  <a:pt x="4227" y="4134"/>
                </a:cubicBezTo>
                <a:cubicBezTo>
                  <a:pt x="3834" y="4134"/>
                  <a:pt x="3513" y="3872"/>
                  <a:pt x="3418" y="3515"/>
                </a:cubicBezTo>
                <a:close/>
                <a:moveTo>
                  <a:pt x="5379" y="3205"/>
                </a:moveTo>
                <a:cubicBezTo>
                  <a:pt x="5749" y="3205"/>
                  <a:pt x="6090" y="3348"/>
                  <a:pt x="6394" y="3634"/>
                </a:cubicBezTo>
                <a:cubicBezTo>
                  <a:pt x="6859" y="4062"/>
                  <a:pt x="6966" y="4729"/>
                  <a:pt x="6978" y="5193"/>
                </a:cubicBezTo>
                <a:cubicBezTo>
                  <a:pt x="6597" y="4705"/>
                  <a:pt x="5835" y="3896"/>
                  <a:pt x="4692" y="3384"/>
                </a:cubicBezTo>
                <a:cubicBezTo>
                  <a:pt x="4787" y="3336"/>
                  <a:pt x="4906" y="3277"/>
                  <a:pt x="5049" y="3241"/>
                </a:cubicBezTo>
                <a:cubicBezTo>
                  <a:pt x="5161" y="3217"/>
                  <a:pt x="5271" y="3205"/>
                  <a:pt x="5379" y="3205"/>
                </a:cubicBezTo>
                <a:close/>
                <a:moveTo>
                  <a:pt x="3751" y="4360"/>
                </a:moveTo>
                <a:cubicBezTo>
                  <a:pt x="3834" y="4408"/>
                  <a:pt x="3942" y="4431"/>
                  <a:pt x="4049" y="4455"/>
                </a:cubicBezTo>
                <a:cubicBezTo>
                  <a:pt x="3691" y="5586"/>
                  <a:pt x="3537" y="7063"/>
                  <a:pt x="3584" y="8849"/>
                </a:cubicBezTo>
                <a:cubicBezTo>
                  <a:pt x="3620" y="9896"/>
                  <a:pt x="3703" y="10777"/>
                  <a:pt x="3763" y="11147"/>
                </a:cubicBezTo>
                <a:lnTo>
                  <a:pt x="3037" y="11147"/>
                </a:lnTo>
                <a:cubicBezTo>
                  <a:pt x="2989" y="10349"/>
                  <a:pt x="2858" y="6658"/>
                  <a:pt x="3751" y="4360"/>
                </a:cubicBezTo>
                <a:close/>
                <a:moveTo>
                  <a:pt x="3294" y="0"/>
                </a:moveTo>
                <a:cubicBezTo>
                  <a:pt x="3233" y="0"/>
                  <a:pt x="3176" y="32"/>
                  <a:pt x="3156" y="74"/>
                </a:cubicBezTo>
                <a:cubicBezTo>
                  <a:pt x="3120" y="133"/>
                  <a:pt x="3120" y="205"/>
                  <a:pt x="3156" y="252"/>
                </a:cubicBezTo>
                <a:cubicBezTo>
                  <a:pt x="3156" y="252"/>
                  <a:pt x="3287" y="443"/>
                  <a:pt x="3453" y="764"/>
                </a:cubicBezTo>
                <a:cubicBezTo>
                  <a:pt x="3001" y="466"/>
                  <a:pt x="2506" y="376"/>
                  <a:pt x="2072" y="376"/>
                </a:cubicBezTo>
                <a:cubicBezTo>
                  <a:pt x="1433" y="376"/>
                  <a:pt x="929" y="572"/>
                  <a:pt x="894" y="586"/>
                </a:cubicBezTo>
                <a:cubicBezTo>
                  <a:pt x="834" y="610"/>
                  <a:pt x="786" y="669"/>
                  <a:pt x="786" y="729"/>
                </a:cubicBezTo>
                <a:cubicBezTo>
                  <a:pt x="786" y="800"/>
                  <a:pt x="834" y="860"/>
                  <a:pt x="894" y="895"/>
                </a:cubicBezTo>
                <a:cubicBezTo>
                  <a:pt x="905" y="895"/>
                  <a:pt x="1858" y="1312"/>
                  <a:pt x="2882" y="2145"/>
                </a:cubicBezTo>
                <a:cubicBezTo>
                  <a:pt x="2768" y="2130"/>
                  <a:pt x="2646" y="2121"/>
                  <a:pt x="2521" y="2121"/>
                </a:cubicBezTo>
                <a:cubicBezTo>
                  <a:pt x="2360" y="2121"/>
                  <a:pt x="2192" y="2136"/>
                  <a:pt x="2025" y="2169"/>
                </a:cubicBezTo>
                <a:cubicBezTo>
                  <a:pt x="679" y="2443"/>
                  <a:pt x="60" y="3800"/>
                  <a:pt x="24" y="3860"/>
                </a:cubicBezTo>
                <a:cubicBezTo>
                  <a:pt x="1" y="3920"/>
                  <a:pt x="12" y="3991"/>
                  <a:pt x="60" y="4050"/>
                </a:cubicBezTo>
                <a:cubicBezTo>
                  <a:pt x="84" y="4074"/>
                  <a:pt x="132" y="4098"/>
                  <a:pt x="179" y="4098"/>
                </a:cubicBezTo>
                <a:cubicBezTo>
                  <a:pt x="203" y="4098"/>
                  <a:pt x="227" y="4098"/>
                  <a:pt x="251" y="4074"/>
                </a:cubicBezTo>
                <a:cubicBezTo>
                  <a:pt x="262" y="4074"/>
                  <a:pt x="1453" y="3527"/>
                  <a:pt x="3084" y="3479"/>
                </a:cubicBezTo>
                <a:cubicBezTo>
                  <a:pt x="3120" y="3753"/>
                  <a:pt x="3263" y="3991"/>
                  <a:pt x="3453" y="4158"/>
                </a:cubicBezTo>
                <a:cubicBezTo>
                  <a:pt x="3001" y="5253"/>
                  <a:pt x="2751" y="6777"/>
                  <a:pt x="2679" y="8682"/>
                </a:cubicBezTo>
                <a:cubicBezTo>
                  <a:pt x="2632" y="9789"/>
                  <a:pt x="2679" y="10742"/>
                  <a:pt x="2691" y="11123"/>
                </a:cubicBezTo>
                <a:lnTo>
                  <a:pt x="2513" y="11123"/>
                </a:lnTo>
                <a:cubicBezTo>
                  <a:pt x="2429" y="11123"/>
                  <a:pt x="2346" y="11194"/>
                  <a:pt x="2346" y="11278"/>
                </a:cubicBezTo>
                <a:cubicBezTo>
                  <a:pt x="2346" y="11373"/>
                  <a:pt x="2429" y="11444"/>
                  <a:pt x="2513" y="11444"/>
                </a:cubicBezTo>
                <a:lnTo>
                  <a:pt x="4311" y="11444"/>
                </a:lnTo>
                <a:cubicBezTo>
                  <a:pt x="4406" y="11444"/>
                  <a:pt x="4477" y="11373"/>
                  <a:pt x="4477" y="11278"/>
                </a:cubicBezTo>
                <a:cubicBezTo>
                  <a:pt x="4477" y="11194"/>
                  <a:pt x="4406" y="11123"/>
                  <a:pt x="4311" y="11123"/>
                </a:cubicBezTo>
                <a:lnTo>
                  <a:pt x="4108" y="11123"/>
                </a:lnTo>
                <a:cubicBezTo>
                  <a:pt x="4013" y="10361"/>
                  <a:pt x="3608" y="6801"/>
                  <a:pt x="4406" y="4420"/>
                </a:cubicBezTo>
                <a:cubicBezTo>
                  <a:pt x="4704" y="4372"/>
                  <a:pt x="4977" y="4217"/>
                  <a:pt x="5156" y="3979"/>
                </a:cubicBezTo>
                <a:cubicBezTo>
                  <a:pt x="6347" y="4717"/>
                  <a:pt x="6978" y="5717"/>
                  <a:pt x="6990" y="5729"/>
                </a:cubicBezTo>
                <a:cubicBezTo>
                  <a:pt x="7025" y="5777"/>
                  <a:pt x="7085" y="5801"/>
                  <a:pt x="7144" y="5801"/>
                </a:cubicBezTo>
                <a:lnTo>
                  <a:pt x="7168" y="5801"/>
                </a:lnTo>
                <a:cubicBezTo>
                  <a:pt x="7240" y="5789"/>
                  <a:pt x="7287" y="5729"/>
                  <a:pt x="7299" y="5670"/>
                </a:cubicBezTo>
                <a:cubicBezTo>
                  <a:pt x="7299" y="5658"/>
                  <a:pt x="7359" y="5289"/>
                  <a:pt x="7299" y="4824"/>
                </a:cubicBezTo>
                <a:cubicBezTo>
                  <a:pt x="7228" y="4193"/>
                  <a:pt x="7001" y="3693"/>
                  <a:pt x="6632" y="3348"/>
                </a:cubicBezTo>
                <a:cubicBezTo>
                  <a:pt x="6251" y="2991"/>
                  <a:pt x="5847" y="2860"/>
                  <a:pt x="5501" y="2848"/>
                </a:cubicBezTo>
                <a:cubicBezTo>
                  <a:pt x="6739" y="2253"/>
                  <a:pt x="7752" y="2098"/>
                  <a:pt x="7763" y="2098"/>
                </a:cubicBezTo>
                <a:cubicBezTo>
                  <a:pt x="7823" y="2086"/>
                  <a:pt x="7882" y="2038"/>
                  <a:pt x="7906" y="1979"/>
                </a:cubicBezTo>
                <a:cubicBezTo>
                  <a:pt x="7918" y="1955"/>
                  <a:pt x="7882" y="1884"/>
                  <a:pt x="7847" y="1836"/>
                </a:cubicBezTo>
                <a:cubicBezTo>
                  <a:pt x="7807" y="1806"/>
                  <a:pt x="7083" y="1226"/>
                  <a:pt x="6150" y="1226"/>
                </a:cubicBezTo>
                <a:cubicBezTo>
                  <a:pt x="5968" y="1226"/>
                  <a:pt x="5779" y="1248"/>
                  <a:pt x="5585" y="1300"/>
                </a:cubicBezTo>
                <a:cubicBezTo>
                  <a:pt x="5430" y="1336"/>
                  <a:pt x="5299" y="1383"/>
                  <a:pt x="5168" y="1455"/>
                </a:cubicBezTo>
                <a:cubicBezTo>
                  <a:pt x="5144" y="1407"/>
                  <a:pt x="5132" y="1360"/>
                  <a:pt x="5108" y="1300"/>
                </a:cubicBezTo>
                <a:cubicBezTo>
                  <a:pt x="4584" y="181"/>
                  <a:pt x="3382" y="2"/>
                  <a:pt x="3322" y="2"/>
                </a:cubicBezTo>
                <a:cubicBezTo>
                  <a:pt x="3313" y="1"/>
                  <a:pt x="3304" y="0"/>
                  <a:pt x="329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296;p50">
            <a:extLst>
              <a:ext uri="{FF2B5EF4-FFF2-40B4-BE49-F238E27FC236}">
                <a16:creationId xmlns:a16="http://schemas.microsoft.com/office/drawing/2014/main" id="{D7C08446-6329-AE60-C3DF-9369105E482E}"/>
              </a:ext>
            </a:extLst>
          </p:cNvPr>
          <p:cNvGrpSpPr/>
          <p:nvPr/>
        </p:nvGrpSpPr>
        <p:grpSpPr>
          <a:xfrm>
            <a:off x="3182530" y="1148816"/>
            <a:ext cx="370346" cy="411467"/>
            <a:chOff x="5265069" y="2424754"/>
            <a:chExt cx="321984" cy="354560"/>
          </a:xfrm>
        </p:grpSpPr>
        <p:sp>
          <p:nvSpPr>
            <p:cNvPr id="12" name="Google Shape;297;p50">
              <a:extLst>
                <a:ext uri="{FF2B5EF4-FFF2-40B4-BE49-F238E27FC236}">
                  <a16:creationId xmlns:a16="http://schemas.microsoft.com/office/drawing/2014/main" id="{A1699654-106B-B175-A568-CB2051F15848}"/>
                </a:ext>
              </a:extLst>
            </p:cNvPr>
            <p:cNvSpPr/>
            <p:nvPr/>
          </p:nvSpPr>
          <p:spPr>
            <a:xfrm>
              <a:off x="5265069" y="2424754"/>
              <a:ext cx="321984" cy="354560"/>
            </a:xfrm>
            <a:custGeom>
              <a:avLst/>
              <a:gdLst/>
              <a:ahLst/>
              <a:cxnLst/>
              <a:rect l="l" t="t" r="r" b="b"/>
              <a:pathLst>
                <a:path w="10062" h="11080" extrusionOk="0">
                  <a:moveTo>
                    <a:pt x="8199" y="510"/>
                  </a:moveTo>
                  <a:cubicBezTo>
                    <a:pt x="8465" y="510"/>
                    <a:pt x="8769" y="527"/>
                    <a:pt x="9109" y="567"/>
                  </a:cubicBezTo>
                  <a:cubicBezTo>
                    <a:pt x="9169" y="590"/>
                    <a:pt x="9228" y="614"/>
                    <a:pt x="9252" y="674"/>
                  </a:cubicBezTo>
                  <a:cubicBezTo>
                    <a:pt x="9288" y="733"/>
                    <a:pt x="9288" y="793"/>
                    <a:pt x="9240" y="852"/>
                  </a:cubicBezTo>
                  <a:lnTo>
                    <a:pt x="8752" y="1686"/>
                  </a:lnTo>
                  <a:lnTo>
                    <a:pt x="8526" y="1459"/>
                  </a:lnTo>
                  <a:cubicBezTo>
                    <a:pt x="8169" y="1102"/>
                    <a:pt x="7752" y="805"/>
                    <a:pt x="7323" y="590"/>
                  </a:cubicBezTo>
                  <a:cubicBezTo>
                    <a:pt x="7537" y="542"/>
                    <a:pt x="7832" y="510"/>
                    <a:pt x="8199" y="510"/>
                  </a:cubicBezTo>
                  <a:close/>
                  <a:moveTo>
                    <a:pt x="3692" y="3460"/>
                  </a:moveTo>
                  <a:cubicBezTo>
                    <a:pt x="3728" y="3472"/>
                    <a:pt x="3775" y="3484"/>
                    <a:pt x="3811" y="3531"/>
                  </a:cubicBezTo>
                  <a:cubicBezTo>
                    <a:pt x="3906" y="3698"/>
                    <a:pt x="4025" y="3841"/>
                    <a:pt x="4168" y="3996"/>
                  </a:cubicBezTo>
                  <a:cubicBezTo>
                    <a:pt x="3870" y="4079"/>
                    <a:pt x="3585" y="4234"/>
                    <a:pt x="3204" y="4436"/>
                  </a:cubicBezTo>
                  <a:cubicBezTo>
                    <a:pt x="2803" y="4659"/>
                    <a:pt x="2283" y="4835"/>
                    <a:pt x="1777" y="4835"/>
                  </a:cubicBezTo>
                  <a:cubicBezTo>
                    <a:pt x="1606" y="4835"/>
                    <a:pt x="1437" y="4814"/>
                    <a:pt x="1275" y="4769"/>
                  </a:cubicBezTo>
                  <a:cubicBezTo>
                    <a:pt x="2335" y="4377"/>
                    <a:pt x="3120" y="3829"/>
                    <a:pt x="3537" y="3507"/>
                  </a:cubicBezTo>
                  <a:cubicBezTo>
                    <a:pt x="3585" y="3472"/>
                    <a:pt x="3632" y="3460"/>
                    <a:pt x="3692" y="3460"/>
                  </a:cubicBezTo>
                  <a:close/>
                  <a:moveTo>
                    <a:pt x="5123" y="300"/>
                  </a:moveTo>
                  <a:cubicBezTo>
                    <a:pt x="5187" y="300"/>
                    <a:pt x="5250" y="301"/>
                    <a:pt x="5311" y="305"/>
                  </a:cubicBezTo>
                  <a:cubicBezTo>
                    <a:pt x="6442" y="364"/>
                    <a:pt x="7514" y="852"/>
                    <a:pt x="8335" y="1650"/>
                  </a:cubicBezTo>
                  <a:cubicBezTo>
                    <a:pt x="9157" y="2460"/>
                    <a:pt x="9645" y="3531"/>
                    <a:pt x="9716" y="4662"/>
                  </a:cubicBezTo>
                  <a:cubicBezTo>
                    <a:pt x="9728" y="5365"/>
                    <a:pt x="9645" y="6020"/>
                    <a:pt x="9419" y="6639"/>
                  </a:cubicBezTo>
                  <a:cubicBezTo>
                    <a:pt x="9193" y="7234"/>
                    <a:pt x="8871" y="7770"/>
                    <a:pt x="8442" y="8246"/>
                  </a:cubicBezTo>
                  <a:cubicBezTo>
                    <a:pt x="8002" y="8710"/>
                    <a:pt x="7478" y="9079"/>
                    <a:pt x="6907" y="9353"/>
                  </a:cubicBezTo>
                  <a:cubicBezTo>
                    <a:pt x="6299" y="9615"/>
                    <a:pt x="5656" y="9758"/>
                    <a:pt x="5002" y="9758"/>
                  </a:cubicBezTo>
                  <a:cubicBezTo>
                    <a:pt x="4763" y="9758"/>
                    <a:pt x="4275" y="9734"/>
                    <a:pt x="3835" y="9710"/>
                  </a:cubicBezTo>
                  <a:cubicBezTo>
                    <a:pt x="3811" y="9710"/>
                    <a:pt x="3775" y="9710"/>
                    <a:pt x="3751" y="9722"/>
                  </a:cubicBezTo>
                  <a:lnTo>
                    <a:pt x="2287" y="10520"/>
                  </a:lnTo>
                  <a:cubicBezTo>
                    <a:pt x="2406" y="10306"/>
                    <a:pt x="2608" y="10032"/>
                    <a:pt x="2858" y="9770"/>
                  </a:cubicBezTo>
                  <a:cubicBezTo>
                    <a:pt x="2918" y="9710"/>
                    <a:pt x="2966" y="9603"/>
                    <a:pt x="2966" y="9508"/>
                  </a:cubicBezTo>
                  <a:cubicBezTo>
                    <a:pt x="2966" y="9425"/>
                    <a:pt x="2918" y="9329"/>
                    <a:pt x="2847" y="9270"/>
                  </a:cubicBezTo>
                  <a:cubicBezTo>
                    <a:pt x="2573" y="9056"/>
                    <a:pt x="2382" y="8734"/>
                    <a:pt x="2263" y="8484"/>
                  </a:cubicBezTo>
                  <a:lnTo>
                    <a:pt x="2263" y="8484"/>
                  </a:lnTo>
                  <a:lnTo>
                    <a:pt x="3585" y="9210"/>
                  </a:lnTo>
                  <a:cubicBezTo>
                    <a:pt x="3597" y="9234"/>
                    <a:pt x="3620" y="9234"/>
                    <a:pt x="3644" y="9234"/>
                  </a:cubicBezTo>
                  <a:cubicBezTo>
                    <a:pt x="4037" y="9294"/>
                    <a:pt x="4406" y="9306"/>
                    <a:pt x="4752" y="9306"/>
                  </a:cubicBezTo>
                  <a:cubicBezTo>
                    <a:pt x="5490" y="9306"/>
                    <a:pt x="6145" y="9187"/>
                    <a:pt x="6692" y="8937"/>
                  </a:cubicBezTo>
                  <a:cubicBezTo>
                    <a:pt x="7407" y="8603"/>
                    <a:pt x="7930" y="8067"/>
                    <a:pt x="8228" y="7389"/>
                  </a:cubicBezTo>
                  <a:cubicBezTo>
                    <a:pt x="8538" y="6651"/>
                    <a:pt x="8585" y="5781"/>
                    <a:pt x="8359" y="4900"/>
                  </a:cubicBezTo>
                  <a:cubicBezTo>
                    <a:pt x="8145" y="4067"/>
                    <a:pt x="7680" y="3317"/>
                    <a:pt x="7085" y="2841"/>
                  </a:cubicBezTo>
                  <a:cubicBezTo>
                    <a:pt x="7057" y="2817"/>
                    <a:pt x="7024" y="2807"/>
                    <a:pt x="6991" y="2807"/>
                  </a:cubicBezTo>
                  <a:cubicBezTo>
                    <a:pt x="6939" y="2807"/>
                    <a:pt x="6888" y="2833"/>
                    <a:pt x="6859" y="2876"/>
                  </a:cubicBezTo>
                  <a:cubicBezTo>
                    <a:pt x="6799" y="2948"/>
                    <a:pt x="6811" y="3055"/>
                    <a:pt x="6895" y="3103"/>
                  </a:cubicBezTo>
                  <a:cubicBezTo>
                    <a:pt x="7430" y="3519"/>
                    <a:pt x="7847" y="4210"/>
                    <a:pt x="8050" y="4972"/>
                  </a:cubicBezTo>
                  <a:cubicBezTo>
                    <a:pt x="8264" y="5781"/>
                    <a:pt x="8228" y="6579"/>
                    <a:pt x="7930" y="7246"/>
                  </a:cubicBezTo>
                  <a:cubicBezTo>
                    <a:pt x="7633" y="7948"/>
                    <a:pt x="7085" y="8460"/>
                    <a:pt x="6323" y="8722"/>
                  </a:cubicBezTo>
                  <a:cubicBezTo>
                    <a:pt x="6502" y="8591"/>
                    <a:pt x="6668" y="8425"/>
                    <a:pt x="6811" y="8234"/>
                  </a:cubicBezTo>
                  <a:cubicBezTo>
                    <a:pt x="7323" y="7579"/>
                    <a:pt x="7502" y="6734"/>
                    <a:pt x="7311" y="5912"/>
                  </a:cubicBezTo>
                  <a:cubicBezTo>
                    <a:pt x="7252" y="5698"/>
                    <a:pt x="7168" y="5496"/>
                    <a:pt x="7073" y="5305"/>
                  </a:cubicBezTo>
                  <a:lnTo>
                    <a:pt x="7073" y="5305"/>
                  </a:lnTo>
                  <a:cubicBezTo>
                    <a:pt x="7264" y="5329"/>
                    <a:pt x="7383" y="5329"/>
                    <a:pt x="7395" y="5329"/>
                  </a:cubicBezTo>
                  <a:cubicBezTo>
                    <a:pt x="7466" y="5329"/>
                    <a:pt x="7549" y="5269"/>
                    <a:pt x="7561" y="5198"/>
                  </a:cubicBezTo>
                  <a:cubicBezTo>
                    <a:pt x="7704" y="4436"/>
                    <a:pt x="7264" y="4031"/>
                    <a:pt x="6835" y="3650"/>
                  </a:cubicBezTo>
                  <a:cubicBezTo>
                    <a:pt x="6514" y="3364"/>
                    <a:pt x="6216" y="3103"/>
                    <a:pt x="6097" y="2686"/>
                  </a:cubicBezTo>
                  <a:lnTo>
                    <a:pt x="6097" y="2686"/>
                  </a:lnTo>
                  <a:cubicBezTo>
                    <a:pt x="6180" y="2698"/>
                    <a:pt x="6240" y="2722"/>
                    <a:pt x="6299" y="2757"/>
                  </a:cubicBezTo>
                  <a:cubicBezTo>
                    <a:pt x="6319" y="2763"/>
                    <a:pt x="6339" y="2766"/>
                    <a:pt x="6359" y="2766"/>
                  </a:cubicBezTo>
                  <a:cubicBezTo>
                    <a:pt x="6424" y="2766"/>
                    <a:pt x="6484" y="2735"/>
                    <a:pt x="6502" y="2662"/>
                  </a:cubicBezTo>
                  <a:cubicBezTo>
                    <a:pt x="6537" y="2579"/>
                    <a:pt x="6502" y="2483"/>
                    <a:pt x="6418" y="2460"/>
                  </a:cubicBezTo>
                  <a:cubicBezTo>
                    <a:pt x="6252" y="2400"/>
                    <a:pt x="6085" y="2352"/>
                    <a:pt x="5918" y="2329"/>
                  </a:cubicBezTo>
                  <a:cubicBezTo>
                    <a:pt x="5910" y="2323"/>
                    <a:pt x="5900" y="2321"/>
                    <a:pt x="5890" y="2321"/>
                  </a:cubicBezTo>
                  <a:cubicBezTo>
                    <a:pt x="5856" y="2321"/>
                    <a:pt x="5815" y="2346"/>
                    <a:pt x="5787" y="2364"/>
                  </a:cubicBezTo>
                  <a:cubicBezTo>
                    <a:pt x="5764" y="2400"/>
                    <a:pt x="5728" y="2460"/>
                    <a:pt x="5740" y="2507"/>
                  </a:cubicBezTo>
                  <a:cubicBezTo>
                    <a:pt x="5823" y="3174"/>
                    <a:pt x="6240" y="3555"/>
                    <a:pt x="6621" y="3900"/>
                  </a:cubicBezTo>
                  <a:cubicBezTo>
                    <a:pt x="6990" y="4246"/>
                    <a:pt x="7311" y="4507"/>
                    <a:pt x="7264" y="5008"/>
                  </a:cubicBezTo>
                  <a:cubicBezTo>
                    <a:pt x="6752" y="4960"/>
                    <a:pt x="4990" y="4710"/>
                    <a:pt x="4109" y="3353"/>
                  </a:cubicBezTo>
                  <a:cubicBezTo>
                    <a:pt x="4037" y="3234"/>
                    <a:pt x="3918" y="3162"/>
                    <a:pt x="3763" y="3126"/>
                  </a:cubicBezTo>
                  <a:cubicBezTo>
                    <a:pt x="3735" y="3122"/>
                    <a:pt x="3706" y="3119"/>
                    <a:pt x="3678" y="3119"/>
                  </a:cubicBezTo>
                  <a:cubicBezTo>
                    <a:pt x="3564" y="3119"/>
                    <a:pt x="3454" y="3157"/>
                    <a:pt x="3358" y="3234"/>
                  </a:cubicBezTo>
                  <a:cubicBezTo>
                    <a:pt x="2906" y="3603"/>
                    <a:pt x="1918" y="4293"/>
                    <a:pt x="620" y="4627"/>
                  </a:cubicBezTo>
                  <a:cubicBezTo>
                    <a:pt x="603" y="4633"/>
                    <a:pt x="587" y="4636"/>
                    <a:pt x="571" y="4636"/>
                  </a:cubicBezTo>
                  <a:cubicBezTo>
                    <a:pt x="529" y="4636"/>
                    <a:pt x="491" y="4617"/>
                    <a:pt x="465" y="4591"/>
                  </a:cubicBezTo>
                  <a:cubicBezTo>
                    <a:pt x="418" y="4555"/>
                    <a:pt x="382" y="4496"/>
                    <a:pt x="406" y="4436"/>
                  </a:cubicBezTo>
                  <a:cubicBezTo>
                    <a:pt x="418" y="4174"/>
                    <a:pt x="596" y="3734"/>
                    <a:pt x="1358" y="3174"/>
                  </a:cubicBezTo>
                  <a:cubicBezTo>
                    <a:pt x="1513" y="3055"/>
                    <a:pt x="1620" y="2864"/>
                    <a:pt x="1620" y="2662"/>
                  </a:cubicBezTo>
                  <a:cubicBezTo>
                    <a:pt x="1632" y="2352"/>
                    <a:pt x="1787" y="1745"/>
                    <a:pt x="2692" y="1019"/>
                  </a:cubicBezTo>
                  <a:cubicBezTo>
                    <a:pt x="3224" y="597"/>
                    <a:pt x="4253" y="300"/>
                    <a:pt x="5123" y="300"/>
                  </a:cubicBezTo>
                  <a:close/>
                  <a:moveTo>
                    <a:pt x="5036" y="0"/>
                  </a:moveTo>
                  <a:cubicBezTo>
                    <a:pt x="4094" y="0"/>
                    <a:pt x="3002" y="329"/>
                    <a:pt x="2430" y="781"/>
                  </a:cubicBezTo>
                  <a:cubicBezTo>
                    <a:pt x="1430" y="1579"/>
                    <a:pt x="1251" y="2317"/>
                    <a:pt x="1239" y="2674"/>
                  </a:cubicBezTo>
                  <a:cubicBezTo>
                    <a:pt x="1239" y="2769"/>
                    <a:pt x="1180" y="2864"/>
                    <a:pt x="1084" y="2936"/>
                  </a:cubicBezTo>
                  <a:cubicBezTo>
                    <a:pt x="418" y="3448"/>
                    <a:pt x="49" y="3948"/>
                    <a:pt x="13" y="4436"/>
                  </a:cubicBezTo>
                  <a:cubicBezTo>
                    <a:pt x="1" y="4603"/>
                    <a:pt x="72" y="4758"/>
                    <a:pt x="191" y="4853"/>
                  </a:cubicBezTo>
                  <a:cubicBezTo>
                    <a:pt x="288" y="4932"/>
                    <a:pt x="404" y="4978"/>
                    <a:pt x="525" y="4978"/>
                  </a:cubicBezTo>
                  <a:cubicBezTo>
                    <a:pt x="568" y="4978"/>
                    <a:pt x="612" y="4972"/>
                    <a:pt x="656" y="4960"/>
                  </a:cubicBezTo>
                  <a:cubicBezTo>
                    <a:pt x="703" y="4948"/>
                    <a:pt x="727" y="4948"/>
                    <a:pt x="775" y="4936"/>
                  </a:cubicBezTo>
                  <a:cubicBezTo>
                    <a:pt x="1084" y="5091"/>
                    <a:pt x="1430" y="5174"/>
                    <a:pt x="1775" y="5174"/>
                  </a:cubicBezTo>
                  <a:cubicBezTo>
                    <a:pt x="2335" y="5174"/>
                    <a:pt x="2906" y="4972"/>
                    <a:pt x="3335" y="4734"/>
                  </a:cubicBezTo>
                  <a:cubicBezTo>
                    <a:pt x="3775" y="4484"/>
                    <a:pt x="4073" y="4341"/>
                    <a:pt x="4418" y="4281"/>
                  </a:cubicBezTo>
                  <a:cubicBezTo>
                    <a:pt x="4835" y="4638"/>
                    <a:pt x="5371" y="4912"/>
                    <a:pt x="5978" y="5115"/>
                  </a:cubicBezTo>
                  <a:cubicBezTo>
                    <a:pt x="6204" y="5186"/>
                    <a:pt x="6395" y="5234"/>
                    <a:pt x="6585" y="5258"/>
                  </a:cubicBezTo>
                  <a:cubicBezTo>
                    <a:pt x="6752" y="5484"/>
                    <a:pt x="6859" y="5734"/>
                    <a:pt x="6930" y="6008"/>
                  </a:cubicBezTo>
                  <a:cubicBezTo>
                    <a:pt x="7109" y="6734"/>
                    <a:pt x="6966" y="7472"/>
                    <a:pt x="6502" y="8056"/>
                  </a:cubicBezTo>
                  <a:cubicBezTo>
                    <a:pt x="6049" y="8639"/>
                    <a:pt x="5371" y="8960"/>
                    <a:pt x="4644" y="8960"/>
                  </a:cubicBezTo>
                  <a:cubicBezTo>
                    <a:pt x="4323" y="8960"/>
                    <a:pt x="3954" y="8949"/>
                    <a:pt x="3644" y="8925"/>
                  </a:cubicBezTo>
                  <a:lnTo>
                    <a:pt x="1965" y="7996"/>
                  </a:lnTo>
                  <a:cubicBezTo>
                    <a:pt x="1939" y="7985"/>
                    <a:pt x="1907" y="7979"/>
                    <a:pt x="1877" y="7979"/>
                  </a:cubicBezTo>
                  <a:cubicBezTo>
                    <a:pt x="1841" y="7979"/>
                    <a:pt x="1807" y="7988"/>
                    <a:pt x="1787" y="8008"/>
                  </a:cubicBezTo>
                  <a:cubicBezTo>
                    <a:pt x="1739" y="8056"/>
                    <a:pt x="1704" y="8115"/>
                    <a:pt x="1727" y="8175"/>
                  </a:cubicBezTo>
                  <a:cubicBezTo>
                    <a:pt x="1739" y="8210"/>
                    <a:pt x="1965" y="9044"/>
                    <a:pt x="2573" y="9532"/>
                  </a:cubicBezTo>
                  <a:lnTo>
                    <a:pt x="2573" y="9544"/>
                  </a:lnTo>
                  <a:cubicBezTo>
                    <a:pt x="1965" y="10139"/>
                    <a:pt x="1739" y="10830"/>
                    <a:pt x="1727" y="10853"/>
                  </a:cubicBezTo>
                  <a:cubicBezTo>
                    <a:pt x="1704" y="10913"/>
                    <a:pt x="1727" y="10984"/>
                    <a:pt x="1763" y="11032"/>
                  </a:cubicBezTo>
                  <a:cubicBezTo>
                    <a:pt x="1799" y="11068"/>
                    <a:pt x="1823" y="11080"/>
                    <a:pt x="1870" y="11080"/>
                  </a:cubicBezTo>
                  <a:cubicBezTo>
                    <a:pt x="1906" y="11080"/>
                    <a:pt x="1930" y="11080"/>
                    <a:pt x="1942" y="11068"/>
                  </a:cubicBezTo>
                  <a:lnTo>
                    <a:pt x="3787" y="10032"/>
                  </a:lnTo>
                  <a:cubicBezTo>
                    <a:pt x="4204" y="10068"/>
                    <a:pt x="4704" y="10080"/>
                    <a:pt x="4918" y="10080"/>
                  </a:cubicBezTo>
                  <a:cubicBezTo>
                    <a:pt x="5633" y="10080"/>
                    <a:pt x="6323" y="9937"/>
                    <a:pt x="6966" y="9651"/>
                  </a:cubicBezTo>
                  <a:cubicBezTo>
                    <a:pt x="7585" y="9365"/>
                    <a:pt x="8133" y="8984"/>
                    <a:pt x="8597" y="8472"/>
                  </a:cubicBezTo>
                  <a:cubicBezTo>
                    <a:pt x="9062" y="7972"/>
                    <a:pt x="9419" y="7401"/>
                    <a:pt x="9657" y="6758"/>
                  </a:cubicBezTo>
                  <a:cubicBezTo>
                    <a:pt x="9966" y="6079"/>
                    <a:pt x="10062" y="5377"/>
                    <a:pt x="10014" y="4662"/>
                  </a:cubicBezTo>
                  <a:cubicBezTo>
                    <a:pt x="9943" y="3662"/>
                    <a:pt x="9585" y="2733"/>
                    <a:pt x="8954" y="1936"/>
                  </a:cubicBezTo>
                  <a:lnTo>
                    <a:pt x="9514" y="1019"/>
                  </a:lnTo>
                  <a:cubicBezTo>
                    <a:pt x="9597" y="864"/>
                    <a:pt x="9597" y="686"/>
                    <a:pt x="9526" y="543"/>
                  </a:cubicBezTo>
                  <a:cubicBezTo>
                    <a:pt x="9454" y="388"/>
                    <a:pt x="9300" y="269"/>
                    <a:pt x="9133" y="257"/>
                  </a:cubicBezTo>
                  <a:cubicBezTo>
                    <a:pt x="8763" y="208"/>
                    <a:pt x="8430" y="189"/>
                    <a:pt x="8139" y="189"/>
                  </a:cubicBezTo>
                  <a:cubicBezTo>
                    <a:pt x="7372" y="189"/>
                    <a:pt x="6898" y="318"/>
                    <a:pt x="6811" y="352"/>
                  </a:cubicBezTo>
                  <a:cubicBezTo>
                    <a:pt x="6323" y="150"/>
                    <a:pt x="5799" y="31"/>
                    <a:pt x="5263" y="7"/>
                  </a:cubicBezTo>
                  <a:cubicBezTo>
                    <a:pt x="5189" y="2"/>
                    <a:pt x="5113" y="0"/>
                    <a:pt x="50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98;p50">
              <a:extLst>
                <a:ext uri="{FF2B5EF4-FFF2-40B4-BE49-F238E27FC236}">
                  <a16:creationId xmlns:a16="http://schemas.microsoft.com/office/drawing/2014/main" id="{06E7A80E-8607-8C10-EFA6-828C31A82502}"/>
                </a:ext>
              </a:extLst>
            </p:cNvPr>
            <p:cNvSpPr/>
            <p:nvPr/>
          </p:nvSpPr>
          <p:spPr>
            <a:xfrm>
              <a:off x="5360717" y="2479826"/>
              <a:ext cx="32416" cy="38144"/>
            </a:xfrm>
            <a:custGeom>
              <a:avLst/>
              <a:gdLst/>
              <a:ahLst/>
              <a:cxnLst/>
              <a:rect l="l" t="t" r="r" b="b"/>
              <a:pathLst>
                <a:path w="1013" h="1192" extrusionOk="0">
                  <a:moveTo>
                    <a:pt x="512" y="322"/>
                  </a:moveTo>
                  <a:cubicBezTo>
                    <a:pt x="596" y="322"/>
                    <a:pt x="691" y="417"/>
                    <a:pt x="691" y="500"/>
                  </a:cubicBezTo>
                  <a:lnTo>
                    <a:pt x="691" y="679"/>
                  </a:lnTo>
                  <a:cubicBezTo>
                    <a:pt x="691" y="786"/>
                    <a:pt x="596" y="858"/>
                    <a:pt x="512" y="858"/>
                  </a:cubicBezTo>
                  <a:cubicBezTo>
                    <a:pt x="417" y="858"/>
                    <a:pt x="322" y="762"/>
                    <a:pt x="322" y="679"/>
                  </a:cubicBezTo>
                  <a:lnTo>
                    <a:pt x="322" y="500"/>
                  </a:lnTo>
                  <a:cubicBezTo>
                    <a:pt x="322" y="393"/>
                    <a:pt x="417" y="322"/>
                    <a:pt x="512" y="322"/>
                  </a:cubicBezTo>
                  <a:close/>
                  <a:moveTo>
                    <a:pt x="512" y="0"/>
                  </a:moveTo>
                  <a:cubicBezTo>
                    <a:pt x="227" y="0"/>
                    <a:pt x="0" y="215"/>
                    <a:pt x="0" y="500"/>
                  </a:cubicBezTo>
                  <a:lnTo>
                    <a:pt x="0" y="679"/>
                  </a:lnTo>
                  <a:cubicBezTo>
                    <a:pt x="0" y="965"/>
                    <a:pt x="227" y="1191"/>
                    <a:pt x="512" y="1191"/>
                  </a:cubicBezTo>
                  <a:cubicBezTo>
                    <a:pt x="786" y="1191"/>
                    <a:pt x="1012" y="965"/>
                    <a:pt x="1012" y="679"/>
                  </a:cubicBezTo>
                  <a:lnTo>
                    <a:pt x="1012" y="500"/>
                  </a:lnTo>
                  <a:cubicBezTo>
                    <a:pt x="1012" y="239"/>
                    <a:pt x="786" y="0"/>
                    <a:pt x="5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299;p50">
            <a:extLst>
              <a:ext uri="{FF2B5EF4-FFF2-40B4-BE49-F238E27FC236}">
                <a16:creationId xmlns:a16="http://schemas.microsoft.com/office/drawing/2014/main" id="{768BF9FE-5DB4-8C3C-AB24-01954BE48B06}"/>
              </a:ext>
            </a:extLst>
          </p:cNvPr>
          <p:cNvSpPr/>
          <p:nvPr/>
        </p:nvSpPr>
        <p:spPr>
          <a:xfrm>
            <a:off x="802210" y="1146196"/>
            <a:ext cx="301749" cy="411475"/>
          </a:xfrm>
          <a:custGeom>
            <a:avLst/>
            <a:gdLst/>
            <a:ahLst/>
            <a:cxnLst/>
            <a:rect l="l" t="t" r="r" b="b"/>
            <a:pathLst>
              <a:path w="8217" h="11085" extrusionOk="0">
                <a:moveTo>
                  <a:pt x="5359" y="1298"/>
                </a:moveTo>
                <a:cubicBezTo>
                  <a:pt x="5775" y="1298"/>
                  <a:pt x="6180" y="1370"/>
                  <a:pt x="6526" y="1465"/>
                </a:cubicBezTo>
                <a:cubicBezTo>
                  <a:pt x="6728" y="1524"/>
                  <a:pt x="6930" y="1584"/>
                  <a:pt x="7085" y="1643"/>
                </a:cubicBezTo>
                <a:cubicBezTo>
                  <a:pt x="7004" y="1642"/>
                  <a:pt x="6923" y="1641"/>
                  <a:pt x="6842" y="1641"/>
                </a:cubicBezTo>
                <a:cubicBezTo>
                  <a:pt x="6387" y="1641"/>
                  <a:pt x="5932" y="1671"/>
                  <a:pt x="5478" y="1762"/>
                </a:cubicBezTo>
                <a:cubicBezTo>
                  <a:pt x="4811" y="1881"/>
                  <a:pt x="4144" y="2108"/>
                  <a:pt x="3513" y="2405"/>
                </a:cubicBezTo>
                <a:cubicBezTo>
                  <a:pt x="3489" y="2417"/>
                  <a:pt x="3454" y="2429"/>
                  <a:pt x="3418" y="2441"/>
                </a:cubicBezTo>
                <a:cubicBezTo>
                  <a:pt x="3394" y="2262"/>
                  <a:pt x="3442" y="1941"/>
                  <a:pt x="3835" y="1703"/>
                </a:cubicBezTo>
                <a:cubicBezTo>
                  <a:pt x="4323" y="1405"/>
                  <a:pt x="4859" y="1298"/>
                  <a:pt x="5359" y="1298"/>
                </a:cubicBezTo>
                <a:close/>
                <a:moveTo>
                  <a:pt x="1537" y="298"/>
                </a:moveTo>
                <a:cubicBezTo>
                  <a:pt x="1465" y="679"/>
                  <a:pt x="1406" y="1179"/>
                  <a:pt x="1406" y="1715"/>
                </a:cubicBezTo>
                <a:cubicBezTo>
                  <a:pt x="1406" y="2251"/>
                  <a:pt x="1453" y="2763"/>
                  <a:pt x="1537" y="3132"/>
                </a:cubicBezTo>
                <a:cubicBezTo>
                  <a:pt x="1465" y="3144"/>
                  <a:pt x="1406" y="3203"/>
                  <a:pt x="1406" y="3298"/>
                </a:cubicBezTo>
                <a:cubicBezTo>
                  <a:pt x="1406" y="3382"/>
                  <a:pt x="1477" y="3453"/>
                  <a:pt x="1573" y="3453"/>
                </a:cubicBezTo>
                <a:cubicBezTo>
                  <a:pt x="1668" y="3453"/>
                  <a:pt x="1751" y="3548"/>
                  <a:pt x="1751" y="3632"/>
                </a:cubicBezTo>
                <a:cubicBezTo>
                  <a:pt x="1751" y="3739"/>
                  <a:pt x="1656" y="3822"/>
                  <a:pt x="1573" y="3822"/>
                </a:cubicBezTo>
                <a:lnTo>
                  <a:pt x="525" y="3822"/>
                </a:lnTo>
                <a:cubicBezTo>
                  <a:pt x="418" y="3822"/>
                  <a:pt x="346" y="3727"/>
                  <a:pt x="346" y="3632"/>
                </a:cubicBezTo>
                <a:cubicBezTo>
                  <a:pt x="346" y="3536"/>
                  <a:pt x="441" y="3453"/>
                  <a:pt x="525" y="3453"/>
                </a:cubicBezTo>
                <a:lnTo>
                  <a:pt x="870" y="3453"/>
                </a:lnTo>
                <a:cubicBezTo>
                  <a:pt x="953" y="3453"/>
                  <a:pt x="1037" y="3382"/>
                  <a:pt x="1037" y="3298"/>
                </a:cubicBezTo>
                <a:cubicBezTo>
                  <a:pt x="1037" y="3203"/>
                  <a:pt x="953" y="3132"/>
                  <a:pt x="870" y="3132"/>
                </a:cubicBezTo>
                <a:lnTo>
                  <a:pt x="560" y="3132"/>
                </a:lnTo>
                <a:cubicBezTo>
                  <a:pt x="632" y="2763"/>
                  <a:pt x="691" y="2251"/>
                  <a:pt x="691" y="1715"/>
                </a:cubicBezTo>
                <a:cubicBezTo>
                  <a:pt x="691" y="1179"/>
                  <a:pt x="644" y="679"/>
                  <a:pt x="560" y="298"/>
                </a:cubicBezTo>
                <a:close/>
                <a:moveTo>
                  <a:pt x="4723" y="3566"/>
                </a:moveTo>
                <a:cubicBezTo>
                  <a:pt x="5218" y="3566"/>
                  <a:pt x="5698" y="3690"/>
                  <a:pt x="6168" y="3953"/>
                </a:cubicBezTo>
                <a:cubicBezTo>
                  <a:pt x="6692" y="4251"/>
                  <a:pt x="7073" y="4715"/>
                  <a:pt x="7299" y="5346"/>
                </a:cubicBezTo>
                <a:cubicBezTo>
                  <a:pt x="7383" y="5608"/>
                  <a:pt x="7430" y="5846"/>
                  <a:pt x="7466" y="6001"/>
                </a:cubicBezTo>
                <a:cubicBezTo>
                  <a:pt x="6823" y="5763"/>
                  <a:pt x="5049" y="5013"/>
                  <a:pt x="3978" y="3656"/>
                </a:cubicBezTo>
                <a:cubicBezTo>
                  <a:pt x="4230" y="3596"/>
                  <a:pt x="4478" y="3566"/>
                  <a:pt x="4723" y="3566"/>
                </a:cubicBezTo>
                <a:close/>
                <a:moveTo>
                  <a:pt x="1537" y="4144"/>
                </a:moveTo>
                <a:cubicBezTo>
                  <a:pt x="1465" y="4513"/>
                  <a:pt x="1406" y="5025"/>
                  <a:pt x="1406" y="5561"/>
                </a:cubicBezTo>
                <a:cubicBezTo>
                  <a:pt x="1406" y="6096"/>
                  <a:pt x="1453" y="6596"/>
                  <a:pt x="1537" y="6977"/>
                </a:cubicBezTo>
                <a:lnTo>
                  <a:pt x="560" y="6977"/>
                </a:lnTo>
                <a:cubicBezTo>
                  <a:pt x="632" y="6596"/>
                  <a:pt x="691" y="6096"/>
                  <a:pt x="691" y="5561"/>
                </a:cubicBezTo>
                <a:cubicBezTo>
                  <a:pt x="691" y="5025"/>
                  <a:pt x="632" y="4513"/>
                  <a:pt x="560" y="4144"/>
                </a:cubicBezTo>
                <a:close/>
                <a:moveTo>
                  <a:pt x="1573" y="7299"/>
                </a:moveTo>
                <a:cubicBezTo>
                  <a:pt x="1656" y="7299"/>
                  <a:pt x="1751" y="7370"/>
                  <a:pt x="1751" y="7477"/>
                </a:cubicBezTo>
                <a:cubicBezTo>
                  <a:pt x="1751" y="7585"/>
                  <a:pt x="1656" y="7656"/>
                  <a:pt x="1573" y="7656"/>
                </a:cubicBezTo>
                <a:lnTo>
                  <a:pt x="525" y="7656"/>
                </a:lnTo>
                <a:cubicBezTo>
                  <a:pt x="418" y="7656"/>
                  <a:pt x="346" y="7573"/>
                  <a:pt x="346" y="7477"/>
                </a:cubicBezTo>
                <a:cubicBezTo>
                  <a:pt x="346" y="7394"/>
                  <a:pt x="441" y="7299"/>
                  <a:pt x="525" y="7299"/>
                </a:cubicBezTo>
                <a:close/>
                <a:moveTo>
                  <a:pt x="3966" y="5310"/>
                </a:moveTo>
                <a:cubicBezTo>
                  <a:pt x="5049" y="6751"/>
                  <a:pt x="6109" y="7489"/>
                  <a:pt x="6526" y="7751"/>
                </a:cubicBezTo>
                <a:lnTo>
                  <a:pt x="5466" y="8799"/>
                </a:lnTo>
                <a:cubicBezTo>
                  <a:pt x="4251" y="7799"/>
                  <a:pt x="3501" y="6156"/>
                  <a:pt x="3311" y="5680"/>
                </a:cubicBezTo>
                <a:lnTo>
                  <a:pt x="3966" y="5310"/>
                </a:lnTo>
                <a:close/>
                <a:moveTo>
                  <a:pt x="1525" y="7989"/>
                </a:moveTo>
                <a:cubicBezTo>
                  <a:pt x="1453" y="8358"/>
                  <a:pt x="1394" y="8859"/>
                  <a:pt x="1394" y="9394"/>
                </a:cubicBezTo>
                <a:cubicBezTo>
                  <a:pt x="1406" y="9930"/>
                  <a:pt x="1453" y="10442"/>
                  <a:pt x="1525" y="10811"/>
                </a:cubicBezTo>
                <a:lnTo>
                  <a:pt x="537" y="10811"/>
                </a:lnTo>
                <a:cubicBezTo>
                  <a:pt x="608" y="10442"/>
                  <a:pt x="668" y="9930"/>
                  <a:pt x="668" y="9394"/>
                </a:cubicBezTo>
                <a:cubicBezTo>
                  <a:pt x="668" y="8859"/>
                  <a:pt x="632" y="8358"/>
                  <a:pt x="537" y="7989"/>
                </a:cubicBezTo>
                <a:close/>
                <a:moveTo>
                  <a:pt x="346" y="0"/>
                </a:moveTo>
                <a:cubicBezTo>
                  <a:pt x="299" y="0"/>
                  <a:pt x="239" y="36"/>
                  <a:pt x="215" y="60"/>
                </a:cubicBezTo>
                <a:cubicBezTo>
                  <a:pt x="179" y="107"/>
                  <a:pt x="168" y="155"/>
                  <a:pt x="179" y="215"/>
                </a:cubicBezTo>
                <a:cubicBezTo>
                  <a:pt x="287" y="560"/>
                  <a:pt x="346" y="1119"/>
                  <a:pt x="346" y="1727"/>
                </a:cubicBezTo>
                <a:cubicBezTo>
                  <a:pt x="346" y="2346"/>
                  <a:pt x="287" y="2905"/>
                  <a:pt x="179" y="3251"/>
                </a:cubicBezTo>
                <a:cubicBezTo>
                  <a:pt x="84" y="3334"/>
                  <a:pt x="1" y="3489"/>
                  <a:pt x="1" y="3632"/>
                </a:cubicBezTo>
                <a:cubicBezTo>
                  <a:pt x="1" y="3786"/>
                  <a:pt x="84" y="3929"/>
                  <a:pt x="179" y="4025"/>
                </a:cubicBezTo>
                <a:cubicBezTo>
                  <a:pt x="287" y="4370"/>
                  <a:pt x="346" y="4929"/>
                  <a:pt x="346" y="5549"/>
                </a:cubicBezTo>
                <a:cubicBezTo>
                  <a:pt x="346" y="6156"/>
                  <a:pt x="287" y="6715"/>
                  <a:pt x="179" y="7061"/>
                </a:cubicBezTo>
                <a:cubicBezTo>
                  <a:pt x="84" y="7156"/>
                  <a:pt x="1" y="7299"/>
                  <a:pt x="1" y="7454"/>
                </a:cubicBezTo>
                <a:cubicBezTo>
                  <a:pt x="1" y="7596"/>
                  <a:pt x="84" y="7751"/>
                  <a:pt x="179" y="7835"/>
                </a:cubicBezTo>
                <a:cubicBezTo>
                  <a:pt x="287" y="8180"/>
                  <a:pt x="346" y="8739"/>
                  <a:pt x="346" y="9359"/>
                </a:cubicBezTo>
                <a:cubicBezTo>
                  <a:pt x="346" y="9966"/>
                  <a:pt x="287" y="10525"/>
                  <a:pt x="179" y="10871"/>
                </a:cubicBezTo>
                <a:cubicBezTo>
                  <a:pt x="168" y="10918"/>
                  <a:pt x="179" y="10978"/>
                  <a:pt x="215" y="11025"/>
                </a:cubicBezTo>
                <a:cubicBezTo>
                  <a:pt x="239" y="11061"/>
                  <a:pt x="287" y="11085"/>
                  <a:pt x="346" y="11085"/>
                </a:cubicBezTo>
                <a:lnTo>
                  <a:pt x="1751" y="11085"/>
                </a:lnTo>
                <a:cubicBezTo>
                  <a:pt x="1787" y="11085"/>
                  <a:pt x="1846" y="11049"/>
                  <a:pt x="1882" y="11025"/>
                </a:cubicBezTo>
                <a:cubicBezTo>
                  <a:pt x="1906" y="10978"/>
                  <a:pt x="1930" y="10930"/>
                  <a:pt x="1906" y="10871"/>
                </a:cubicBezTo>
                <a:cubicBezTo>
                  <a:pt x="1799" y="10525"/>
                  <a:pt x="1739" y="9966"/>
                  <a:pt x="1739" y="9359"/>
                </a:cubicBezTo>
                <a:cubicBezTo>
                  <a:pt x="1739" y="8739"/>
                  <a:pt x="1799" y="8180"/>
                  <a:pt x="1906" y="7835"/>
                </a:cubicBezTo>
                <a:cubicBezTo>
                  <a:pt x="2013" y="7751"/>
                  <a:pt x="2084" y="7596"/>
                  <a:pt x="2084" y="7454"/>
                </a:cubicBezTo>
                <a:cubicBezTo>
                  <a:pt x="2084" y="7299"/>
                  <a:pt x="2013" y="7156"/>
                  <a:pt x="1906" y="7061"/>
                </a:cubicBezTo>
                <a:cubicBezTo>
                  <a:pt x="1799" y="6715"/>
                  <a:pt x="1739" y="6156"/>
                  <a:pt x="1739" y="5549"/>
                </a:cubicBezTo>
                <a:cubicBezTo>
                  <a:pt x="1739" y="5346"/>
                  <a:pt x="1739" y="5156"/>
                  <a:pt x="1763" y="4977"/>
                </a:cubicBezTo>
                <a:cubicBezTo>
                  <a:pt x="1882" y="4846"/>
                  <a:pt x="2299" y="4453"/>
                  <a:pt x="2870" y="4120"/>
                </a:cubicBezTo>
                <a:lnTo>
                  <a:pt x="3347" y="5287"/>
                </a:lnTo>
                <a:lnTo>
                  <a:pt x="3037" y="5465"/>
                </a:lnTo>
                <a:cubicBezTo>
                  <a:pt x="2966" y="5513"/>
                  <a:pt x="2930" y="5584"/>
                  <a:pt x="2966" y="5668"/>
                </a:cubicBezTo>
                <a:cubicBezTo>
                  <a:pt x="2989" y="5751"/>
                  <a:pt x="3823" y="7942"/>
                  <a:pt x="5394" y="9144"/>
                </a:cubicBezTo>
                <a:cubicBezTo>
                  <a:pt x="5418" y="9180"/>
                  <a:pt x="5454" y="9180"/>
                  <a:pt x="5490" y="9180"/>
                </a:cubicBezTo>
                <a:cubicBezTo>
                  <a:pt x="5537" y="9180"/>
                  <a:pt x="5585" y="9156"/>
                  <a:pt x="5609" y="9132"/>
                </a:cubicBezTo>
                <a:lnTo>
                  <a:pt x="6918" y="7823"/>
                </a:lnTo>
                <a:cubicBezTo>
                  <a:pt x="6954" y="7787"/>
                  <a:pt x="6978" y="7727"/>
                  <a:pt x="6966" y="7692"/>
                </a:cubicBezTo>
                <a:cubicBezTo>
                  <a:pt x="6954" y="7644"/>
                  <a:pt x="6918" y="7596"/>
                  <a:pt x="6883" y="7573"/>
                </a:cubicBezTo>
                <a:cubicBezTo>
                  <a:pt x="6883" y="7573"/>
                  <a:pt x="6537" y="7394"/>
                  <a:pt x="6049" y="6989"/>
                </a:cubicBezTo>
                <a:cubicBezTo>
                  <a:pt x="5585" y="6620"/>
                  <a:pt x="4871" y="5965"/>
                  <a:pt x="4156" y="4989"/>
                </a:cubicBezTo>
                <a:cubicBezTo>
                  <a:pt x="4128" y="4946"/>
                  <a:pt x="4078" y="4925"/>
                  <a:pt x="4029" y="4925"/>
                </a:cubicBezTo>
                <a:cubicBezTo>
                  <a:pt x="3997" y="4925"/>
                  <a:pt x="3966" y="4934"/>
                  <a:pt x="3942" y="4953"/>
                </a:cubicBezTo>
                <a:lnTo>
                  <a:pt x="3644" y="5132"/>
                </a:lnTo>
                <a:lnTo>
                  <a:pt x="3168" y="3965"/>
                </a:lnTo>
                <a:cubicBezTo>
                  <a:pt x="3335" y="3894"/>
                  <a:pt x="3501" y="3822"/>
                  <a:pt x="3668" y="3763"/>
                </a:cubicBezTo>
                <a:cubicBezTo>
                  <a:pt x="4359" y="4691"/>
                  <a:pt x="5394" y="5370"/>
                  <a:pt x="6133" y="5751"/>
                </a:cubicBezTo>
                <a:cubicBezTo>
                  <a:pt x="6954" y="6180"/>
                  <a:pt x="7597" y="6394"/>
                  <a:pt x="7621" y="6406"/>
                </a:cubicBezTo>
                <a:cubicBezTo>
                  <a:pt x="7645" y="6406"/>
                  <a:pt x="7657" y="6418"/>
                  <a:pt x="7669" y="6418"/>
                </a:cubicBezTo>
                <a:cubicBezTo>
                  <a:pt x="7704" y="6418"/>
                  <a:pt x="7740" y="6406"/>
                  <a:pt x="7776" y="6394"/>
                </a:cubicBezTo>
                <a:cubicBezTo>
                  <a:pt x="7823" y="6358"/>
                  <a:pt x="7835" y="6299"/>
                  <a:pt x="7835" y="6263"/>
                </a:cubicBezTo>
                <a:cubicBezTo>
                  <a:pt x="7835" y="6239"/>
                  <a:pt x="7811" y="5811"/>
                  <a:pt x="7633" y="5275"/>
                </a:cubicBezTo>
                <a:cubicBezTo>
                  <a:pt x="7383" y="4560"/>
                  <a:pt x="6942" y="4013"/>
                  <a:pt x="6359" y="3679"/>
                </a:cubicBezTo>
                <a:cubicBezTo>
                  <a:pt x="5848" y="3401"/>
                  <a:pt x="5309" y="3261"/>
                  <a:pt x="4754" y="3261"/>
                </a:cubicBezTo>
                <a:cubicBezTo>
                  <a:pt x="4171" y="3261"/>
                  <a:pt x="3570" y="3416"/>
                  <a:pt x="2966" y="3727"/>
                </a:cubicBezTo>
                <a:cubicBezTo>
                  <a:pt x="2477" y="3977"/>
                  <a:pt x="2084" y="4275"/>
                  <a:pt x="1834" y="4501"/>
                </a:cubicBezTo>
                <a:cubicBezTo>
                  <a:pt x="1858" y="4322"/>
                  <a:pt x="1894" y="4179"/>
                  <a:pt x="1918" y="4060"/>
                </a:cubicBezTo>
                <a:cubicBezTo>
                  <a:pt x="2013" y="3977"/>
                  <a:pt x="2073" y="3858"/>
                  <a:pt x="2096" y="3739"/>
                </a:cubicBezTo>
                <a:cubicBezTo>
                  <a:pt x="2263" y="3608"/>
                  <a:pt x="2811" y="3132"/>
                  <a:pt x="3692" y="2715"/>
                </a:cubicBezTo>
                <a:cubicBezTo>
                  <a:pt x="4299" y="2429"/>
                  <a:pt x="4930" y="2227"/>
                  <a:pt x="5585" y="2108"/>
                </a:cubicBezTo>
                <a:cubicBezTo>
                  <a:pt x="6017" y="2024"/>
                  <a:pt x="6460" y="1982"/>
                  <a:pt x="6905" y="1982"/>
                </a:cubicBezTo>
                <a:cubicBezTo>
                  <a:pt x="7282" y="1982"/>
                  <a:pt x="7661" y="2012"/>
                  <a:pt x="8038" y="2072"/>
                </a:cubicBezTo>
                <a:cubicBezTo>
                  <a:pt x="8050" y="2076"/>
                  <a:pt x="8063" y="2078"/>
                  <a:pt x="8076" y="2078"/>
                </a:cubicBezTo>
                <a:cubicBezTo>
                  <a:pt x="8137" y="2078"/>
                  <a:pt x="8197" y="2036"/>
                  <a:pt x="8216" y="1977"/>
                </a:cubicBezTo>
                <a:cubicBezTo>
                  <a:pt x="8204" y="1870"/>
                  <a:pt x="8180" y="1798"/>
                  <a:pt x="8121" y="1751"/>
                </a:cubicBezTo>
                <a:cubicBezTo>
                  <a:pt x="8085" y="1727"/>
                  <a:pt x="7478" y="1381"/>
                  <a:pt x="6609" y="1155"/>
                </a:cubicBezTo>
                <a:cubicBezTo>
                  <a:pt x="6168" y="1040"/>
                  <a:pt x="5744" y="982"/>
                  <a:pt x="5346" y="982"/>
                </a:cubicBezTo>
                <a:cubicBezTo>
                  <a:pt x="4713" y="982"/>
                  <a:pt x="4143" y="1129"/>
                  <a:pt x="3668" y="1429"/>
                </a:cubicBezTo>
                <a:cubicBezTo>
                  <a:pt x="3097" y="1786"/>
                  <a:pt x="3049" y="2310"/>
                  <a:pt x="3120" y="2608"/>
                </a:cubicBezTo>
                <a:cubicBezTo>
                  <a:pt x="2596" y="2894"/>
                  <a:pt x="2204" y="3179"/>
                  <a:pt x="2001" y="3358"/>
                </a:cubicBezTo>
                <a:cubicBezTo>
                  <a:pt x="1965" y="3310"/>
                  <a:pt x="1942" y="3286"/>
                  <a:pt x="1906" y="3251"/>
                </a:cubicBezTo>
                <a:cubicBezTo>
                  <a:pt x="1799" y="2905"/>
                  <a:pt x="1739" y="2346"/>
                  <a:pt x="1739" y="1727"/>
                </a:cubicBezTo>
                <a:cubicBezTo>
                  <a:pt x="1739" y="1119"/>
                  <a:pt x="1799" y="560"/>
                  <a:pt x="1906" y="215"/>
                </a:cubicBezTo>
                <a:cubicBezTo>
                  <a:pt x="1930" y="167"/>
                  <a:pt x="1906" y="107"/>
                  <a:pt x="1882" y="60"/>
                </a:cubicBezTo>
                <a:cubicBezTo>
                  <a:pt x="1846" y="24"/>
                  <a:pt x="1799" y="0"/>
                  <a:pt x="17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" name="Google Shape;300;p50">
            <a:extLst>
              <a:ext uri="{FF2B5EF4-FFF2-40B4-BE49-F238E27FC236}">
                <a16:creationId xmlns:a16="http://schemas.microsoft.com/office/drawing/2014/main" id="{B484DBA9-6156-8709-7812-EB0C2AD5FFFE}"/>
              </a:ext>
            </a:extLst>
          </p:cNvPr>
          <p:cNvCxnSpPr/>
          <p:nvPr/>
        </p:nvCxnSpPr>
        <p:spPr>
          <a:xfrm rot="10800000" flipH="1">
            <a:off x="7033200" y="559095"/>
            <a:ext cx="2114400" cy="48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4C04D1B3-7806-605D-06BF-9216692D5CAB}"/>
              </a:ext>
            </a:extLst>
          </p:cNvPr>
          <p:cNvSpPr/>
          <p:nvPr/>
        </p:nvSpPr>
        <p:spPr>
          <a:xfrm>
            <a:off x="0" y="1795373"/>
            <a:ext cx="9144000" cy="7677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129437B-9B39-D5F8-D578-53EBE539B1D2}"/>
              </a:ext>
            </a:extLst>
          </p:cNvPr>
          <p:cNvSpPr txBox="1"/>
          <p:nvPr/>
        </p:nvSpPr>
        <p:spPr>
          <a:xfrm>
            <a:off x="-155372" y="1901797"/>
            <a:ext cx="1915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800" b="1" dirty="0" err="1">
                <a:solidFill>
                  <a:schemeClr val="bg1"/>
                </a:solidFill>
                <a:latin typeface="#9Slide05 SVNBulgary" pitchFamily="2" charset="0"/>
              </a:rPr>
              <a:t>Đề</a:t>
            </a:r>
            <a:r>
              <a:rPr lang="en-SG" sz="2800" b="1" dirty="0">
                <a:solidFill>
                  <a:schemeClr val="bg1"/>
                </a:solidFill>
                <a:latin typeface="#9Slide05 SVNBulgary" pitchFamily="2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#9Slide05 SVNBulgary" pitchFamily="2" charset="0"/>
              </a:rPr>
              <a:t>tài</a:t>
            </a:r>
            <a:endParaRPr lang="en-SG" sz="2800" b="1" dirty="0">
              <a:solidFill>
                <a:schemeClr val="bg1"/>
              </a:solidFill>
              <a:latin typeface="#9Slide05 SVNBulgary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6D2952B-A269-B6D4-8217-FDC341751170}"/>
              </a:ext>
            </a:extLst>
          </p:cNvPr>
          <p:cNvSpPr txBox="1"/>
          <p:nvPr/>
        </p:nvSpPr>
        <p:spPr>
          <a:xfrm>
            <a:off x="1915545" y="1903502"/>
            <a:ext cx="2897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800" b="1" dirty="0" err="1">
                <a:solidFill>
                  <a:schemeClr val="bg1"/>
                </a:solidFill>
                <a:latin typeface="#9Slide05 SVNBulgary" pitchFamily="2" charset="0"/>
              </a:rPr>
              <a:t>Chủ</a:t>
            </a:r>
            <a:r>
              <a:rPr lang="en-SG" sz="2800" b="1" dirty="0">
                <a:solidFill>
                  <a:schemeClr val="bg1"/>
                </a:solidFill>
                <a:latin typeface="#9Slide05 SVNBulgary" pitchFamily="2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#9Slide05 SVNBulgary" pitchFamily="2" charset="0"/>
              </a:rPr>
              <a:t>đề</a:t>
            </a:r>
            <a:endParaRPr lang="en-SG" sz="2800" b="1" dirty="0">
              <a:solidFill>
                <a:schemeClr val="bg1"/>
              </a:solidFill>
              <a:latin typeface="#9Slide05 SVNBulgary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52F85D-A877-9F52-944B-52A9214A9D93}"/>
              </a:ext>
            </a:extLst>
          </p:cNvPr>
          <p:cNvSpPr txBox="1"/>
          <p:nvPr/>
        </p:nvSpPr>
        <p:spPr>
          <a:xfrm>
            <a:off x="5687671" y="1906534"/>
            <a:ext cx="2897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800" b="1" dirty="0" err="1">
                <a:solidFill>
                  <a:schemeClr val="bg1"/>
                </a:solidFill>
                <a:latin typeface="#9Slide05 SVNBulgary" pitchFamily="2" charset="0"/>
              </a:rPr>
              <a:t>Nghệ</a:t>
            </a:r>
            <a:r>
              <a:rPr lang="en-SG" sz="2800" b="1" dirty="0">
                <a:solidFill>
                  <a:schemeClr val="bg1"/>
                </a:solidFill>
                <a:latin typeface="#9Slide05 SVNBulgary" pitchFamily="2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#9Slide05 SVNBulgary" pitchFamily="2" charset="0"/>
              </a:rPr>
              <a:t>thuật</a:t>
            </a:r>
            <a:endParaRPr lang="en-SG" sz="2800" b="1" dirty="0">
              <a:solidFill>
                <a:schemeClr val="bg1"/>
              </a:solidFill>
              <a:latin typeface="#9Slide05 SVNBulgary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A8A1684-FCCA-0937-873B-9E46FD519039}"/>
              </a:ext>
            </a:extLst>
          </p:cNvPr>
          <p:cNvSpPr txBox="1"/>
          <p:nvPr/>
        </p:nvSpPr>
        <p:spPr>
          <a:xfrm>
            <a:off x="-9839" y="2728335"/>
            <a:ext cx="17696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latin typeface="#9Slide03 AmpleSoft" panose="02000000000000000000" pitchFamily="2" charset="0"/>
              </a:rPr>
              <a:t>Quê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hương</a:t>
            </a:r>
            <a:endParaRPr lang="en-US" sz="2000" dirty="0">
              <a:latin typeface="#9Slide03 AmpleSoft" panose="020000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CED02B3-EFF8-D6DE-1E77-5D83AFF10B24}"/>
              </a:ext>
            </a:extLst>
          </p:cNvPr>
          <p:cNvSpPr txBox="1"/>
          <p:nvPr/>
        </p:nvSpPr>
        <p:spPr>
          <a:xfrm>
            <a:off x="4994695" y="2732320"/>
            <a:ext cx="4054419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22860" indent="-285750" algn="just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Ngôn</a:t>
            </a:r>
            <a:r>
              <a:rPr lang="en-US" sz="2000" dirty="0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ngữ</a:t>
            </a:r>
            <a:r>
              <a:rPr lang="en-US" sz="2000" dirty="0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bình</a:t>
            </a:r>
            <a:r>
              <a:rPr lang="en-US" sz="2000" dirty="0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dị</a:t>
            </a:r>
            <a:r>
              <a:rPr lang="en-US" sz="2000" dirty="0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mà</a:t>
            </a:r>
            <a:r>
              <a:rPr lang="en-US" sz="2000" dirty="0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gợi</a:t>
            </a:r>
            <a:r>
              <a:rPr lang="en-US" sz="2000" dirty="0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cảm</a:t>
            </a:r>
            <a:r>
              <a:rPr lang="en-US" sz="2000" dirty="0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, </a:t>
            </a:r>
            <a:r>
              <a:rPr lang="en-US" sz="20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giọng</a:t>
            </a:r>
            <a:r>
              <a:rPr lang="en-US" sz="2000" dirty="0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thơ</a:t>
            </a:r>
            <a:r>
              <a:rPr lang="en-US" sz="2000" dirty="0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khỏe</a:t>
            </a:r>
            <a:r>
              <a:rPr lang="en-US" sz="2000" dirty="0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khoắn</a:t>
            </a:r>
            <a:r>
              <a:rPr lang="en-US" sz="2000" dirty="0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hào</a:t>
            </a:r>
            <a:r>
              <a:rPr lang="en-US" sz="2000" dirty="0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hùng</a:t>
            </a:r>
            <a:endParaRPr lang="en-US" sz="2000" dirty="0">
              <a:latin typeface="#9Slide03 AmpleSoft" panose="020000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  <a:p>
            <a:pPr marL="285750" marR="22860" indent="-285750" algn="just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Hình</a:t>
            </a:r>
            <a:r>
              <a:rPr lang="en-US" sz="2000" dirty="0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ảnh</a:t>
            </a:r>
            <a:r>
              <a:rPr lang="en-US" sz="2000" dirty="0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thơ</a:t>
            </a:r>
            <a:r>
              <a:rPr lang="en-US" sz="2000" dirty="0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sinh</a:t>
            </a:r>
            <a:r>
              <a:rPr lang="en-US" sz="2000" dirty="0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động</a:t>
            </a:r>
            <a:r>
              <a:rPr lang="en-US" sz="2000" dirty="0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, </a:t>
            </a:r>
            <a:r>
              <a:rPr lang="en-US" sz="20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phong</a:t>
            </a:r>
            <a:r>
              <a:rPr lang="en-US" sz="2000" dirty="0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phú</a:t>
            </a:r>
            <a:r>
              <a:rPr lang="en-US" sz="2000" dirty="0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, </a:t>
            </a:r>
            <a:r>
              <a:rPr lang="en-US" sz="20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giàu</a:t>
            </a:r>
            <a:r>
              <a:rPr lang="en-US" sz="2000" dirty="0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ý </a:t>
            </a:r>
            <a:r>
              <a:rPr lang="en-US" sz="20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nghĩa</a:t>
            </a:r>
            <a:endParaRPr lang="en-US" sz="2000" dirty="0">
              <a:latin typeface="#9Slide03 AmpleSoft" panose="020000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  <a:p>
            <a:pPr marL="285750" marR="22860" indent="-285750" algn="just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Nhiều</a:t>
            </a:r>
            <a:r>
              <a:rPr lang="en-US" sz="2000" dirty="0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phép</a:t>
            </a:r>
            <a:r>
              <a:rPr lang="en-US" sz="2000" dirty="0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tu</a:t>
            </a:r>
            <a:r>
              <a:rPr lang="en-US" sz="2000" dirty="0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từ</a:t>
            </a:r>
            <a:r>
              <a:rPr lang="en-US" sz="2000" dirty="0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được</a:t>
            </a:r>
            <a:r>
              <a:rPr lang="en-US" sz="2000" dirty="0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sử</a:t>
            </a:r>
            <a:r>
              <a:rPr lang="en-US" sz="2000" dirty="0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dụng</a:t>
            </a:r>
            <a:r>
              <a:rPr lang="en-US" sz="2000" dirty="0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đạt</a:t>
            </a:r>
            <a:r>
              <a:rPr lang="en-US" sz="2000" dirty="0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hiệu</a:t>
            </a:r>
            <a:r>
              <a:rPr lang="en-US" sz="2000" dirty="0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quả</a:t>
            </a:r>
            <a:r>
              <a:rPr lang="en-US" sz="2000" dirty="0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nghệ</a:t>
            </a:r>
            <a:r>
              <a:rPr lang="en-US" sz="2000" dirty="0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thuật</a:t>
            </a:r>
            <a:endParaRPr lang="en-US" sz="2000" dirty="0">
              <a:latin typeface="#9Slide03 AmpleSoft" panose="020000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4202BF6-5FD4-C9ED-D633-1EE7E253D012}"/>
              </a:ext>
            </a:extLst>
          </p:cNvPr>
          <p:cNvSpPr txBox="1"/>
          <p:nvPr/>
        </p:nvSpPr>
        <p:spPr>
          <a:xfrm>
            <a:off x="1831917" y="2728335"/>
            <a:ext cx="288673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err="1">
                <a:latin typeface="#9Slide03 AmpleSoft" panose="02000000000000000000" pitchFamily="2" charset="0"/>
              </a:rPr>
              <a:t>Khung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cảnh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thiên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nhiên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và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cuộc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sống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sinh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hoạt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của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làng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chài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ven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biển</a:t>
            </a:r>
            <a:endParaRPr lang="en-US" sz="2000" dirty="0">
              <a:latin typeface="#9Slide03 AmpleSoft" panose="020000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A2B1BD9-27D9-99A2-05D4-763B1B917CA1}"/>
              </a:ext>
            </a:extLst>
          </p:cNvPr>
          <p:cNvSpPr txBox="1"/>
          <p:nvPr/>
        </p:nvSpPr>
        <p:spPr>
          <a:xfrm>
            <a:off x="1831917" y="4200749"/>
            <a:ext cx="28867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err="1">
                <a:latin typeface="#9Slide03 AmpleSoft" panose="02000000000000000000" pitchFamily="2" charset="0"/>
              </a:rPr>
              <a:t>Nỗi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nhớ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quê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hương</a:t>
            </a:r>
            <a:r>
              <a:rPr lang="en-US" sz="2000" dirty="0">
                <a:latin typeface="#9Slide03 AmpleSoft" panose="02000000000000000000" pitchFamily="2" charset="0"/>
              </a:rPr>
              <a:t> da </a:t>
            </a:r>
            <a:r>
              <a:rPr lang="en-US" sz="2000" dirty="0" err="1">
                <a:latin typeface="#9Slide03 AmpleSoft" panose="02000000000000000000" pitchFamily="2" charset="0"/>
              </a:rPr>
              <a:t>diết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của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nhà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thơ</a:t>
            </a:r>
            <a:endParaRPr lang="en-US" sz="2000" dirty="0">
              <a:latin typeface="#9Slide03 AmpleSoft" panose="02000000000000000000" pitchFamily="2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C3D024D-F86B-2796-3130-2852E5F62D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86" y="3382813"/>
            <a:ext cx="1554708" cy="155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92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4" grpId="0" animBg="1"/>
      <p:bldP spid="16" grpId="0" animBg="1"/>
      <p:bldP spid="17" grpId="0"/>
      <p:bldP spid="18" grpId="0"/>
      <p:bldP spid="19" grpId="0"/>
      <p:bldP spid="21" grpId="0"/>
      <p:bldP spid="25" grpId="0"/>
      <p:bldP spid="2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1D8BA0-8AFF-7FD2-6825-36CCC83736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5820" y="374718"/>
            <a:ext cx="1302227" cy="13022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29CD04A-CA3F-4A98-899E-A7679D2F86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6187" y="2758208"/>
            <a:ext cx="1446617" cy="14466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F1DBBF2-AD90-5B3B-1010-B459C91042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0115" y="356816"/>
            <a:ext cx="1294963" cy="12949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AD7C295-A204-D422-DBB4-02B768CA83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2920" y="2788756"/>
            <a:ext cx="1385523" cy="138552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FD16EEC-E482-3223-A71C-A2FB0ACB86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5924" y="2703738"/>
            <a:ext cx="1642650" cy="16426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042758C-F17C-DFE4-D181-BF4F1290C8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10303" y="275457"/>
            <a:ext cx="1446618" cy="144661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DA19257-2AE8-1522-F525-AC9490D209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9554" y="2788756"/>
            <a:ext cx="1385522" cy="1385522"/>
          </a:xfrm>
          <a:prstGeom prst="rect">
            <a:avLst/>
          </a:prstGeom>
        </p:spPr>
      </p:pic>
      <p:sp>
        <p:nvSpPr>
          <p:cNvPr id="28" name="Oval 27">
            <a:hlinkClick r:id="rId10" action="ppaction://hlinksldjump"/>
            <a:extLst>
              <a:ext uri="{FF2B5EF4-FFF2-40B4-BE49-F238E27FC236}">
                <a16:creationId xmlns:a16="http://schemas.microsoft.com/office/drawing/2014/main" id="{20EC93B9-43DE-CFEC-7765-CF79C8520E06}"/>
              </a:ext>
            </a:extLst>
          </p:cNvPr>
          <p:cNvSpPr/>
          <p:nvPr/>
        </p:nvSpPr>
        <p:spPr>
          <a:xfrm>
            <a:off x="2232444" y="1884292"/>
            <a:ext cx="402336" cy="385358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1</a:t>
            </a:r>
          </a:p>
        </p:txBody>
      </p:sp>
      <p:sp>
        <p:nvSpPr>
          <p:cNvPr id="29" name="Oval 28">
            <a:hlinkClick r:id="rId11" action="ppaction://hlinksldjump"/>
            <a:extLst>
              <a:ext uri="{FF2B5EF4-FFF2-40B4-BE49-F238E27FC236}">
                <a16:creationId xmlns:a16="http://schemas.microsoft.com/office/drawing/2014/main" id="{393DF74E-A1A9-2A86-0105-3D20BF4FD81A}"/>
              </a:ext>
            </a:extLst>
          </p:cNvPr>
          <p:cNvSpPr/>
          <p:nvPr/>
        </p:nvSpPr>
        <p:spPr>
          <a:xfrm>
            <a:off x="4077833" y="1857582"/>
            <a:ext cx="402336" cy="385358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2</a:t>
            </a:r>
          </a:p>
        </p:txBody>
      </p:sp>
      <p:sp>
        <p:nvSpPr>
          <p:cNvPr id="30" name="Oval 29">
            <a:hlinkClick r:id="rId12" action="ppaction://hlinksldjump"/>
            <a:extLst>
              <a:ext uri="{FF2B5EF4-FFF2-40B4-BE49-F238E27FC236}">
                <a16:creationId xmlns:a16="http://schemas.microsoft.com/office/drawing/2014/main" id="{A8F05E7E-C721-E159-F7D0-1A56C7323977}"/>
              </a:ext>
            </a:extLst>
          </p:cNvPr>
          <p:cNvSpPr/>
          <p:nvPr/>
        </p:nvSpPr>
        <p:spPr>
          <a:xfrm>
            <a:off x="5819090" y="1867741"/>
            <a:ext cx="402336" cy="385358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3</a:t>
            </a:r>
          </a:p>
        </p:txBody>
      </p:sp>
      <p:sp>
        <p:nvSpPr>
          <p:cNvPr id="31" name="Oval 30">
            <a:hlinkClick r:id="rId13" action="ppaction://hlinksldjump"/>
            <a:extLst>
              <a:ext uri="{FF2B5EF4-FFF2-40B4-BE49-F238E27FC236}">
                <a16:creationId xmlns:a16="http://schemas.microsoft.com/office/drawing/2014/main" id="{904E652E-09B0-1919-11CE-142D7EE4DF99}"/>
              </a:ext>
            </a:extLst>
          </p:cNvPr>
          <p:cNvSpPr/>
          <p:nvPr/>
        </p:nvSpPr>
        <p:spPr>
          <a:xfrm>
            <a:off x="2236081" y="4243414"/>
            <a:ext cx="402336" cy="385358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5</a:t>
            </a:r>
          </a:p>
        </p:txBody>
      </p:sp>
      <p:sp>
        <p:nvSpPr>
          <p:cNvPr id="32" name="Oval 31">
            <a:hlinkClick r:id="rId14" action="ppaction://hlinksldjump"/>
            <a:extLst>
              <a:ext uri="{FF2B5EF4-FFF2-40B4-BE49-F238E27FC236}">
                <a16:creationId xmlns:a16="http://schemas.microsoft.com/office/drawing/2014/main" id="{57C5D4DB-D778-D086-7A8C-CB892B3E5524}"/>
              </a:ext>
            </a:extLst>
          </p:cNvPr>
          <p:cNvSpPr/>
          <p:nvPr/>
        </p:nvSpPr>
        <p:spPr>
          <a:xfrm>
            <a:off x="4132896" y="4266197"/>
            <a:ext cx="402336" cy="385358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6</a:t>
            </a:r>
          </a:p>
        </p:txBody>
      </p:sp>
      <p:sp>
        <p:nvSpPr>
          <p:cNvPr id="33" name="Oval 32">
            <a:hlinkClick r:id="rId15" action="ppaction://hlinksldjump"/>
            <a:extLst>
              <a:ext uri="{FF2B5EF4-FFF2-40B4-BE49-F238E27FC236}">
                <a16:creationId xmlns:a16="http://schemas.microsoft.com/office/drawing/2014/main" id="{FA67F689-4DF7-1325-67C5-3B90516C1FAA}"/>
              </a:ext>
            </a:extLst>
          </p:cNvPr>
          <p:cNvSpPr/>
          <p:nvPr/>
        </p:nvSpPr>
        <p:spPr>
          <a:xfrm>
            <a:off x="7736283" y="1870062"/>
            <a:ext cx="402336" cy="385358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62F1C5-45AF-D2EB-C199-A39B4C86876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438429" y="293471"/>
            <a:ext cx="1163657" cy="1642651"/>
          </a:xfrm>
          <a:prstGeom prst="rect">
            <a:avLst/>
          </a:prstGeom>
        </p:spPr>
      </p:pic>
      <p:sp>
        <p:nvSpPr>
          <p:cNvPr id="23" name="Oval 22">
            <a:hlinkClick r:id="rId17" action="ppaction://hlinksldjump"/>
            <a:extLst>
              <a:ext uri="{FF2B5EF4-FFF2-40B4-BE49-F238E27FC236}">
                <a16:creationId xmlns:a16="http://schemas.microsoft.com/office/drawing/2014/main" id="{63388D74-810D-81E7-C356-0ACFA5CABCF9}"/>
              </a:ext>
            </a:extLst>
          </p:cNvPr>
          <p:cNvSpPr/>
          <p:nvPr/>
        </p:nvSpPr>
        <p:spPr>
          <a:xfrm>
            <a:off x="5899486" y="4276717"/>
            <a:ext cx="402336" cy="385358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7</a:t>
            </a:r>
          </a:p>
        </p:txBody>
      </p:sp>
      <p:sp>
        <p:nvSpPr>
          <p:cNvPr id="25" name="Oval 24">
            <a:hlinkClick r:id="rId18" action="ppaction://hlinksldjump"/>
            <a:extLst>
              <a:ext uri="{FF2B5EF4-FFF2-40B4-BE49-F238E27FC236}">
                <a16:creationId xmlns:a16="http://schemas.microsoft.com/office/drawing/2014/main" id="{10E841A8-2274-9309-C54C-E03F231AADD5}"/>
              </a:ext>
            </a:extLst>
          </p:cNvPr>
          <p:cNvSpPr/>
          <p:nvPr/>
        </p:nvSpPr>
        <p:spPr>
          <a:xfrm>
            <a:off x="7816679" y="4279038"/>
            <a:ext cx="402336" cy="385358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8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A8EC504-2896-4FD7-873B-10DBBBA6DD94}"/>
              </a:ext>
            </a:extLst>
          </p:cNvPr>
          <p:cNvSpPr/>
          <p:nvPr/>
        </p:nvSpPr>
        <p:spPr>
          <a:xfrm rot="16200000">
            <a:off x="-1370640" y="2265729"/>
            <a:ext cx="43901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50"/>
              </a:spcBef>
              <a:spcAft>
                <a:spcPts val="450"/>
              </a:spcAft>
            </a:pPr>
            <a:r>
              <a:rPr lang="en-US" sz="5400" dirty="0" err="1">
                <a:solidFill>
                  <a:srgbClr val="FF0000"/>
                </a:solidFill>
                <a:latin typeface="#9Slide05 Edwardian" panose="02040603050506020204" pitchFamily="18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Cánh</a:t>
            </a:r>
            <a:r>
              <a:rPr lang="en-US" sz="5400" dirty="0">
                <a:solidFill>
                  <a:srgbClr val="FF0000"/>
                </a:solidFill>
                <a:latin typeface="#9Slide05 Edwardian" panose="02040603050506020204" pitchFamily="18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5 Edwardian" panose="02040603050506020204" pitchFamily="18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buồm</a:t>
            </a:r>
            <a:r>
              <a:rPr lang="en-US" sz="5400" dirty="0">
                <a:solidFill>
                  <a:srgbClr val="FF0000"/>
                </a:solidFill>
                <a:latin typeface="#9Slide05 Edwardian" panose="02040603050506020204" pitchFamily="18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tri </a:t>
            </a:r>
            <a:r>
              <a:rPr lang="en-US" sz="5400" dirty="0" err="1">
                <a:solidFill>
                  <a:srgbClr val="FF0000"/>
                </a:solidFill>
                <a:latin typeface="#9Slide05 Edwardian" panose="02040603050506020204" pitchFamily="18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thức</a:t>
            </a:r>
            <a:endParaRPr lang="en-SG" sz="5400" dirty="0">
              <a:solidFill>
                <a:srgbClr val="FF0000"/>
              </a:solidFill>
              <a:latin typeface="#9Slide05 Edwardian" panose="02040603050506020204" pitchFamily="18" charset="0"/>
              <a:cs typeface="#9Slide03 Arima Madurai Black" panose="00000A00000000000000" pitchFamily="2" charset="0"/>
            </a:endParaRPr>
          </a:p>
        </p:txBody>
      </p:sp>
      <p:pic>
        <p:nvPicPr>
          <p:cNvPr id="7" name="Picture 6">
            <a:hlinkClick r:id="rId19" action="ppaction://hlinksldjump"/>
            <a:extLst>
              <a:ext uri="{FF2B5EF4-FFF2-40B4-BE49-F238E27FC236}">
                <a16:creationId xmlns:a16="http://schemas.microsoft.com/office/drawing/2014/main" id="{AB41DA5C-ED52-19AC-1D8E-6E2E26D1B15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2811" y="166255"/>
            <a:ext cx="450135" cy="41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14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6"/>
          <p:cNvSpPr txBox="1">
            <a:spLocks noGrp="1"/>
          </p:cNvSpPr>
          <p:nvPr>
            <p:ph type="body" idx="1"/>
          </p:nvPr>
        </p:nvSpPr>
        <p:spPr>
          <a:xfrm>
            <a:off x="3440851" y="531000"/>
            <a:ext cx="5311472" cy="2103000"/>
          </a:xfrm>
          <a:prstGeom prst="rect">
            <a:avLst/>
          </a:prstGeom>
        </p:spPr>
        <p:txBody>
          <a:bodyPr spcFirstLastPara="1" wrap="square" lIns="91425" tIns="91425" rIns="274300" bIns="91425" anchor="t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		    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Quê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hương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là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…………….</a:t>
            </a:r>
          </a:p>
          <a:p>
            <a:pPr algn="just">
              <a:lnSpc>
                <a:spcPct val="150000"/>
              </a:lnSpc>
            </a:pP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               Cho con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trèo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hái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mỗi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ngày</a:t>
            </a:r>
            <a:endParaRPr lang="en-US" sz="2800" kern="100" dirty="0">
              <a:latin typeface="#9Slide05 FS Blonde Script" panose="03000503000000000000" pitchFamily="65" charset="0"/>
              <a:ea typeface="SimSun" panose="02010600030101010101" pitchFamily="2" charset="-122"/>
            </a:endParaRPr>
          </a:p>
          <a:p>
            <a:pPr algn="just">
              <a:lnSpc>
                <a:spcPct val="150000"/>
              </a:lnSpc>
            </a:pP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               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Quê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hương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là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đường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đi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học</a:t>
            </a:r>
            <a:endParaRPr lang="en-US" sz="2800" kern="100" dirty="0">
              <a:latin typeface="#9Slide05 FS Blonde Script" panose="03000503000000000000" pitchFamily="65" charset="0"/>
              <a:ea typeface="SimSun" panose="02010600030101010101" pitchFamily="2" charset="-122"/>
            </a:endParaRPr>
          </a:p>
          <a:p>
            <a:pPr algn="just">
              <a:lnSpc>
                <a:spcPct val="150000"/>
              </a:lnSpc>
            </a:pP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                Con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về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rợp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bướm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vàng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bay</a:t>
            </a:r>
          </a:p>
          <a:p>
            <a:pPr algn="ctr">
              <a:lnSpc>
                <a:spcPct val="150000"/>
              </a:lnSpc>
            </a:pPr>
            <a:endParaRPr lang="en-US" sz="2800" kern="100" dirty="0">
              <a:effectLst/>
              <a:latin typeface="#9Slide05 FS Blonde Script" panose="03000503000000000000" pitchFamily="65" charset="0"/>
              <a:ea typeface="SimSun" panose="02010600030101010101" pitchFamily="2" charset="-122"/>
            </a:endParaRPr>
          </a:p>
        </p:txBody>
      </p:sp>
      <p:pic>
        <p:nvPicPr>
          <p:cNvPr id="295" name="Google Shape;295;p36"/>
          <p:cNvPicPr preferRelativeResize="0"/>
          <p:nvPr/>
        </p:nvPicPr>
        <p:blipFill rotWithShape="1">
          <a:blip r:embed="rId3"/>
          <a:srcRect l="32690" t="-220" r="10859" b="220"/>
          <a:stretch/>
        </p:blipFill>
        <p:spPr>
          <a:xfrm>
            <a:off x="0" y="540000"/>
            <a:ext cx="3440851" cy="406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36"/>
          <p:cNvSpPr/>
          <p:nvPr/>
        </p:nvSpPr>
        <p:spPr>
          <a:xfrm rot="5400000">
            <a:off x="634086" y="1792950"/>
            <a:ext cx="4081500" cy="15576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294;p36">
            <a:extLst>
              <a:ext uri="{FF2B5EF4-FFF2-40B4-BE49-F238E27FC236}">
                <a16:creationId xmlns:a16="http://schemas.microsoft.com/office/drawing/2014/main" id="{354190AA-0C2D-AA94-4C94-2401280578C5}"/>
              </a:ext>
            </a:extLst>
          </p:cNvPr>
          <p:cNvSpPr txBox="1">
            <a:spLocks/>
          </p:cNvSpPr>
          <p:nvPr/>
        </p:nvSpPr>
        <p:spPr>
          <a:xfrm>
            <a:off x="4644283" y="3633745"/>
            <a:ext cx="3706633" cy="664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27430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M Sans"/>
              <a:buNone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800" kern="100" dirty="0">
                <a:solidFill>
                  <a:srgbClr val="FF0000"/>
                </a:solidFill>
                <a:latin typeface="#9Slide05 FS Blonde Script" panose="03000503000000000000" pitchFamily="65" charset="0"/>
                <a:ea typeface="SimSun" panose="02010600030101010101" pitchFamily="2" charset="-122"/>
                <a:sym typeface="Wingdings" panose="05000000000000000000" pitchFamily="2" charset="2"/>
              </a:rPr>
              <a:t> </a:t>
            </a:r>
            <a:r>
              <a:rPr lang="en-US" sz="2800" kern="100" dirty="0" err="1">
                <a:solidFill>
                  <a:srgbClr val="FF0000"/>
                </a:solidFill>
                <a:latin typeface="#9Slide05 FS Blonde Script" panose="03000503000000000000" pitchFamily="65" charset="0"/>
                <a:ea typeface="SimSun" panose="02010600030101010101" pitchFamily="2" charset="-122"/>
              </a:rPr>
              <a:t>Chùm</a:t>
            </a:r>
            <a:r>
              <a:rPr lang="en-US" sz="2800" kern="100" dirty="0">
                <a:solidFill>
                  <a:srgbClr val="FF0000"/>
                </a:solidFill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latin typeface="#9Slide05 FS Blonde Script" panose="03000503000000000000" pitchFamily="65" charset="0"/>
                <a:ea typeface="SimSun" panose="02010600030101010101" pitchFamily="2" charset="-122"/>
              </a:rPr>
              <a:t>khế</a:t>
            </a:r>
            <a:r>
              <a:rPr lang="en-US" sz="2800" kern="100" dirty="0">
                <a:solidFill>
                  <a:srgbClr val="FF0000"/>
                </a:solidFill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latin typeface="#9Slide05 FS Blonde Script" panose="03000503000000000000" pitchFamily="65" charset="0"/>
                <a:ea typeface="SimSun" panose="02010600030101010101" pitchFamily="2" charset="-122"/>
              </a:rPr>
              <a:t>ngọt</a:t>
            </a:r>
            <a:endParaRPr lang="en-US" sz="2800" kern="100" dirty="0">
              <a:solidFill>
                <a:srgbClr val="FF0000"/>
              </a:solidFill>
              <a:latin typeface="#9Slide05 FS Blonde Script" panose="03000503000000000000" pitchFamily="65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2494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" grpId="0" build="p"/>
      <p:bldP spid="4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Diagonal Corner Rectangle 3">
            <a:extLst>
              <a:ext uri="{FF2B5EF4-FFF2-40B4-BE49-F238E27FC236}">
                <a16:creationId xmlns:a16="http://schemas.microsoft.com/office/drawing/2014/main" id="{709A1307-2146-4FA3-87FC-1EE794A77E64}"/>
              </a:ext>
            </a:extLst>
          </p:cNvPr>
          <p:cNvSpPr/>
          <p:nvPr/>
        </p:nvSpPr>
        <p:spPr>
          <a:xfrm>
            <a:off x="1823317" y="557318"/>
            <a:ext cx="6862354" cy="1229192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9F5D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800" b="1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#9Slide03 Ample" panose="02000000000000000000" pitchFamily="2" charset="0"/>
              </a:rPr>
              <a:t> 1. </a:t>
            </a:r>
            <a:r>
              <a:rPr lang="en-US" altLang="en-US" sz="2800" b="1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Đâu</a:t>
            </a:r>
            <a:r>
              <a:rPr lang="en-US" altLang="en-US" sz="2800" b="1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không</a:t>
            </a:r>
            <a:r>
              <a:rPr lang="en-US" altLang="en-US" sz="2800" b="1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là</a:t>
            </a:r>
            <a:r>
              <a:rPr lang="en-US" altLang="en-US" sz="2800" b="1" dirty="0">
                <a:solidFill>
                  <a:srgbClr val="FF0000"/>
                </a:solidFill>
                <a:latin typeface="#9Slide03 Ample" panose="02000000000000000000" pitchFamily="2" charset="0"/>
              </a:rPr>
              <a:t> ý </a:t>
            </a:r>
            <a:r>
              <a:rPr lang="en-US" altLang="en-US" sz="2800" b="1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đúng</a:t>
            </a:r>
            <a:r>
              <a:rPr lang="en-US" altLang="en-US" sz="2800" b="1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về</a:t>
            </a:r>
            <a:r>
              <a:rPr lang="en-US" altLang="en-US" sz="2800" b="1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đặc</a:t>
            </a:r>
            <a:r>
              <a:rPr lang="en-US" altLang="en-US" sz="2800" b="1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điểm</a:t>
            </a:r>
            <a:r>
              <a:rPr lang="en-US" altLang="en-US" sz="2800" b="1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hình</a:t>
            </a:r>
            <a:r>
              <a:rPr lang="en-US" altLang="en-US" sz="2800" b="1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thức</a:t>
            </a:r>
            <a:r>
              <a:rPr lang="en-US" altLang="en-US" sz="2800" b="1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bài</a:t>
            </a:r>
            <a:r>
              <a:rPr lang="en-US" altLang="en-US" sz="2800" b="1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thơ</a:t>
            </a:r>
            <a:r>
              <a:rPr lang="en-US" altLang="en-US" sz="2800" b="1" dirty="0">
                <a:solidFill>
                  <a:srgbClr val="FF0000"/>
                </a:solidFill>
                <a:latin typeface="#9Slide03 Ample" panose="02000000000000000000" pitchFamily="2" charset="0"/>
              </a:rPr>
              <a:t> “</a:t>
            </a:r>
            <a:r>
              <a:rPr lang="en-US" altLang="en-US" sz="2800" b="1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Quê</a:t>
            </a:r>
            <a:r>
              <a:rPr lang="en-US" altLang="en-US" sz="2800" b="1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hương</a:t>
            </a:r>
            <a:r>
              <a:rPr lang="en-US" altLang="en-US" sz="2800" b="1" dirty="0">
                <a:solidFill>
                  <a:srgbClr val="FF0000"/>
                </a:solidFill>
                <a:latin typeface="#9Slide03 Ample" panose="02000000000000000000" pitchFamily="2" charset="0"/>
              </a:rPr>
              <a:t>”?</a:t>
            </a:r>
            <a:endParaRPr lang="en-US" altLang="en-US" sz="2800" dirty="0">
              <a:solidFill>
                <a:srgbClr val="FF0000"/>
              </a:solidFill>
              <a:latin typeface="#9Slide03 Ample" panose="020000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9D1457A-296A-4ED6-814A-AB1B42AF1E4D}"/>
              </a:ext>
            </a:extLst>
          </p:cNvPr>
          <p:cNvSpPr/>
          <p:nvPr/>
        </p:nvSpPr>
        <p:spPr>
          <a:xfrm>
            <a:off x="693166" y="2482759"/>
            <a:ext cx="3531752" cy="95074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A. </a:t>
            </a:r>
            <a:r>
              <a:rPr lang="en-US" alt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Viết</a:t>
            </a:r>
            <a:r>
              <a:rPr lang="en-US" alt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theo</a:t>
            </a:r>
            <a:r>
              <a:rPr lang="en-US" alt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thể</a:t>
            </a:r>
            <a:r>
              <a:rPr lang="en-US" alt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thơ</a:t>
            </a:r>
            <a:r>
              <a:rPr lang="en-US" alt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7 </a:t>
            </a:r>
            <a:r>
              <a:rPr lang="en-US" alt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chữ</a:t>
            </a:r>
            <a:endParaRPr lang="en-US" altLang="en-US" sz="2000" dirty="0">
              <a:solidFill>
                <a:schemeClr val="tx1"/>
              </a:solidFill>
              <a:latin typeface="#9Slide03 AmpleSoft" panose="020000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107D4A-C372-4881-B3AB-5766D6525DB4}"/>
              </a:ext>
            </a:extLst>
          </p:cNvPr>
          <p:cNvSpPr/>
          <p:nvPr/>
        </p:nvSpPr>
        <p:spPr>
          <a:xfrm>
            <a:off x="5065981" y="2479810"/>
            <a:ext cx="3584332" cy="95074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B. </a:t>
            </a:r>
            <a:r>
              <a:rPr lang="en-US" alt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Gieo</a:t>
            </a:r>
            <a:r>
              <a:rPr lang="en-US" alt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vần</a:t>
            </a:r>
            <a:r>
              <a:rPr lang="en-US" alt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chân</a:t>
            </a:r>
            <a:r>
              <a:rPr lang="en-US" alt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, </a:t>
            </a:r>
            <a:r>
              <a:rPr lang="en-US" alt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vần</a:t>
            </a:r>
            <a:r>
              <a:rPr lang="en-US" alt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liền</a:t>
            </a:r>
            <a:r>
              <a:rPr lang="en-US" alt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tạo</a:t>
            </a:r>
            <a:r>
              <a:rPr lang="en-US" alt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sự</a:t>
            </a:r>
            <a:r>
              <a:rPr lang="en-US" alt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liên</a:t>
            </a:r>
            <a:r>
              <a:rPr lang="en-US" alt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kết</a:t>
            </a:r>
            <a:r>
              <a:rPr lang="en-US" alt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và</a:t>
            </a:r>
            <a:r>
              <a:rPr lang="en-US" alt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nhạc</a:t>
            </a:r>
            <a:r>
              <a:rPr lang="en-US" alt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điệu</a:t>
            </a:r>
            <a:r>
              <a:rPr lang="en-US" alt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cho</a:t>
            </a:r>
            <a:r>
              <a:rPr lang="en-US" alt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bài</a:t>
            </a:r>
            <a:endParaRPr lang="en-US" altLang="en-US" sz="2000" dirty="0">
              <a:solidFill>
                <a:schemeClr val="tx1"/>
              </a:solidFill>
              <a:latin typeface="#9Slide03 AmpleSoft" panose="020000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91C027-C80A-4E0C-ABCF-36F579724977}"/>
              </a:ext>
            </a:extLst>
          </p:cNvPr>
          <p:cNvSpPr/>
          <p:nvPr/>
        </p:nvSpPr>
        <p:spPr>
          <a:xfrm>
            <a:off x="693166" y="3862940"/>
            <a:ext cx="3531752" cy="95074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buClrTx/>
            </a:pPr>
            <a:r>
              <a:rPr lang="en-US" alt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C. </a:t>
            </a:r>
            <a:r>
              <a:rPr lang="en-US" alt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Ngắt</a:t>
            </a:r>
            <a:r>
              <a:rPr lang="en-US" alt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nhịp</a:t>
            </a:r>
            <a:r>
              <a:rPr lang="en-US" alt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chủ</a:t>
            </a:r>
            <a:r>
              <a:rPr lang="en-US" alt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đạo</a:t>
            </a:r>
            <a:r>
              <a:rPr lang="en-US" alt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3/5, </a:t>
            </a:r>
            <a:r>
              <a:rPr lang="en-US" alt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kết</a:t>
            </a:r>
            <a:r>
              <a:rPr lang="en-US" alt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hợp</a:t>
            </a:r>
            <a:r>
              <a:rPr lang="en-US" alt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linh</a:t>
            </a:r>
            <a:r>
              <a:rPr lang="en-US" alt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hoạt</a:t>
            </a:r>
            <a:r>
              <a:rPr lang="en-US" alt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với</a:t>
            </a:r>
            <a:r>
              <a:rPr lang="en-US" alt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#9Slide03 AmpleSoft" panose="02000000000000000000" pitchFamily="2" charset="0"/>
              </a:rPr>
              <a:t>nhịp</a:t>
            </a:r>
            <a:r>
              <a:rPr lang="en-US" altLang="en-US" sz="2000" dirty="0">
                <a:solidFill>
                  <a:schemeClr val="tx1"/>
                </a:solidFill>
                <a:latin typeface="#9Slide03 AmpleSoft" panose="02000000000000000000" pitchFamily="2" charset="0"/>
              </a:rPr>
              <a:t> 3/2/3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D7B1C3-09EB-4DEA-8E53-08C0A01F58FD}"/>
              </a:ext>
            </a:extLst>
          </p:cNvPr>
          <p:cNvSpPr/>
          <p:nvPr/>
        </p:nvSpPr>
        <p:spPr>
          <a:xfrm>
            <a:off x="5065981" y="3862940"/>
            <a:ext cx="3584332" cy="95074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Aft>
                <a:spcPts val="375"/>
              </a:spcAft>
            </a:pPr>
            <a:r>
              <a:rPr lang="vi-VN" sz="20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D. </a:t>
            </a:r>
            <a:r>
              <a:rPr lang="en-US" sz="20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Nhịp</a:t>
            </a:r>
            <a:r>
              <a:rPr lang="en-US" sz="20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linh</a:t>
            </a:r>
            <a:r>
              <a:rPr lang="en-US" sz="20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hoạt</a:t>
            </a:r>
            <a:r>
              <a:rPr lang="en-US" sz="2000" dirty="0">
                <a:latin typeface="#9Slide03 AmpleSoft" panose="02000000000000000000" pitchFamily="2" charset="0"/>
                <a:sym typeface="Wingdings" panose="05000000000000000000" pitchFamily="2" charset="2"/>
              </a:rPr>
              <a:t>, </a:t>
            </a:r>
            <a:r>
              <a:rPr lang="en-US" sz="20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đều</a:t>
            </a:r>
            <a:r>
              <a:rPr lang="en-US" sz="20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đặn</a:t>
            </a:r>
            <a:r>
              <a:rPr lang="en-US" sz="20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tạo</a:t>
            </a:r>
            <a:r>
              <a:rPr lang="en-US" sz="20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cảm</a:t>
            </a:r>
            <a:r>
              <a:rPr lang="en-US" sz="20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giác</a:t>
            </a:r>
            <a:r>
              <a:rPr lang="en-US" sz="20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dập</a:t>
            </a:r>
            <a:r>
              <a:rPr lang="en-US" sz="20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dềnh</a:t>
            </a:r>
            <a:r>
              <a:rPr lang="en-US" sz="20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như</a:t>
            </a:r>
            <a:r>
              <a:rPr lang="en-US" sz="20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sóng</a:t>
            </a:r>
            <a:r>
              <a:rPr lang="en-US" sz="20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nước</a:t>
            </a:r>
            <a:r>
              <a:rPr lang="en-US" sz="20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biển</a:t>
            </a:r>
            <a:r>
              <a:rPr lang="en-US" sz="2000" dirty="0">
                <a:latin typeface="#9Slide03 AmpleSoft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  <a:sym typeface="Wingdings" panose="05000000000000000000" pitchFamily="2" charset="2"/>
              </a:rPr>
              <a:t>khơi</a:t>
            </a:r>
            <a:endParaRPr lang="en-US" sz="2000" dirty="0">
              <a:latin typeface="#9Slide03 AmpleSoft" panose="02000000000000000000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8D95B0-E8B1-4619-B706-5C36218D6D6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503315" y="2644599"/>
            <a:ext cx="663853" cy="5310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818C81-9011-45B4-BBC3-F4AC51AA7D0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563766" y="4074277"/>
            <a:ext cx="603402" cy="5280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3BF18E-A7FE-48C0-93DE-56379B6249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754" y="4071945"/>
            <a:ext cx="603557" cy="5303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AEECCA-9179-4CD6-8ED1-546F70EF7F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755" y="2690716"/>
            <a:ext cx="603557" cy="530398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D40C5CB2-7695-F6CF-C444-89987803962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1385" y="448605"/>
            <a:ext cx="1446618" cy="144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911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Diagonal Corner Rectangle 3">
            <a:extLst>
              <a:ext uri="{FF2B5EF4-FFF2-40B4-BE49-F238E27FC236}">
                <a16:creationId xmlns:a16="http://schemas.microsoft.com/office/drawing/2014/main" id="{B201B945-29E9-4CEB-85D7-E10418616F1D}"/>
              </a:ext>
            </a:extLst>
          </p:cNvPr>
          <p:cNvSpPr/>
          <p:nvPr/>
        </p:nvSpPr>
        <p:spPr>
          <a:xfrm>
            <a:off x="2069432" y="536287"/>
            <a:ext cx="6536745" cy="1203448"/>
          </a:xfrm>
          <a:prstGeom prst="snip2DiagRect">
            <a:avLst/>
          </a:prstGeom>
          <a:solidFill>
            <a:srgbClr val="E9F5D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375"/>
              </a:spcAft>
            </a:pP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2: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Đâu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ý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mà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tác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giả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đã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giới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thiệu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làng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chài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quê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mình</a:t>
            </a:r>
            <a:r>
              <a:rPr lang="vi-VN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?</a:t>
            </a:r>
            <a:endParaRPr lang="vi-VN" sz="27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DE85F8-247A-4B26-8595-96F3824760FB}"/>
              </a:ext>
            </a:extLst>
          </p:cNvPr>
          <p:cNvSpPr/>
          <p:nvPr/>
        </p:nvSpPr>
        <p:spPr>
          <a:xfrm>
            <a:off x="658651" y="2437765"/>
            <a:ext cx="3868494" cy="92288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Aft>
                <a:spcPts val="375"/>
              </a:spcAft>
            </a:pP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A.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Nghề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truyền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thống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làm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chài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lưới</a:t>
            </a:r>
            <a:endParaRPr lang="en-US" sz="2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998625-6706-4B05-B067-E95C783B26B0}"/>
              </a:ext>
            </a:extLst>
          </p:cNvPr>
          <p:cNvSpPr/>
          <p:nvPr/>
        </p:nvSpPr>
        <p:spPr>
          <a:xfrm>
            <a:off x="4820159" y="2440906"/>
            <a:ext cx="3680099" cy="92288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Aft>
                <a:spcPts val="375"/>
              </a:spcAft>
            </a:pPr>
            <a:r>
              <a:rPr lang="vi-VN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B.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ở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trung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tâm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sóng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nước</a:t>
            </a:r>
            <a:endParaRPr lang="en-US" sz="2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E21DDD-2553-491E-ACF0-63B6678E1998}"/>
              </a:ext>
            </a:extLst>
          </p:cNvPr>
          <p:cNvSpPr/>
          <p:nvPr/>
        </p:nvSpPr>
        <p:spPr>
          <a:xfrm>
            <a:off x="651724" y="3750296"/>
            <a:ext cx="3868494" cy="92288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Aft>
                <a:spcPts val="375"/>
              </a:spcAft>
            </a:pPr>
            <a:r>
              <a:rPr lang="vi-VN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C.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một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chài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rộng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lớn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giàu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endParaRPr lang="vi-VN" sz="2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C5B765-44FA-45DA-A4F5-0A5D84934E6B}"/>
              </a:ext>
            </a:extLst>
          </p:cNvPr>
          <p:cNvSpPr/>
          <p:nvPr/>
        </p:nvSpPr>
        <p:spPr>
          <a:xfrm>
            <a:off x="4853806" y="3750296"/>
            <a:ext cx="3680099" cy="92288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Aft>
                <a:spcPts val="375"/>
              </a:spcAft>
            </a:pP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D.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cách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biển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nửa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ngày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sông</a:t>
            </a:r>
            <a:endParaRPr lang="en-US" sz="2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65CAB8-1B2C-4EA8-8B65-59A66BB51F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363" y="2545267"/>
            <a:ext cx="604292" cy="5310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920344-36E6-4158-BC2E-764F5C68CA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671" y="3911454"/>
            <a:ext cx="603402" cy="4827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E27D65-9434-408B-94F7-8ED2C185C3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713" y="3910613"/>
            <a:ext cx="603557" cy="5303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70336A-945B-4DE3-B247-62B093C375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360" y="2545266"/>
            <a:ext cx="549444" cy="482845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6D938339-BD59-0E5D-39F2-9B93858D02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5853" y="430284"/>
            <a:ext cx="1456672" cy="145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28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Diagonal Corner Rectangle 3">
            <a:extLst>
              <a:ext uri="{FF2B5EF4-FFF2-40B4-BE49-F238E27FC236}">
                <a16:creationId xmlns:a16="http://schemas.microsoft.com/office/drawing/2014/main" id="{D77D8D30-4115-47A9-B125-89F437E05677}"/>
              </a:ext>
            </a:extLst>
          </p:cNvPr>
          <p:cNvSpPr/>
          <p:nvPr/>
        </p:nvSpPr>
        <p:spPr>
          <a:xfrm>
            <a:off x="1742172" y="622860"/>
            <a:ext cx="6910939" cy="1203448"/>
          </a:xfrm>
          <a:prstGeom prst="snip2DiagRect">
            <a:avLst/>
          </a:prstGeom>
          <a:solidFill>
            <a:srgbClr val="E9F5D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3: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 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thơ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“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Quê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hương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”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rút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tập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thơ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tác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giả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Tế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Hanh?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9CB196-DC00-46E8-81BA-3A77FA74F475}"/>
              </a:ext>
            </a:extLst>
          </p:cNvPr>
          <p:cNvSpPr/>
          <p:nvPr/>
        </p:nvSpPr>
        <p:spPr>
          <a:xfrm>
            <a:off x="832665" y="2268955"/>
            <a:ext cx="3680099" cy="110428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Aft>
                <a:spcPts val="375"/>
              </a:spcAft>
            </a:pPr>
            <a:r>
              <a:rPr lang="vi-VN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A.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Tập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“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Gửi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miền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Bắc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” (1955)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42C0619-E7E8-41F4-897A-60DD32CC6418}"/>
              </a:ext>
            </a:extLst>
          </p:cNvPr>
          <p:cNvSpPr/>
          <p:nvPr/>
        </p:nvSpPr>
        <p:spPr>
          <a:xfrm>
            <a:off x="4861121" y="2272097"/>
            <a:ext cx="3680099" cy="110428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Aft>
                <a:spcPts val="375"/>
              </a:spcAft>
            </a:pPr>
            <a:r>
              <a:rPr lang="vi-VN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B.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Tập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“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Nghẹn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ngào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” (1939)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sau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đó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được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in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lại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tập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“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Hoa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niên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” (1945)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15C0D2-D8A7-4457-AF6D-827C80529F2B}"/>
              </a:ext>
            </a:extLst>
          </p:cNvPr>
          <p:cNvSpPr/>
          <p:nvPr/>
        </p:nvSpPr>
        <p:spPr>
          <a:xfrm>
            <a:off x="832665" y="3732056"/>
            <a:ext cx="3680099" cy="99237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C.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Tập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“Hai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nửa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yêu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thương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” (1963)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791C6E-4600-4008-997A-8D8C79C689C6}"/>
              </a:ext>
            </a:extLst>
          </p:cNvPr>
          <p:cNvSpPr/>
          <p:nvPr/>
        </p:nvSpPr>
        <p:spPr>
          <a:xfrm>
            <a:off x="4861121" y="3735198"/>
            <a:ext cx="3680099" cy="99237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Aft>
                <a:spcPts val="375"/>
              </a:spcAft>
            </a:pP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D.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Tập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“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Khúc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ca </a:t>
            </a:r>
            <a:r>
              <a:rPr lang="en-US" sz="2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mới</a:t>
            </a:r>
            <a:r>
              <a:rPr lang="en-US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” (1966)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65B977-FECD-4C9A-99B0-F2CFA74020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308" y="2566599"/>
            <a:ext cx="604292" cy="5310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A51C55-BC18-4BE0-B123-943EB6690E2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909362" y="3870033"/>
            <a:ext cx="603402" cy="5280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2234E8-6E22-4873-B547-0A75A761CE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663" y="3878731"/>
            <a:ext cx="603557" cy="5303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65F98F-77E4-4388-9B0E-16663CBB2A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663" y="2555046"/>
            <a:ext cx="603557" cy="482845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BEBB8C90-FB67-AE61-1162-D9C456B166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0836" y="520426"/>
            <a:ext cx="1163657" cy="164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258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Diagonal Corner Rectangle 3">
            <a:extLst>
              <a:ext uri="{FF2B5EF4-FFF2-40B4-BE49-F238E27FC236}">
                <a16:creationId xmlns:a16="http://schemas.microsoft.com/office/drawing/2014/main" id="{A5A3C59F-2B53-448A-8006-7E1B5AF37D90}"/>
              </a:ext>
            </a:extLst>
          </p:cNvPr>
          <p:cNvSpPr/>
          <p:nvPr/>
        </p:nvSpPr>
        <p:spPr>
          <a:xfrm>
            <a:off x="1900362" y="481183"/>
            <a:ext cx="6706047" cy="1187615"/>
          </a:xfrm>
          <a:prstGeom prst="snip2DiagRect">
            <a:avLst/>
          </a:prstGeom>
          <a:solidFill>
            <a:srgbClr val="E9F5D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375"/>
              </a:spcAft>
            </a:pP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4: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Đâu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ảnh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khi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đoàn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thuyền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đánh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trở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08C719-D587-4EB5-842A-E11A41107DE3}"/>
              </a:ext>
            </a:extLst>
          </p:cNvPr>
          <p:cNvSpPr/>
          <p:nvPr/>
        </p:nvSpPr>
        <p:spPr>
          <a:xfrm>
            <a:off x="577515" y="2243338"/>
            <a:ext cx="3847543" cy="118761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Aft>
                <a:spcPts val="375"/>
              </a:spcAft>
            </a:pPr>
            <a:r>
              <a:rPr lang="vi-VN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A.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da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ngăm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rám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nắng</a:t>
            </a:r>
            <a:endParaRPr lang="en-US" sz="2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22AEFE-4B82-494C-AE37-848669E6A9F5}"/>
              </a:ext>
            </a:extLst>
          </p:cNvPr>
          <p:cNvSpPr/>
          <p:nvPr/>
        </p:nvSpPr>
        <p:spPr>
          <a:xfrm>
            <a:off x="4825628" y="2243338"/>
            <a:ext cx="3847543" cy="118761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Aft>
                <a:spcPts val="375"/>
              </a:spcAft>
            </a:pPr>
            <a:r>
              <a:rPr lang="vi-VN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B.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thân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hình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nồng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thở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vị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xa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xăm</a:t>
            </a:r>
            <a:endParaRPr lang="vi-VN" sz="2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516786-D156-4993-8443-C819F70E0EE4}"/>
              </a:ext>
            </a:extLst>
          </p:cNvPr>
          <p:cNvSpPr/>
          <p:nvPr/>
        </p:nvSpPr>
        <p:spPr>
          <a:xfrm>
            <a:off x="577515" y="3682876"/>
            <a:ext cx="3847543" cy="118761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Aft>
                <a:spcPts val="375"/>
              </a:spcAft>
            </a:pPr>
            <a:r>
              <a:rPr lang="vi-VN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C.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Tấp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nập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đón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ghe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endParaRPr lang="vi-VN" sz="2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BC8991-1C77-4EE7-92A7-BA980778913C}"/>
              </a:ext>
            </a:extLst>
          </p:cNvPr>
          <p:cNvSpPr/>
          <p:nvPr/>
        </p:nvSpPr>
        <p:spPr>
          <a:xfrm>
            <a:off x="4825628" y="3682875"/>
            <a:ext cx="3847543" cy="118761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kern="1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D.</a:t>
            </a:r>
            <a:r>
              <a:rPr lang="vi-VN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Dân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trai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tráng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khỏe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mạnh</a:t>
            </a:r>
            <a:endParaRPr lang="vi-VN" sz="2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2F87DB-E6A5-4A2C-AB5D-5ED0334EDC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081" y="2571750"/>
            <a:ext cx="604292" cy="5310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23B571-F702-47D9-A512-7437C83F83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575" y="3965730"/>
            <a:ext cx="549303" cy="4827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7EA22E-86ED-43D7-A6CB-95FC45A279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852" y="4000593"/>
            <a:ext cx="603557" cy="4828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713B41-9009-4B22-AE60-5DFAD6BA9E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852" y="2580124"/>
            <a:ext cx="549444" cy="482845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B19E6B60-44DC-9A54-BDF6-1D6D28DB2D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9926" y="438777"/>
            <a:ext cx="1294963" cy="129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11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Diagonal Corner Rectangle 3">
            <a:extLst>
              <a:ext uri="{FF2B5EF4-FFF2-40B4-BE49-F238E27FC236}">
                <a16:creationId xmlns:a16="http://schemas.microsoft.com/office/drawing/2014/main" id="{B201B945-29E9-4CEB-85D7-E10418616F1D}"/>
              </a:ext>
            </a:extLst>
          </p:cNvPr>
          <p:cNvSpPr/>
          <p:nvPr/>
        </p:nvSpPr>
        <p:spPr>
          <a:xfrm>
            <a:off x="2069432" y="536287"/>
            <a:ext cx="6536745" cy="1203448"/>
          </a:xfrm>
          <a:prstGeom prst="snip2DiagRect">
            <a:avLst/>
          </a:prstGeom>
          <a:solidFill>
            <a:srgbClr val="E9F5D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375"/>
              </a:spcAft>
            </a:pP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5: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Đâu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ảnh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thuyền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đánh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khi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ra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khơi</a:t>
            </a:r>
            <a:r>
              <a:rPr lang="en-US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? </a:t>
            </a:r>
            <a:endParaRPr lang="vi-VN" sz="27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DE85F8-247A-4B26-8595-96F3824760FB}"/>
              </a:ext>
            </a:extLst>
          </p:cNvPr>
          <p:cNvSpPr/>
          <p:nvPr/>
        </p:nvSpPr>
        <p:spPr>
          <a:xfrm>
            <a:off x="466583" y="2435519"/>
            <a:ext cx="3665191" cy="92288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A.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Mỏi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mệt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nằm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lặng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yên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bên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bến</a:t>
            </a:r>
            <a:endParaRPr lang="vi-VN" sz="2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998625-6706-4B05-B067-E95C783B26B0}"/>
              </a:ext>
            </a:extLst>
          </p:cNvPr>
          <p:cNvSpPr/>
          <p:nvPr/>
        </p:nvSpPr>
        <p:spPr>
          <a:xfrm>
            <a:off x="4562374" y="2440906"/>
            <a:ext cx="4138863" cy="92288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B.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Chất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muối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thấm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dần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thớ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vỏ</a:t>
            </a:r>
            <a:endParaRPr lang="vi-VN" sz="2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E21DDD-2553-491E-ACF0-63B6678E1998}"/>
              </a:ext>
            </a:extLst>
          </p:cNvPr>
          <p:cNvSpPr/>
          <p:nvPr/>
        </p:nvSpPr>
        <p:spPr>
          <a:xfrm>
            <a:off x="459656" y="3750296"/>
            <a:ext cx="3665191" cy="92288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C.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Mạnh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mẽ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băng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như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con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tuấn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mã</a:t>
            </a:r>
            <a:endParaRPr lang="vi-VN" sz="2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C5B765-44FA-45DA-A4F5-0A5D84934E6B}"/>
              </a:ext>
            </a:extLst>
          </p:cNvPr>
          <p:cNvSpPr/>
          <p:nvPr/>
        </p:nvSpPr>
        <p:spPr>
          <a:xfrm>
            <a:off x="4557521" y="3750296"/>
            <a:ext cx="4138863" cy="92288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Aft>
                <a:spcPts val="375"/>
              </a:spcAft>
            </a:pP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D.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Giương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to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như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mảnh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hồn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làng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thâu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góp</a:t>
            </a:r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gió</a:t>
            </a:r>
            <a:endParaRPr lang="en-US" sz="2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65CAB8-1B2C-4EA8-8B65-59A66BB51F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043" y="2590755"/>
            <a:ext cx="604292" cy="5310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920344-36E6-4158-BC2E-764F5C68CA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372" y="3970375"/>
            <a:ext cx="603402" cy="4827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E27D65-9434-408B-94F7-8ED2C185C3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620" y="3946537"/>
            <a:ext cx="603557" cy="5303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70336A-945B-4DE3-B247-62B093C375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733" y="2680019"/>
            <a:ext cx="549444" cy="482845"/>
          </a:xfrm>
          <a:prstGeom prst="rect">
            <a:avLst/>
          </a:prstGeom>
        </p:spPr>
      </p:pic>
      <p:pic>
        <p:nvPicPr>
          <p:cNvPr id="13" name="Picture 12">
            <a:hlinkClick r:id="rId8" action="ppaction://hlinksldjump"/>
            <a:extLst>
              <a:ext uri="{FF2B5EF4-FFF2-40B4-BE49-F238E27FC236}">
                <a16:creationId xmlns:a16="http://schemas.microsoft.com/office/drawing/2014/main" id="{3E465FD3-A4F6-B5D9-B6F9-05EC7C2166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507" y="294242"/>
            <a:ext cx="1800872" cy="180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37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Diagonal Corner Rectangle 3">
            <a:extLst>
              <a:ext uri="{FF2B5EF4-FFF2-40B4-BE49-F238E27FC236}">
                <a16:creationId xmlns:a16="http://schemas.microsoft.com/office/drawing/2014/main" id="{A5A3C59F-2B53-448A-8006-7E1B5AF37D90}"/>
              </a:ext>
            </a:extLst>
          </p:cNvPr>
          <p:cNvSpPr/>
          <p:nvPr/>
        </p:nvSpPr>
        <p:spPr>
          <a:xfrm>
            <a:off x="1439186" y="481183"/>
            <a:ext cx="7167224" cy="1187615"/>
          </a:xfrm>
          <a:prstGeom prst="snip2DiagRect">
            <a:avLst/>
          </a:prstGeom>
          <a:solidFill>
            <a:srgbClr val="E9F5D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375"/>
              </a:spcAft>
            </a:pPr>
            <a:r>
              <a:rPr lang="en-US" sz="24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sz="24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6: </a:t>
            </a:r>
            <a:r>
              <a:rPr lang="en-US" sz="24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Đâu</a:t>
            </a:r>
            <a:r>
              <a:rPr lang="en-US" sz="24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không</a:t>
            </a:r>
            <a:r>
              <a:rPr lang="en-US" sz="24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ý </a:t>
            </a:r>
            <a:r>
              <a:rPr lang="en-US" sz="24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đúng</a:t>
            </a:r>
            <a:r>
              <a:rPr lang="en-US" sz="24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khi</a:t>
            </a:r>
            <a:r>
              <a:rPr lang="en-US" sz="24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nói</a:t>
            </a:r>
            <a:r>
              <a:rPr lang="en-US" sz="24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tình</a:t>
            </a:r>
            <a:r>
              <a:rPr lang="en-US" sz="24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cảm</a:t>
            </a:r>
            <a:r>
              <a:rPr lang="en-US" sz="24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tâm</a:t>
            </a:r>
            <a:r>
              <a:rPr lang="en-US" sz="24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hồn</a:t>
            </a:r>
            <a:r>
              <a:rPr lang="en-US" sz="24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nhà</a:t>
            </a:r>
            <a:r>
              <a:rPr lang="en-US" sz="24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thơ</a:t>
            </a:r>
            <a:r>
              <a:rPr lang="en-US" sz="24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Tế</a:t>
            </a:r>
            <a:r>
              <a:rPr lang="en-US" sz="24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Hanh qua </a:t>
            </a:r>
            <a:r>
              <a:rPr lang="en-US" sz="24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bài</a:t>
            </a:r>
            <a:r>
              <a:rPr lang="en-US" sz="24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“</a:t>
            </a:r>
            <a:r>
              <a:rPr lang="en-US" sz="24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Quê</a:t>
            </a:r>
            <a:r>
              <a:rPr lang="en-US" sz="24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hương</a:t>
            </a:r>
            <a:r>
              <a:rPr lang="en-US" sz="24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”?</a:t>
            </a:r>
            <a:endParaRPr lang="vi-VN" sz="24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08C719-D587-4EB5-842A-E11A41107DE3}"/>
              </a:ext>
            </a:extLst>
          </p:cNvPr>
          <p:cNvSpPr/>
          <p:nvPr/>
        </p:nvSpPr>
        <p:spPr>
          <a:xfrm>
            <a:off x="591704" y="2243338"/>
            <a:ext cx="3590224" cy="118761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Aft>
                <a:spcPts val="375"/>
              </a:spcAft>
            </a:pPr>
            <a:r>
              <a:rPr lang="vi-VN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A. </a:t>
            </a:r>
            <a:r>
              <a:rPr lang="en-US" sz="2000" dirty="0" err="1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Tâm</a:t>
            </a:r>
            <a:r>
              <a:rPr lang="en-US" sz="2000" dirty="0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hồn</a:t>
            </a:r>
            <a:r>
              <a:rPr lang="en-US" sz="2000" dirty="0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tinh</a:t>
            </a:r>
            <a:r>
              <a:rPr lang="en-US" sz="2000" dirty="0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tế</a:t>
            </a:r>
            <a:r>
              <a:rPr lang="en-US" sz="2000" dirty="0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000" dirty="0" err="1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nhạy</a:t>
            </a:r>
            <a:r>
              <a:rPr lang="en-US" sz="2000" dirty="0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cảm</a:t>
            </a:r>
            <a:endParaRPr lang="en-US" sz="20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22AEFE-4B82-494C-AE37-848669E6A9F5}"/>
              </a:ext>
            </a:extLst>
          </p:cNvPr>
          <p:cNvSpPr/>
          <p:nvPr/>
        </p:nvSpPr>
        <p:spPr>
          <a:xfrm>
            <a:off x="4504624" y="2243338"/>
            <a:ext cx="4168548" cy="118761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Aft>
                <a:spcPts val="375"/>
              </a:spcAft>
            </a:pPr>
            <a:r>
              <a:rPr lang="vi-VN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B. </a:t>
            </a:r>
            <a:r>
              <a:rPr lang="en-US" sz="2000" dirty="0" err="1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Luôn</a:t>
            </a:r>
            <a:r>
              <a:rPr lang="en-US" sz="2000" dirty="0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tự</a:t>
            </a:r>
            <a:r>
              <a:rPr lang="en-US" sz="2000" dirty="0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hào</a:t>
            </a:r>
            <a:r>
              <a:rPr lang="en-US" sz="2000" dirty="0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US" sz="2000" dirty="0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quê</a:t>
            </a:r>
            <a:r>
              <a:rPr lang="en-US" sz="2000" dirty="0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hương</a:t>
            </a:r>
            <a:endParaRPr lang="vi-VN" sz="20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516786-D156-4993-8443-C819F70E0EE4}"/>
              </a:ext>
            </a:extLst>
          </p:cNvPr>
          <p:cNvSpPr/>
          <p:nvPr/>
        </p:nvSpPr>
        <p:spPr>
          <a:xfrm>
            <a:off x="591704" y="3682876"/>
            <a:ext cx="3590224" cy="118761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Aft>
                <a:spcPts val="375"/>
              </a:spcAft>
            </a:pPr>
            <a:r>
              <a:rPr lang="vi-VN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C. </a:t>
            </a:r>
            <a:r>
              <a:rPr lang="en-US" sz="2000" dirty="0" err="1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Gắn</a:t>
            </a:r>
            <a:r>
              <a:rPr lang="en-US" sz="2000" dirty="0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bó</a:t>
            </a:r>
            <a:r>
              <a:rPr lang="en-US" sz="2000" dirty="0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sâu</a:t>
            </a:r>
            <a:r>
              <a:rPr lang="en-US" sz="2000" dirty="0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sắc</a:t>
            </a:r>
            <a:r>
              <a:rPr lang="en-US" sz="2000" dirty="0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2000" dirty="0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luôn</a:t>
            </a:r>
            <a:r>
              <a:rPr lang="en-US" sz="2000" dirty="0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nhớ</a:t>
            </a:r>
            <a:r>
              <a:rPr lang="en-US" sz="2000" dirty="0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quê</a:t>
            </a:r>
            <a:endParaRPr lang="vi-VN" sz="20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BC8991-1C77-4EE7-92A7-BA980778913C}"/>
              </a:ext>
            </a:extLst>
          </p:cNvPr>
          <p:cNvSpPr/>
          <p:nvPr/>
        </p:nvSpPr>
        <p:spPr>
          <a:xfrm>
            <a:off x="4504624" y="3682875"/>
            <a:ext cx="4168548" cy="118761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000" kern="1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D.</a:t>
            </a:r>
            <a:r>
              <a:rPr lang="vi-VN" sz="2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Luôn</a:t>
            </a:r>
            <a:r>
              <a:rPr lang="en-US" sz="20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thường</a:t>
            </a:r>
            <a:r>
              <a:rPr lang="en-US" sz="20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trực</a:t>
            </a:r>
            <a:r>
              <a:rPr lang="en-US" sz="20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nỗi</a:t>
            </a:r>
            <a:r>
              <a:rPr lang="en-US" sz="20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buồn</a:t>
            </a:r>
            <a:r>
              <a:rPr lang="en-US" sz="20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thương</a:t>
            </a:r>
            <a:r>
              <a:rPr lang="en-US" sz="20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man </a:t>
            </a: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mác</a:t>
            </a:r>
            <a:r>
              <a:rPr lang="en-US" sz="20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khi</a:t>
            </a:r>
            <a:r>
              <a:rPr lang="en-US" sz="20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nhớ</a:t>
            </a:r>
            <a:r>
              <a:rPr lang="en-US" sz="20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US" sz="20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quê</a:t>
            </a:r>
            <a:endParaRPr lang="vi-VN" sz="20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2F87DB-E6A5-4A2C-AB5D-5ED0334EDC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253" y="2606613"/>
            <a:ext cx="604292" cy="5310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23B571-F702-47D9-A512-7437C83F83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747" y="4000593"/>
            <a:ext cx="549303" cy="4827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7EA22E-86ED-43D7-A6CB-95FC45A279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852" y="4000593"/>
            <a:ext cx="603557" cy="4828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713B41-9009-4B22-AE60-5DFAD6BA9E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852" y="2580124"/>
            <a:ext cx="549444" cy="482845"/>
          </a:xfrm>
          <a:prstGeom prst="rect">
            <a:avLst/>
          </a:prstGeom>
        </p:spPr>
      </p:pic>
      <p:pic>
        <p:nvPicPr>
          <p:cNvPr id="13" name="Picture 12">
            <a:hlinkClick r:id="rId8" action="ppaction://hlinksldjump"/>
            <a:extLst>
              <a:ext uri="{FF2B5EF4-FFF2-40B4-BE49-F238E27FC236}">
                <a16:creationId xmlns:a16="http://schemas.microsoft.com/office/drawing/2014/main" id="{4EC1EBE3-4076-C0CD-98F5-340B1BEE7A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382228"/>
            <a:ext cx="1385523" cy="138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627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Diagonal Corner Rectangle 3">
            <a:extLst>
              <a:ext uri="{FF2B5EF4-FFF2-40B4-BE49-F238E27FC236}">
                <a16:creationId xmlns:a16="http://schemas.microsoft.com/office/drawing/2014/main" id="{709A1307-2146-4FA3-87FC-1EE794A77E64}"/>
              </a:ext>
            </a:extLst>
          </p:cNvPr>
          <p:cNvSpPr/>
          <p:nvPr/>
        </p:nvSpPr>
        <p:spPr>
          <a:xfrm>
            <a:off x="1823317" y="422565"/>
            <a:ext cx="6862354" cy="1229192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9F5D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800" b="1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#9Slide03 Ample" panose="02000000000000000000" pitchFamily="2" charset="0"/>
              </a:rPr>
              <a:t> 7: </a:t>
            </a:r>
            <a:r>
              <a:rPr lang="en-US" altLang="en-US" sz="28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Đâu</a:t>
            </a:r>
            <a:r>
              <a:rPr lang="en-US" altLang="en-US" sz="28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là</a:t>
            </a:r>
            <a:r>
              <a:rPr lang="en-US" altLang="en-US" sz="28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thông</a:t>
            </a:r>
            <a:r>
              <a:rPr lang="en-US" altLang="en-US" sz="28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điệp</a:t>
            </a:r>
            <a:r>
              <a:rPr lang="en-US" altLang="en-US" sz="28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em</a:t>
            </a:r>
            <a:r>
              <a:rPr lang="en-US" altLang="en-US" sz="28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có</a:t>
            </a:r>
            <a:r>
              <a:rPr lang="en-US" altLang="en-US" sz="28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thể</a:t>
            </a:r>
            <a:r>
              <a:rPr lang="en-US" altLang="en-US" sz="28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rút</a:t>
            </a:r>
            <a:r>
              <a:rPr lang="en-US" altLang="en-US" sz="28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ra</a:t>
            </a:r>
            <a:r>
              <a:rPr lang="en-US" altLang="en-US" sz="2800" dirty="0">
                <a:solidFill>
                  <a:srgbClr val="FF0000"/>
                </a:solidFill>
                <a:latin typeface="#9Slide03 Ample" panose="02000000000000000000" pitchFamily="2" charset="0"/>
              </a:rPr>
              <a:t> qua </a:t>
            </a:r>
            <a:r>
              <a:rPr lang="en-US" altLang="en-US" sz="28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bài</a:t>
            </a:r>
            <a:r>
              <a:rPr lang="en-US" altLang="en-US" sz="28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thơ</a:t>
            </a:r>
            <a:r>
              <a:rPr lang="en-US" altLang="en-US" sz="2800" dirty="0">
                <a:solidFill>
                  <a:srgbClr val="FF0000"/>
                </a:solidFill>
                <a:latin typeface="#9Slide03 Ample" panose="02000000000000000000" pitchFamily="2" charset="0"/>
              </a:rPr>
              <a:t> “</a:t>
            </a:r>
            <a:r>
              <a:rPr lang="en-US" altLang="en-US" sz="28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Quê</a:t>
            </a:r>
            <a:r>
              <a:rPr lang="en-US" altLang="en-US" sz="28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hương</a:t>
            </a:r>
            <a:r>
              <a:rPr lang="en-US" altLang="en-US" sz="2800" dirty="0">
                <a:solidFill>
                  <a:srgbClr val="FF0000"/>
                </a:solidFill>
                <a:latin typeface="#9Slide03 Ample" panose="02000000000000000000" pitchFamily="2" charset="0"/>
              </a:rPr>
              <a:t>”?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9D1457A-296A-4ED6-814A-AB1B42AF1E4D}"/>
              </a:ext>
            </a:extLst>
          </p:cNvPr>
          <p:cNvSpPr/>
          <p:nvPr/>
        </p:nvSpPr>
        <p:spPr>
          <a:xfrm>
            <a:off x="285041" y="2098430"/>
            <a:ext cx="4042463" cy="122919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Aft>
                <a:spcPts val="375"/>
              </a:spcAft>
            </a:pPr>
            <a:r>
              <a:rPr lang="en-US" sz="22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A.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Dù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đi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xa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đến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đâu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cũng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luôn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nhớ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quê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hương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tình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yêu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nỗi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nhớ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da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diết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107D4A-C372-4881-B3AB-5766D6525DB4}"/>
              </a:ext>
            </a:extLst>
          </p:cNvPr>
          <p:cNvSpPr/>
          <p:nvPr/>
        </p:nvSpPr>
        <p:spPr>
          <a:xfrm>
            <a:off x="4657857" y="2095481"/>
            <a:ext cx="4102646" cy="122919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Aft>
                <a:spcPts val="375"/>
              </a:spcAft>
            </a:pPr>
            <a:r>
              <a:rPr lang="vi-VN" sz="22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B.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Yêu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lao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đông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chăm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chỉ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cần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cù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lao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động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91C027-C80A-4E0C-ABCF-36F579724977}"/>
              </a:ext>
            </a:extLst>
          </p:cNvPr>
          <p:cNvSpPr/>
          <p:nvPr/>
        </p:nvSpPr>
        <p:spPr>
          <a:xfrm>
            <a:off x="285041" y="3628917"/>
            <a:ext cx="4042463" cy="122919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Aft>
                <a:spcPts val="375"/>
              </a:spcAft>
            </a:pPr>
            <a:r>
              <a:rPr lang="vi-VN" sz="22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C.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Sống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hòa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mình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thiên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nhiên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yêu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lắng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nghe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nhịp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thở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thiên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nhiên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D7B1C3-09EB-4DEA-8E53-08C0A01F58FD}"/>
              </a:ext>
            </a:extLst>
          </p:cNvPr>
          <p:cNvSpPr/>
          <p:nvPr/>
        </p:nvSpPr>
        <p:spPr>
          <a:xfrm>
            <a:off x="4657857" y="3628917"/>
            <a:ext cx="4102646" cy="122919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Aft>
                <a:spcPts val="375"/>
              </a:spcAft>
            </a:pPr>
            <a:r>
              <a:rPr lang="vi-VN" sz="22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D. </a:t>
            </a:r>
            <a:r>
              <a:rPr 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Luôn</a:t>
            </a:r>
            <a:r>
              <a:rPr 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m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ạnh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mẽ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nghị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lực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kiên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nhẫn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bất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kì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nghịch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cảnh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200" dirty="0" err="1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nào</a:t>
            </a:r>
            <a:r>
              <a:rPr lang="en-US" altLang="en-US" sz="2200" dirty="0">
                <a:solidFill>
                  <a:srgbClr val="505050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.</a:t>
            </a:r>
            <a:endParaRPr lang="vi-VN" sz="2200" dirty="0">
              <a:solidFill>
                <a:srgbClr val="333333"/>
              </a:solidFill>
              <a:latin typeface="#9Slide03 AmpleSoft" panose="02000000000000000000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8D95B0-E8B1-4619-B706-5C36218D6D6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587578" y="2388869"/>
            <a:ext cx="663853" cy="5310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818C81-9011-45B4-BBC3-F4AC51AA7D0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587578" y="4025541"/>
            <a:ext cx="603402" cy="5280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3BF18E-A7FE-48C0-93DE-56379B6249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128" y="3904617"/>
            <a:ext cx="603557" cy="5303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AEECCA-9179-4CD6-8ED1-546F70EF7F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617" y="2418704"/>
            <a:ext cx="603557" cy="530398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D40C5CB2-7695-F6CF-C444-89987803962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1385" y="313852"/>
            <a:ext cx="1446618" cy="144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430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Diagonal Corner Rectangle 3">
            <a:extLst>
              <a:ext uri="{FF2B5EF4-FFF2-40B4-BE49-F238E27FC236}">
                <a16:creationId xmlns:a16="http://schemas.microsoft.com/office/drawing/2014/main" id="{D77D8D30-4115-47A9-B125-89F437E05677}"/>
              </a:ext>
            </a:extLst>
          </p:cNvPr>
          <p:cNvSpPr/>
          <p:nvPr/>
        </p:nvSpPr>
        <p:spPr>
          <a:xfrm>
            <a:off x="1742172" y="357647"/>
            <a:ext cx="6910939" cy="1362783"/>
          </a:xfrm>
          <a:prstGeom prst="snip2DiagRect">
            <a:avLst/>
          </a:prstGeom>
          <a:solidFill>
            <a:srgbClr val="E9F5D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Câu</a:t>
            </a:r>
            <a:r>
              <a:rPr lang="en-US" alt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8: </a:t>
            </a:r>
            <a:r>
              <a:rPr lang="en-US" alt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Nằm</a:t>
            </a:r>
            <a:r>
              <a:rPr lang="en-US" alt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trong</a:t>
            </a:r>
            <a:r>
              <a:rPr lang="en-US" alt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chủ</a:t>
            </a:r>
            <a:r>
              <a:rPr lang="en-US" alt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đề</a:t>
            </a:r>
            <a:r>
              <a:rPr lang="en-US" alt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“</a:t>
            </a:r>
            <a:r>
              <a:rPr lang="en-US" alt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Cội</a:t>
            </a:r>
            <a:r>
              <a:rPr lang="en-US" alt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nguồn</a:t>
            </a:r>
            <a:r>
              <a:rPr lang="en-US" alt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yêu</a:t>
            </a:r>
            <a:r>
              <a:rPr lang="en-US" alt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thương</a:t>
            </a:r>
            <a:r>
              <a:rPr lang="en-US" alt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”, </a:t>
            </a:r>
            <a:r>
              <a:rPr lang="en-US" alt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vậy</a:t>
            </a:r>
            <a:r>
              <a:rPr lang="en-US" alt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đâu</a:t>
            </a:r>
            <a:r>
              <a:rPr lang="en-US" alt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là</a:t>
            </a:r>
            <a:r>
              <a:rPr lang="en-US" alt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cội</a:t>
            </a:r>
            <a:r>
              <a:rPr lang="en-US" alt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nguồn</a:t>
            </a:r>
            <a:r>
              <a:rPr lang="en-US" alt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yêu</a:t>
            </a:r>
            <a:r>
              <a:rPr lang="en-US" alt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thương</a:t>
            </a:r>
            <a:r>
              <a:rPr lang="en-US" alt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mà</a:t>
            </a:r>
            <a:r>
              <a:rPr lang="en-US" alt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ta </a:t>
            </a:r>
            <a:r>
              <a:rPr lang="en-US" alt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thấy</a:t>
            </a:r>
            <a:endParaRPr lang="en-US" altLang="en-US" sz="2400" dirty="0">
              <a:solidFill>
                <a:srgbClr val="FF0000"/>
              </a:solidFill>
              <a:latin typeface="#9Slide03 Ample" panose="02000000000000000000" pitchFamily="2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được</a:t>
            </a:r>
            <a:r>
              <a:rPr lang="en-US" alt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từ</a:t>
            </a:r>
            <a:r>
              <a:rPr lang="en-US" alt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bài</a:t>
            </a:r>
            <a:r>
              <a:rPr lang="en-US" alt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thơ</a:t>
            </a:r>
            <a:r>
              <a:rPr lang="en-US" alt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“</a:t>
            </a:r>
            <a:r>
              <a:rPr lang="en-US" alt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Quê</a:t>
            </a:r>
            <a:r>
              <a:rPr lang="en-US" alt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hương</a:t>
            </a:r>
            <a:r>
              <a:rPr lang="en-US" altLang="en-US" sz="2400" dirty="0">
                <a:solidFill>
                  <a:srgbClr val="FF0000"/>
                </a:solidFill>
                <a:latin typeface="#9Slide03 Ample" panose="02000000000000000000" pitchFamily="2" charset="0"/>
              </a:rPr>
              <a:t>” 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9CB196-DC00-46E8-81BA-3A77FA74F475}"/>
              </a:ext>
            </a:extLst>
          </p:cNvPr>
          <p:cNvSpPr/>
          <p:nvPr/>
        </p:nvSpPr>
        <p:spPr>
          <a:xfrm>
            <a:off x="333274" y="2243221"/>
            <a:ext cx="4123222" cy="110428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Aft>
                <a:spcPts val="375"/>
              </a:spcAft>
            </a:pPr>
            <a:r>
              <a:rPr lang="vi-VN" sz="2200" dirty="0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A. </a:t>
            </a:r>
            <a:r>
              <a:rPr lang="en-US" sz="2200" dirty="0" err="1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Tình</a:t>
            </a:r>
            <a:r>
              <a:rPr lang="en-US" sz="2200" dirty="0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yêu</a:t>
            </a:r>
            <a:r>
              <a:rPr lang="en-US" sz="2200" dirty="0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gia</a:t>
            </a:r>
            <a:r>
              <a:rPr lang="en-US" sz="2200" dirty="0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đình</a:t>
            </a:r>
            <a:r>
              <a:rPr lang="en-US" sz="2200" dirty="0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chân</a:t>
            </a:r>
            <a:r>
              <a:rPr lang="en-US" sz="2200" dirty="0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thành</a:t>
            </a:r>
            <a:endParaRPr lang="en-US" sz="2200" dirty="0">
              <a:solidFill>
                <a:schemeClr val="tx1"/>
              </a:solidFill>
              <a:latin typeface="#9Slide03 AmpleSoft" panose="020000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42C0619-E7E8-41F4-897A-60DD32CC6418}"/>
              </a:ext>
            </a:extLst>
          </p:cNvPr>
          <p:cNvSpPr/>
          <p:nvPr/>
        </p:nvSpPr>
        <p:spPr>
          <a:xfrm>
            <a:off x="4822621" y="2243221"/>
            <a:ext cx="3998793" cy="110428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Aft>
                <a:spcPts val="375"/>
              </a:spcAft>
            </a:pPr>
            <a:r>
              <a:rPr lang="vi-VN" sz="2200" dirty="0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B. </a:t>
            </a:r>
            <a:r>
              <a:rPr lang="en-US" sz="2200" dirty="0" err="1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Tình</a:t>
            </a:r>
            <a:r>
              <a:rPr lang="en-US" sz="2200" dirty="0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yêu</a:t>
            </a:r>
            <a:r>
              <a:rPr lang="en-US" sz="2200" dirty="0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quê</a:t>
            </a:r>
            <a:r>
              <a:rPr lang="en-US" sz="2200" dirty="0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hương</a:t>
            </a:r>
            <a:r>
              <a:rPr lang="en-US" sz="2200" dirty="0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tha</a:t>
            </a:r>
            <a:r>
              <a:rPr lang="en-US" sz="2200" dirty="0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thiết</a:t>
            </a:r>
            <a:endParaRPr lang="en-US" sz="2200" dirty="0">
              <a:solidFill>
                <a:schemeClr val="tx1"/>
              </a:solidFill>
              <a:latin typeface="#9Slide03 AmpleSoft" panose="020000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15C0D2-D8A7-4457-AF6D-827C80529F2B}"/>
              </a:ext>
            </a:extLst>
          </p:cNvPr>
          <p:cNvSpPr/>
          <p:nvPr/>
        </p:nvSpPr>
        <p:spPr>
          <a:xfrm>
            <a:off x="333274" y="3667821"/>
            <a:ext cx="4123222" cy="110428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Aft>
                <a:spcPts val="375"/>
              </a:spcAft>
            </a:pPr>
            <a:r>
              <a:rPr lang="vi-VN" sz="2200" dirty="0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C. </a:t>
            </a:r>
            <a:r>
              <a:rPr lang="en-US" sz="2200" dirty="0" err="1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Tình</a:t>
            </a:r>
            <a:r>
              <a:rPr lang="en-US" sz="2200" dirty="0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yêu</a:t>
            </a:r>
            <a:r>
              <a:rPr lang="en-US" sz="2200" dirty="0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thiên</a:t>
            </a:r>
            <a:r>
              <a:rPr lang="en-US" sz="2200" dirty="0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nhiên</a:t>
            </a:r>
            <a:r>
              <a:rPr lang="en-US" sz="2200" dirty="0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bất</a:t>
            </a:r>
            <a:r>
              <a:rPr lang="en-US" sz="2200" dirty="0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diệt</a:t>
            </a:r>
            <a:endParaRPr lang="vi-VN" sz="2200" dirty="0">
              <a:solidFill>
                <a:schemeClr val="tx1"/>
              </a:solidFill>
              <a:latin typeface="#9Slide03 AmpleSoft" panose="020000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791C6E-4600-4008-997A-8D8C79C689C6}"/>
              </a:ext>
            </a:extLst>
          </p:cNvPr>
          <p:cNvSpPr/>
          <p:nvPr/>
        </p:nvSpPr>
        <p:spPr>
          <a:xfrm>
            <a:off x="4822621" y="3667821"/>
            <a:ext cx="3998793" cy="110428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Aft>
                <a:spcPts val="375"/>
              </a:spcAft>
            </a:pPr>
            <a:r>
              <a:rPr lang="vi-VN" sz="2200" dirty="0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D. </a:t>
            </a:r>
            <a:r>
              <a:rPr lang="en-US" sz="2200" dirty="0" err="1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Tình</a:t>
            </a:r>
            <a:r>
              <a:rPr lang="en-US" sz="2200" dirty="0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yêu</a:t>
            </a:r>
            <a:r>
              <a:rPr lang="en-US" sz="2200" dirty="0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đất</a:t>
            </a:r>
            <a:r>
              <a:rPr lang="en-US" sz="2200" dirty="0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nước</a:t>
            </a:r>
            <a:r>
              <a:rPr lang="en-US" sz="2200" dirty="0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mãnh</a:t>
            </a:r>
            <a:r>
              <a:rPr lang="en-US" sz="2200" dirty="0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#9Slide03 AmpleSoft" panose="02000000000000000000" pitchFamily="2" charset="0"/>
                <a:cs typeface="#9Slide03 Arima Madurai" panose="00000500000000000000" pitchFamily="2" charset="0"/>
              </a:rPr>
              <a:t>liệt</a:t>
            </a:r>
            <a:endParaRPr lang="en-US" sz="2200" dirty="0">
              <a:solidFill>
                <a:schemeClr val="tx1"/>
              </a:solidFill>
              <a:latin typeface="#9Slide03 AmpleSoft" panose="02000000000000000000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65B977-FECD-4C9A-99B0-F2CFA74020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670" y="2529312"/>
            <a:ext cx="604292" cy="5310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A51C55-BC18-4BE0-B123-943EB6690E2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684560" y="3966840"/>
            <a:ext cx="603402" cy="5280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2234E8-6E22-4873-B547-0A75A761CE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293" y="3934169"/>
            <a:ext cx="603557" cy="5303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65F98F-77E4-4388-9B0E-16663CBB2A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293" y="2526170"/>
            <a:ext cx="603557" cy="482845"/>
          </a:xfrm>
          <a:prstGeom prst="rect">
            <a:avLst/>
          </a:prstGeom>
        </p:spPr>
      </p:pic>
      <p:pic>
        <p:nvPicPr>
          <p:cNvPr id="13" name="Picture 12">
            <a:hlinkClick r:id="rId9" action="ppaction://hlinksldjump"/>
            <a:extLst>
              <a:ext uri="{FF2B5EF4-FFF2-40B4-BE49-F238E27FC236}">
                <a16:creationId xmlns:a16="http://schemas.microsoft.com/office/drawing/2014/main" id="{79C8F79B-DFF3-74E3-C080-DF787093C6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356" y="357647"/>
            <a:ext cx="1446617" cy="144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2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6786A5-989E-ED88-CB2B-75E2B9324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4255" y="676274"/>
            <a:ext cx="2745988" cy="375285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3E194EB-3596-0A89-9DB3-8CCD5F0D72AA}"/>
              </a:ext>
            </a:extLst>
          </p:cNvPr>
          <p:cNvGrpSpPr/>
          <p:nvPr/>
        </p:nvGrpSpPr>
        <p:grpSpPr>
          <a:xfrm>
            <a:off x="654671" y="678433"/>
            <a:ext cx="4781550" cy="3786634"/>
            <a:chOff x="552450" y="554831"/>
            <a:chExt cx="4781550" cy="4033837"/>
          </a:xfrm>
          <a:solidFill>
            <a:srgbClr val="FFEBF1"/>
          </a:solidFill>
        </p:grpSpPr>
        <p:sp>
          <p:nvSpPr>
            <p:cNvPr id="5" name="Rectangle: Diagonal Corners Rounded 4">
              <a:extLst>
                <a:ext uri="{FF2B5EF4-FFF2-40B4-BE49-F238E27FC236}">
                  <a16:creationId xmlns:a16="http://schemas.microsoft.com/office/drawing/2014/main" id="{06AD1320-7C50-3C75-B3D5-B9FAB49FAC42}"/>
                </a:ext>
              </a:extLst>
            </p:cNvPr>
            <p:cNvSpPr/>
            <p:nvPr/>
          </p:nvSpPr>
          <p:spPr>
            <a:xfrm>
              <a:off x="552450" y="554831"/>
              <a:ext cx="4781550" cy="4033837"/>
            </a:xfrm>
            <a:prstGeom prst="round2DiagRect">
              <a:avLst/>
            </a:prstGeom>
            <a:grpFill/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78B1393-DC3E-1D58-2A52-A9E485039027}"/>
                </a:ext>
              </a:extLst>
            </p:cNvPr>
            <p:cNvSpPr txBox="1"/>
            <p:nvPr/>
          </p:nvSpPr>
          <p:spPr>
            <a:xfrm>
              <a:off x="800100" y="781741"/>
              <a:ext cx="4286250" cy="353943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dirty="0" err="1">
                  <a:latin typeface="#9Slide03 Ample" panose="02000000000000000000" pitchFamily="2" charset="0"/>
                </a:rPr>
                <a:t>Là</a:t>
              </a:r>
              <a:r>
                <a:rPr lang="en-US" sz="2800" dirty="0">
                  <a:latin typeface="#9Slide03 Ample" panose="02000000000000000000" pitchFamily="2" charset="0"/>
                </a:rPr>
                <a:t> </a:t>
              </a:r>
              <a:r>
                <a:rPr lang="en-US" sz="2800" dirty="0" err="1">
                  <a:latin typeface="#9Slide03 Ample" panose="02000000000000000000" pitchFamily="2" charset="0"/>
                </a:rPr>
                <a:t>một</a:t>
              </a:r>
              <a:r>
                <a:rPr lang="en-US" sz="2800" dirty="0">
                  <a:latin typeface="#9Slide03 Ample" panose="02000000000000000000" pitchFamily="2" charset="0"/>
                </a:rPr>
                <a:t> </a:t>
              </a:r>
              <a:r>
                <a:rPr lang="en-US" sz="2800" dirty="0" err="1">
                  <a:latin typeface="#9Slide03 Ample" panose="02000000000000000000" pitchFamily="2" charset="0"/>
                </a:rPr>
                <a:t>học</a:t>
              </a:r>
              <a:r>
                <a:rPr lang="en-US" sz="2800" dirty="0">
                  <a:latin typeface="#9Slide03 Ample" panose="02000000000000000000" pitchFamily="2" charset="0"/>
                </a:rPr>
                <a:t> </a:t>
              </a:r>
              <a:r>
                <a:rPr lang="en-US" sz="2800" dirty="0" err="1">
                  <a:latin typeface="#9Slide03 Ample" panose="02000000000000000000" pitchFamily="2" charset="0"/>
                </a:rPr>
                <a:t>sinh</a:t>
              </a:r>
              <a:r>
                <a:rPr lang="en-US" sz="2800" dirty="0">
                  <a:latin typeface="#9Slide03 Ample" panose="02000000000000000000" pitchFamily="2" charset="0"/>
                </a:rPr>
                <a:t> </a:t>
              </a:r>
              <a:r>
                <a:rPr lang="en-US" sz="2800" dirty="0" err="1">
                  <a:latin typeface="#9Slide03 Ample" panose="02000000000000000000" pitchFamily="2" charset="0"/>
                </a:rPr>
                <a:t>hiện</a:t>
              </a:r>
              <a:r>
                <a:rPr lang="en-US" sz="2800" dirty="0">
                  <a:latin typeface="#9Slide03 Ample" panose="02000000000000000000" pitchFamily="2" charset="0"/>
                </a:rPr>
                <a:t> </a:t>
              </a:r>
              <a:r>
                <a:rPr lang="en-US" sz="2800" dirty="0" err="1">
                  <a:latin typeface="#9Slide03 Ample" panose="02000000000000000000" pitchFamily="2" charset="0"/>
                </a:rPr>
                <a:t>đại</a:t>
              </a:r>
              <a:r>
                <a:rPr lang="en-US" sz="2800" dirty="0">
                  <a:latin typeface="#9Slide03 Ample" panose="02000000000000000000" pitchFamily="2" charset="0"/>
                </a:rPr>
                <a:t>, </a:t>
              </a:r>
              <a:r>
                <a:rPr lang="en-US" sz="2800" dirty="0" err="1">
                  <a:latin typeface="#9Slide03 Ample" panose="02000000000000000000" pitchFamily="2" charset="0"/>
                </a:rPr>
                <a:t>em</a:t>
              </a:r>
              <a:r>
                <a:rPr lang="en-US" sz="2800" dirty="0">
                  <a:latin typeface="#9Slide03 Ample" panose="02000000000000000000" pitchFamily="2" charset="0"/>
                </a:rPr>
                <a:t> </a:t>
              </a:r>
              <a:r>
                <a:rPr lang="en-US" sz="2800" dirty="0" err="1">
                  <a:latin typeface="#9Slide03 Ample" panose="02000000000000000000" pitchFamily="2" charset="0"/>
                </a:rPr>
                <a:t>thể</a:t>
              </a:r>
              <a:r>
                <a:rPr lang="en-US" sz="2800" dirty="0">
                  <a:latin typeface="#9Slide03 Ample" panose="02000000000000000000" pitchFamily="2" charset="0"/>
                </a:rPr>
                <a:t> </a:t>
              </a:r>
              <a:r>
                <a:rPr lang="en-US" sz="2800" dirty="0" err="1">
                  <a:latin typeface="#9Slide03 Ample" panose="02000000000000000000" pitchFamily="2" charset="0"/>
                </a:rPr>
                <a:t>hiện</a:t>
              </a:r>
              <a:r>
                <a:rPr lang="en-US" sz="2800" dirty="0">
                  <a:latin typeface="#9Slide03 Ample" panose="02000000000000000000" pitchFamily="2" charset="0"/>
                </a:rPr>
                <a:t> </a:t>
              </a:r>
              <a:r>
                <a:rPr lang="en-US" sz="2800" dirty="0" err="1">
                  <a:latin typeface="#9Slide03 Ample" panose="02000000000000000000" pitchFamily="2" charset="0"/>
                </a:rPr>
                <a:t>tình</a:t>
              </a:r>
              <a:r>
                <a:rPr lang="en-US" sz="2800" dirty="0">
                  <a:latin typeface="#9Slide03 Ample" panose="02000000000000000000" pitchFamily="2" charset="0"/>
                </a:rPr>
                <a:t> </a:t>
              </a:r>
              <a:r>
                <a:rPr lang="en-US" sz="2800" dirty="0" err="1">
                  <a:latin typeface="#9Slide03 Ample" panose="02000000000000000000" pitchFamily="2" charset="0"/>
                </a:rPr>
                <a:t>yêu</a:t>
              </a:r>
              <a:r>
                <a:rPr lang="en-US" sz="2800" dirty="0">
                  <a:latin typeface="#9Slide03 Ample" panose="02000000000000000000" pitchFamily="2" charset="0"/>
                </a:rPr>
                <a:t> </a:t>
              </a:r>
              <a:r>
                <a:rPr lang="en-US" sz="2800" dirty="0" err="1">
                  <a:latin typeface="#9Slide03 Ample" panose="02000000000000000000" pitchFamily="2" charset="0"/>
                </a:rPr>
                <a:t>thiên</a:t>
              </a:r>
              <a:r>
                <a:rPr lang="en-US" sz="2800" dirty="0">
                  <a:latin typeface="#9Slide03 Ample" panose="02000000000000000000" pitchFamily="2" charset="0"/>
                </a:rPr>
                <a:t> </a:t>
              </a:r>
              <a:r>
                <a:rPr lang="en-US" sz="2800" dirty="0" err="1">
                  <a:latin typeface="#9Slide03 Ample" panose="02000000000000000000" pitchFamily="2" charset="0"/>
                </a:rPr>
                <a:t>nhiên</a:t>
              </a:r>
              <a:r>
                <a:rPr lang="en-US" sz="2800" dirty="0">
                  <a:latin typeface="#9Slide03 Ample" panose="02000000000000000000" pitchFamily="2" charset="0"/>
                </a:rPr>
                <a:t>, </a:t>
              </a:r>
              <a:r>
                <a:rPr lang="en-US" sz="2800" dirty="0" err="1">
                  <a:latin typeface="#9Slide03 Ample" panose="02000000000000000000" pitchFamily="2" charset="0"/>
                </a:rPr>
                <a:t>quê</a:t>
              </a:r>
              <a:r>
                <a:rPr lang="en-US" sz="2800" dirty="0">
                  <a:latin typeface="#9Slide03 Ample" panose="02000000000000000000" pitchFamily="2" charset="0"/>
                </a:rPr>
                <a:t> </a:t>
              </a:r>
              <a:r>
                <a:rPr lang="en-US" sz="2800" dirty="0" err="1">
                  <a:latin typeface="#9Slide03 Ample" panose="02000000000000000000" pitchFamily="2" charset="0"/>
                </a:rPr>
                <a:t>hương</a:t>
              </a:r>
              <a:r>
                <a:rPr lang="en-US" sz="2800" dirty="0">
                  <a:latin typeface="#9Slide03 Ample" panose="02000000000000000000" pitchFamily="2" charset="0"/>
                </a:rPr>
                <a:t>, </a:t>
              </a:r>
              <a:r>
                <a:rPr lang="en-US" sz="2800" dirty="0" err="1">
                  <a:latin typeface="#9Slide03 Ample" panose="02000000000000000000" pitchFamily="2" charset="0"/>
                </a:rPr>
                <a:t>đất</a:t>
              </a:r>
              <a:r>
                <a:rPr lang="en-US" sz="2800" dirty="0">
                  <a:latin typeface="#9Slide03 Ample" panose="02000000000000000000" pitchFamily="2" charset="0"/>
                </a:rPr>
                <a:t> </a:t>
              </a:r>
              <a:r>
                <a:rPr lang="en-US" sz="2800" dirty="0" err="1">
                  <a:latin typeface="#9Slide03 Ample" panose="02000000000000000000" pitchFamily="2" charset="0"/>
                </a:rPr>
                <a:t>nước</a:t>
              </a:r>
              <a:r>
                <a:rPr lang="en-US" sz="2800" dirty="0">
                  <a:latin typeface="#9Slide03 Ample" panose="02000000000000000000" pitchFamily="2" charset="0"/>
                </a:rPr>
                <a:t> </a:t>
              </a:r>
              <a:r>
                <a:rPr lang="en-US" sz="2800" dirty="0" err="1">
                  <a:latin typeface="#9Slide03 Ample" panose="02000000000000000000" pitchFamily="2" charset="0"/>
                </a:rPr>
                <a:t>bằng</a:t>
              </a:r>
              <a:r>
                <a:rPr lang="en-US" sz="2800" dirty="0">
                  <a:latin typeface="#9Slide03 Ample" panose="02000000000000000000" pitchFamily="2" charset="0"/>
                </a:rPr>
                <a:t> </a:t>
              </a:r>
              <a:r>
                <a:rPr lang="en-US" sz="2800" dirty="0" err="1">
                  <a:latin typeface="#9Slide03 Ample" panose="02000000000000000000" pitchFamily="2" charset="0"/>
                </a:rPr>
                <a:t>những</a:t>
              </a:r>
              <a:r>
                <a:rPr lang="en-US" sz="2800" dirty="0">
                  <a:latin typeface="#9Slide03 Ample" panose="02000000000000000000" pitchFamily="2" charset="0"/>
                </a:rPr>
                <a:t> </a:t>
              </a:r>
              <a:r>
                <a:rPr lang="en-US" sz="2800" dirty="0" err="1">
                  <a:latin typeface="#9Slide03 Ample" panose="02000000000000000000" pitchFamily="2" charset="0"/>
                </a:rPr>
                <a:t>hành</a:t>
              </a:r>
              <a:r>
                <a:rPr lang="en-US" sz="2800" dirty="0">
                  <a:latin typeface="#9Slide03 Ample" panose="02000000000000000000" pitchFamily="2" charset="0"/>
                </a:rPr>
                <a:t> </a:t>
              </a:r>
              <a:r>
                <a:rPr lang="en-US" sz="2800" dirty="0" err="1">
                  <a:latin typeface="#9Slide03 Ample" panose="02000000000000000000" pitchFamily="2" charset="0"/>
                </a:rPr>
                <a:t>động</a:t>
              </a:r>
              <a:r>
                <a:rPr lang="en-US" sz="2800" dirty="0">
                  <a:latin typeface="#9Slide03 Ample" panose="02000000000000000000" pitchFamily="2" charset="0"/>
                </a:rPr>
                <a:t>, </a:t>
              </a:r>
              <a:r>
                <a:rPr lang="en-US" sz="2800" dirty="0" err="1">
                  <a:latin typeface="#9Slide03 Ample" panose="02000000000000000000" pitchFamily="2" charset="0"/>
                </a:rPr>
                <a:t>việc</a:t>
              </a:r>
              <a:r>
                <a:rPr lang="en-US" sz="2800" dirty="0">
                  <a:latin typeface="#9Slide03 Ample" panose="02000000000000000000" pitchFamily="2" charset="0"/>
                </a:rPr>
                <a:t> </a:t>
              </a:r>
              <a:r>
                <a:rPr lang="en-US" sz="2800" dirty="0" err="1">
                  <a:latin typeface="#9Slide03 Ample" panose="02000000000000000000" pitchFamily="2" charset="0"/>
                </a:rPr>
                <a:t>làm</a:t>
              </a:r>
              <a:r>
                <a:rPr lang="en-US" sz="2800" dirty="0">
                  <a:latin typeface="#9Slide03 Ample" panose="02000000000000000000" pitchFamily="2" charset="0"/>
                </a:rPr>
                <a:t> </a:t>
              </a:r>
              <a:r>
                <a:rPr lang="en-US" sz="2800" dirty="0" err="1">
                  <a:latin typeface="#9Slide03 Ample" panose="02000000000000000000" pitchFamily="2" charset="0"/>
                </a:rPr>
                <a:t>cụ</a:t>
              </a:r>
              <a:r>
                <a:rPr lang="en-US" sz="2800" dirty="0">
                  <a:latin typeface="#9Slide03 Ample" panose="02000000000000000000" pitchFamily="2" charset="0"/>
                </a:rPr>
                <a:t> </a:t>
              </a:r>
              <a:r>
                <a:rPr lang="en-US" sz="2800" dirty="0" err="1">
                  <a:latin typeface="#9Slide03 Ample" panose="02000000000000000000" pitchFamily="2" charset="0"/>
                </a:rPr>
                <a:t>thể</a:t>
              </a:r>
              <a:r>
                <a:rPr lang="en-US" sz="2800" dirty="0">
                  <a:latin typeface="#9Slide03 Ample" panose="02000000000000000000" pitchFamily="2" charset="0"/>
                </a:rPr>
                <a:t> </a:t>
              </a:r>
              <a:r>
                <a:rPr lang="en-US" sz="2800" dirty="0" err="1">
                  <a:latin typeface="#9Slide03 Ample" panose="02000000000000000000" pitchFamily="2" charset="0"/>
                </a:rPr>
                <a:t>nào</a:t>
              </a:r>
              <a:r>
                <a:rPr lang="en-US" sz="2800" dirty="0">
                  <a:latin typeface="#9Slide03 Ample" panose="02000000000000000000" pitchFamily="2" charset="0"/>
                </a:rPr>
                <a:t>? </a:t>
              </a:r>
              <a:r>
                <a:rPr lang="en-US" sz="2800" dirty="0" err="1">
                  <a:latin typeface="#9Slide03 Ample" panose="02000000000000000000" pitchFamily="2" charset="0"/>
                </a:rPr>
                <a:t>Hãy</a:t>
              </a:r>
              <a:r>
                <a:rPr lang="en-US" sz="2800" dirty="0">
                  <a:latin typeface="#9Slide03 Ample" panose="02000000000000000000" pitchFamily="2" charset="0"/>
                </a:rPr>
                <a:t> </a:t>
              </a:r>
              <a:r>
                <a:rPr lang="en-US" sz="2800" dirty="0" err="1">
                  <a:latin typeface="#9Slide03 Ample" panose="02000000000000000000" pitchFamily="2" charset="0"/>
                </a:rPr>
                <a:t>vẽ</a:t>
              </a:r>
              <a:r>
                <a:rPr lang="en-US" sz="2800" dirty="0">
                  <a:latin typeface="#9Slide03 Ample" panose="02000000000000000000" pitchFamily="2" charset="0"/>
                </a:rPr>
                <a:t> poster </a:t>
              </a:r>
              <a:r>
                <a:rPr lang="en-US" sz="2800" dirty="0" err="1">
                  <a:latin typeface="#9Slide03 Ample" panose="02000000000000000000" pitchFamily="2" charset="0"/>
                </a:rPr>
                <a:t>tuyên</a:t>
              </a:r>
              <a:r>
                <a:rPr lang="en-US" sz="2800" dirty="0">
                  <a:latin typeface="#9Slide03 Ample" panose="02000000000000000000" pitchFamily="2" charset="0"/>
                </a:rPr>
                <a:t> </a:t>
              </a:r>
              <a:r>
                <a:rPr lang="en-US" sz="2800" dirty="0" err="1">
                  <a:latin typeface="#9Slide03 Ample" panose="02000000000000000000" pitchFamily="2" charset="0"/>
                </a:rPr>
                <a:t>truyền</a:t>
              </a:r>
              <a:r>
                <a:rPr lang="en-US" sz="2800" dirty="0">
                  <a:latin typeface="#9Slide03 Ample" panose="02000000000000000000" pitchFamily="2" charset="0"/>
                </a:rPr>
                <a:t> </a:t>
              </a:r>
              <a:r>
                <a:rPr lang="en-US" sz="2800" dirty="0" err="1">
                  <a:latin typeface="#9Slide03 Ample" panose="02000000000000000000" pitchFamily="2" charset="0"/>
                </a:rPr>
                <a:t>về</a:t>
              </a:r>
              <a:r>
                <a:rPr lang="en-US" sz="2800" dirty="0">
                  <a:latin typeface="#9Slide03 Ample" panose="02000000000000000000" pitchFamily="2" charset="0"/>
                </a:rPr>
                <a:t> </a:t>
              </a:r>
              <a:r>
                <a:rPr lang="en-US" sz="2800" dirty="0" err="1">
                  <a:latin typeface="#9Slide03 Ample" panose="02000000000000000000" pitchFamily="2" charset="0"/>
                </a:rPr>
                <a:t>những</a:t>
              </a:r>
              <a:r>
                <a:rPr lang="en-US" sz="2800" dirty="0">
                  <a:latin typeface="#9Slide03 Ample" panose="02000000000000000000" pitchFamily="2" charset="0"/>
                </a:rPr>
                <a:t> </a:t>
              </a:r>
              <a:r>
                <a:rPr lang="en-US" sz="2800" dirty="0" err="1">
                  <a:latin typeface="#9Slide03 Ample" panose="02000000000000000000" pitchFamily="2" charset="0"/>
                </a:rPr>
                <a:t>việc</a:t>
              </a:r>
              <a:r>
                <a:rPr lang="en-US" sz="2800" dirty="0">
                  <a:latin typeface="#9Slide03 Ample" panose="02000000000000000000" pitchFamily="2" charset="0"/>
                </a:rPr>
                <a:t> </a:t>
              </a:r>
              <a:r>
                <a:rPr lang="en-US" sz="2800" dirty="0" err="1">
                  <a:latin typeface="#9Slide03 Ample" panose="02000000000000000000" pitchFamily="2" charset="0"/>
                </a:rPr>
                <a:t>làm</a:t>
              </a:r>
              <a:r>
                <a:rPr lang="en-US" sz="2800" dirty="0">
                  <a:latin typeface="#9Slide03 Ample" panose="02000000000000000000" pitchFamily="2" charset="0"/>
                </a:rPr>
                <a:t>, </a:t>
              </a:r>
              <a:r>
                <a:rPr lang="en-US" sz="2800" dirty="0" err="1">
                  <a:latin typeface="#9Slide03 Ample" panose="02000000000000000000" pitchFamily="2" charset="0"/>
                </a:rPr>
                <a:t>hành</a:t>
              </a:r>
              <a:r>
                <a:rPr lang="en-US" sz="2800" dirty="0">
                  <a:latin typeface="#9Slide03 Ample" panose="02000000000000000000" pitchFamily="2" charset="0"/>
                </a:rPr>
                <a:t> </a:t>
              </a:r>
              <a:r>
                <a:rPr lang="en-US" sz="2800" dirty="0" err="1">
                  <a:latin typeface="#9Slide03 Ample" panose="02000000000000000000" pitchFamily="2" charset="0"/>
                </a:rPr>
                <a:t>động</a:t>
              </a:r>
              <a:r>
                <a:rPr lang="en-US" sz="2800" dirty="0">
                  <a:latin typeface="#9Slide03 Ample" panose="02000000000000000000" pitchFamily="2" charset="0"/>
                </a:rPr>
                <a:t> </a:t>
              </a:r>
              <a:r>
                <a:rPr lang="en-US" sz="2800" dirty="0" err="1">
                  <a:latin typeface="#9Slide03 Ample" panose="02000000000000000000" pitchFamily="2" charset="0"/>
                </a:rPr>
                <a:t>đó</a:t>
              </a:r>
              <a:r>
                <a:rPr lang="en-US" sz="2800" dirty="0">
                  <a:latin typeface="#9Slide03 Ample" panose="02000000000000000000" pitchFamily="2" charset="0"/>
                </a:rPr>
                <a:t> </a:t>
              </a:r>
              <a:r>
                <a:rPr lang="en-US" sz="2800" dirty="0" err="1">
                  <a:latin typeface="#9Slide03 Ample" panose="02000000000000000000" pitchFamily="2" charset="0"/>
                </a:rPr>
                <a:t>nhé</a:t>
              </a:r>
              <a:r>
                <a:rPr lang="en-US" sz="2800" dirty="0">
                  <a:latin typeface="#9Slide03 Ample" panose="02000000000000000000" pitchFamily="2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01537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áº¿t quáº£ hÃ¬nh áº£nh cho lÃ ng chÃ i">
            <a:extLst>
              <a:ext uri="{FF2B5EF4-FFF2-40B4-BE49-F238E27FC236}">
                <a16:creationId xmlns:a16="http://schemas.microsoft.com/office/drawing/2014/main" id="{8D17726F-441A-E638-DDF1-8399D1D15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5FADDBA-EB0F-E84B-D945-FC13545B70B1}"/>
              </a:ext>
            </a:extLst>
          </p:cNvPr>
          <p:cNvSpPr/>
          <p:nvPr/>
        </p:nvSpPr>
        <p:spPr>
          <a:xfrm>
            <a:off x="744150" y="650987"/>
            <a:ext cx="7655698" cy="3841526"/>
          </a:xfrm>
          <a:prstGeom prst="rect">
            <a:avLst/>
          </a:prstGeom>
          <a:solidFill>
            <a:schemeClr val="accent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4" name="Google Shape;544;p45"/>
          <p:cNvSpPr txBox="1">
            <a:spLocks noGrp="1"/>
          </p:cNvSpPr>
          <p:nvPr>
            <p:ph type="title"/>
          </p:nvPr>
        </p:nvSpPr>
        <p:spPr>
          <a:xfrm>
            <a:off x="884714" y="1988100"/>
            <a:ext cx="7374571" cy="116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dirty="0">
                <a:solidFill>
                  <a:srgbClr val="FF0000"/>
                </a:solidFill>
                <a:latin typeface="#9Slide05 SVNSteady" pitchFamily="2" charset="0"/>
              </a:rPr>
              <a:t>C</a:t>
            </a:r>
            <a:r>
              <a:rPr lang="en" sz="8000" dirty="0">
                <a:solidFill>
                  <a:srgbClr val="FF0000"/>
                </a:solidFill>
                <a:latin typeface="#9Slide05 SVNSteady" pitchFamily="2" charset="0"/>
              </a:rPr>
              <a:t>húc các em học tốt !</a:t>
            </a:r>
            <a:endParaRPr sz="8000" dirty="0">
              <a:solidFill>
                <a:srgbClr val="FF0000"/>
              </a:solidFill>
              <a:latin typeface="#9Slide05 SVNSteady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4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6"/>
          <p:cNvSpPr txBox="1">
            <a:spLocks noGrp="1"/>
          </p:cNvSpPr>
          <p:nvPr>
            <p:ph type="body" idx="1"/>
          </p:nvPr>
        </p:nvSpPr>
        <p:spPr>
          <a:xfrm>
            <a:off x="3832528" y="540000"/>
            <a:ext cx="5311472" cy="2103000"/>
          </a:xfrm>
          <a:prstGeom prst="rect">
            <a:avLst/>
          </a:prstGeom>
        </p:spPr>
        <p:txBody>
          <a:bodyPr spcFirstLastPara="1" wrap="square" lIns="91425" tIns="91425" rIns="274300" bIns="91425" anchor="t" anchorCtr="0">
            <a:noAutofit/>
          </a:bodyPr>
          <a:lstStyle/>
          <a:p>
            <a:pPr marL="0" indent="0" algn="just">
              <a:lnSpc>
                <a:spcPct val="150000"/>
              </a:lnSpc>
            </a:pP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Quê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hương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tôi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có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.……………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xanh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biếc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</a:p>
          <a:p>
            <a:pPr marL="0" indent="0" algn="just">
              <a:lnSpc>
                <a:spcPct val="150000"/>
              </a:lnSpc>
            </a:pP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Nước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gương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trong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soi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tóc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những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hàng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tre</a:t>
            </a:r>
            <a:endParaRPr lang="en-US" sz="2800" kern="100" dirty="0">
              <a:latin typeface="#9Slide05 FS Blonde Script" panose="03000503000000000000" pitchFamily="65" charset="0"/>
              <a:ea typeface="SimSun" panose="02010600030101010101" pitchFamily="2" charset="-122"/>
            </a:endParaRPr>
          </a:p>
          <a:p>
            <a:pPr marL="0" indent="0" algn="just">
              <a:lnSpc>
                <a:spcPct val="150000"/>
              </a:lnSpc>
            </a:pP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Tâm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hồn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tôi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là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một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buổi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trưa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hè</a:t>
            </a:r>
            <a:endParaRPr lang="en-US" sz="2800" kern="100" dirty="0">
              <a:latin typeface="#9Slide05 FS Blonde Script" panose="03000503000000000000" pitchFamily="65" charset="0"/>
              <a:ea typeface="SimSun" panose="02010600030101010101" pitchFamily="2" charset="-122"/>
            </a:endParaRPr>
          </a:p>
          <a:p>
            <a:pPr marL="0" indent="0" algn="just">
              <a:lnSpc>
                <a:spcPct val="150000"/>
              </a:lnSpc>
            </a:pP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Tỏa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nắng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xuống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lòng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sông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lấp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loáng</a:t>
            </a:r>
            <a:endParaRPr lang="en-US" sz="2800" kern="100" dirty="0">
              <a:latin typeface="#9Slide05 FS Blonde Script" panose="03000503000000000000" pitchFamily="65" charset="0"/>
              <a:ea typeface="SimSun" panose="02010600030101010101" pitchFamily="2" charset="-122"/>
            </a:endParaRPr>
          </a:p>
        </p:txBody>
      </p:sp>
      <p:pic>
        <p:nvPicPr>
          <p:cNvPr id="295" name="Google Shape;295;p36"/>
          <p:cNvPicPr preferRelativeResize="0"/>
          <p:nvPr/>
        </p:nvPicPr>
        <p:blipFill rotWithShape="1">
          <a:blip r:embed="rId3"/>
          <a:srcRect l="32690" t="-220" r="10859" b="220"/>
          <a:stretch/>
        </p:blipFill>
        <p:spPr>
          <a:xfrm>
            <a:off x="0" y="540000"/>
            <a:ext cx="3440851" cy="406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36"/>
          <p:cNvSpPr/>
          <p:nvPr/>
        </p:nvSpPr>
        <p:spPr>
          <a:xfrm rot="5400000">
            <a:off x="634086" y="1792950"/>
            <a:ext cx="4081500" cy="15576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294;p36">
            <a:extLst>
              <a:ext uri="{FF2B5EF4-FFF2-40B4-BE49-F238E27FC236}">
                <a16:creationId xmlns:a16="http://schemas.microsoft.com/office/drawing/2014/main" id="{354190AA-0C2D-AA94-4C94-2401280578C5}"/>
              </a:ext>
            </a:extLst>
          </p:cNvPr>
          <p:cNvSpPr txBox="1">
            <a:spLocks/>
          </p:cNvSpPr>
          <p:nvPr/>
        </p:nvSpPr>
        <p:spPr>
          <a:xfrm>
            <a:off x="4644283" y="3633745"/>
            <a:ext cx="3706633" cy="664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27430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M Sans"/>
              <a:buNone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800" kern="100" dirty="0">
                <a:solidFill>
                  <a:srgbClr val="FF0000"/>
                </a:solidFill>
                <a:latin typeface="#9Slide05 FS Blonde Script" panose="03000503000000000000" pitchFamily="65" charset="0"/>
                <a:ea typeface="SimSun" panose="02010600030101010101" pitchFamily="2" charset="-122"/>
                <a:sym typeface="Wingdings" panose="05000000000000000000" pitchFamily="2" charset="2"/>
              </a:rPr>
              <a:t> </a:t>
            </a:r>
            <a:r>
              <a:rPr lang="en-US" sz="2800" kern="100" dirty="0">
                <a:solidFill>
                  <a:srgbClr val="FF0000"/>
                </a:solidFill>
                <a:latin typeface="#9Slide05 FS Blonde Script" panose="03000503000000000000" pitchFamily="65" charset="0"/>
                <a:ea typeface="SimSun" panose="02010600030101010101" pitchFamily="2" charset="-122"/>
              </a:rPr>
              <a:t>Con </a:t>
            </a:r>
            <a:r>
              <a:rPr lang="en-US" sz="2800" kern="100" dirty="0" err="1">
                <a:solidFill>
                  <a:srgbClr val="FF0000"/>
                </a:solidFill>
                <a:latin typeface="#9Slide05 FS Blonde Script" panose="03000503000000000000" pitchFamily="65" charset="0"/>
                <a:ea typeface="SimSun" panose="02010600030101010101" pitchFamily="2" charset="-122"/>
              </a:rPr>
              <a:t>sông</a:t>
            </a:r>
            <a:endParaRPr lang="en-US" sz="2800" kern="100" dirty="0">
              <a:solidFill>
                <a:srgbClr val="FF0000"/>
              </a:solidFill>
              <a:latin typeface="#9Slide05 FS Blonde Script" panose="03000503000000000000" pitchFamily="65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7267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" grpId="0" build="p"/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6"/>
          <p:cNvSpPr txBox="1">
            <a:spLocks noGrp="1"/>
          </p:cNvSpPr>
          <p:nvPr>
            <p:ph type="body" idx="1"/>
          </p:nvPr>
        </p:nvSpPr>
        <p:spPr>
          <a:xfrm>
            <a:off x="4572000" y="667221"/>
            <a:ext cx="3858430" cy="2103000"/>
          </a:xfrm>
          <a:prstGeom prst="rect">
            <a:avLst/>
          </a:prstGeom>
        </p:spPr>
        <p:txBody>
          <a:bodyPr spcFirstLastPara="1" wrap="square" lIns="91425" tIns="91425" rIns="274300" bIns="91425" anchor="t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Quê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hương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là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một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tiếng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ve</a:t>
            </a:r>
            <a:endParaRPr lang="en-US" sz="2800" kern="100" dirty="0">
              <a:latin typeface="#9Slide05 FS Blonde Script" panose="03000503000000000000" pitchFamily="65" charset="0"/>
              <a:ea typeface="SimSun" panose="02010600030101010101" pitchFamily="2" charset="-122"/>
            </a:endParaRPr>
          </a:p>
          <a:p>
            <a:pPr algn="just">
              <a:lnSpc>
                <a:spcPct val="150000"/>
              </a:lnSpc>
            </a:pP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Lời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ru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của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mẹ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trưa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hè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à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ơi</a:t>
            </a:r>
            <a:endParaRPr lang="en-US" sz="2800" kern="100" dirty="0">
              <a:latin typeface="#9Slide05 FS Blonde Script" panose="03000503000000000000" pitchFamily="65" charset="0"/>
              <a:ea typeface="SimSun" panose="02010600030101010101" pitchFamily="2" charset="-122"/>
            </a:endParaRPr>
          </a:p>
          <a:p>
            <a:pPr algn="just">
              <a:lnSpc>
                <a:spcPct val="150000"/>
              </a:lnSpc>
            </a:pP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Dòng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sông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con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nước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đầy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vơi</a:t>
            </a:r>
            <a:endParaRPr lang="en-US" sz="2800" kern="100" dirty="0">
              <a:latin typeface="#9Slide05 FS Blonde Script" panose="03000503000000000000" pitchFamily="65" charset="0"/>
              <a:ea typeface="SimSun" panose="02010600030101010101" pitchFamily="2" charset="-122"/>
            </a:endParaRPr>
          </a:p>
          <a:p>
            <a:pPr algn="just">
              <a:lnSpc>
                <a:spcPct val="150000"/>
              </a:lnSpc>
            </a:pP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….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là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một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góc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trời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tuổi</a:t>
            </a:r>
            <a:r>
              <a:rPr lang="en-US" sz="2800" kern="100" dirty="0"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#9Slide05 FS Blonde Script" panose="03000503000000000000" pitchFamily="65" charset="0"/>
                <a:ea typeface="SimSun" panose="02010600030101010101" pitchFamily="2" charset="-122"/>
              </a:rPr>
              <a:t>thơ</a:t>
            </a:r>
            <a:endParaRPr lang="en-US" sz="2800" kern="100" dirty="0">
              <a:latin typeface="#9Slide05 FS Blonde Script" panose="03000503000000000000" pitchFamily="65" charset="0"/>
              <a:ea typeface="SimSun" panose="02010600030101010101" pitchFamily="2" charset="-122"/>
            </a:endParaRPr>
          </a:p>
        </p:txBody>
      </p:sp>
      <p:pic>
        <p:nvPicPr>
          <p:cNvPr id="295" name="Google Shape;295;p36"/>
          <p:cNvPicPr preferRelativeResize="0"/>
          <p:nvPr/>
        </p:nvPicPr>
        <p:blipFill rotWithShape="1">
          <a:blip r:embed="rId3"/>
          <a:srcRect l="32690" t="-220" r="10859" b="220"/>
          <a:stretch/>
        </p:blipFill>
        <p:spPr>
          <a:xfrm>
            <a:off x="0" y="540000"/>
            <a:ext cx="3440851" cy="406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36"/>
          <p:cNvSpPr/>
          <p:nvPr/>
        </p:nvSpPr>
        <p:spPr>
          <a:xfrm rot="5400000">
            <a:off x="634086" y="1792950"/>
            <a:ext cx="4081500" cy="15576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294;p36">
            <a:extLst>
              <a:ext uri="{FF2B5EF4-FFF2-40B4-BE49-F238E27FC236}">
                <a16:creationId xmlns:a16="http://schemas.microsoft.com/office/drawing/2014/main" id="{354190AA-0C2D-AA94-4C94-2401280578C5}"/>
              </a:ext>
            </a:extLst>
          </p:cNvPr>
          <p:cNvSpPr txBox="1">
            <a:spLocks/>
          </p:cNvSpPr>
          <p:nvPr/>
        </p:nvSpPr>
        <p:spPr>
          <a:xfrm>
            <a:off x="4644283" y="3633745"/>
            <a:ext cx="3706633" cy="664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27430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M Sans"/>
              <a:buNone/>
              <a:defRPr sz="16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800" kern="100" dirty="0">
                <a:solidFill>
                  <a:srgbClr val="FF0000"/>
                </a:solidFill>
                <a:latin typeface="#9Slide05 FS Blonde Script" panose="03000503000000000000" pitchFamily="65" charset="0"/>
                <a:ea typeface="SimSun" panose="02010600030101010101" pitchFamily="2" charset="-122"/>
                <a:sym typeface="Wingdings" panose="05000000000000000000" pitchFamily="2" charset="2"/>
              </a:rPr>
              <a:t> </a:t>
            </a:r>
            <a:r>
              <a:rPr lang="en-US" sz="2800" kern="100" dirty="0" err="1">
                <a:solidFill>
                  <a:srgbClr val="FF0000"/>
                </a:solidFill>
                <a:latin typeface="#9Slide05 FS Blonde Script" panose="03000503000000000000" pitchFamily="65" charset="0"/>
                <a:ea typeface="SimSun" panose="02010600030101010101" pitchFamily="2" charset="-122"/>
              </a:rPr>
              <a:t>Quê</a:t>
            </a:r>
            <a:r>
              <a:rPr lang="en-US" sz="2800" kern="100" dirty="0">
                <a:solidFill>
                  <a:srgbClr val="FF0000"/>
                </a:solidFill>
                <a:latin typeface="#9Slide05 FS Blonde Script" panose="03000503000000000000" pitchFamily="65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latin typeface="#9Slide05 FS Blonde Script" panose="03000503000000000000" pitchFamily="65" charset="0"/>
                <a:ea typeface="SimSun" panose="02010600030101010101" pitchFamily="2" charset="-122"/>
              </a:rPr>
              <a:t>hương</a:t>
            </a:r>
            <a:endParaRPr lang="en-US" sz="2800" kern="100" dirty="0">
              <a:solidFill>
                <a:srgbClr val="FF0000"/>
              </a:solidFill>
              <a:latin typeface="#9Slide05 FS Blonde Script" panose="03000503000000000000" pitchFamily="65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39166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" grpId="0" build="p"/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7CBC466-0165-D8FA-89C1-814EF93BB0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480" y="-189956"/>
            <a:ext cx="5143500" cy="43133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1EA904-4558-BC8D-7553-2B351D145037}"/>
              </a:ext>
            </a:extLst>
          </p:cNvPr>
          <p:cNvSpPr txBox="1"/>
          <p:nvPr/>
        </p:nvSpPr>
        <p:spPr>
          <a:xfrm>
            <a:off x="914400" y="1091096"/>
            <a:ext cx="3732379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kern="100" dirty="0" err="1">
                <a:solidFill>
                  <a:srgbClr val="0070C0"/>
                </a:solidFill>
                <a:effectLst/>
                <a:latin typeface="#9Slide03 Ample" panose="02000000000000000000" pitchFamily="2" charset="0"/>
                <a:ea typeface="SimSun" panose="02010600030101010101" pitchFamily="2" charset="-122"/>
              </a:rPr>
              <a:t>Những</a:t>
            </a:r>
            <a:r>
              <a:rPr lang="en-US" sz="2600" kern="100" dirty="0">
                <a:solidFill>
                  <a:srgbClr val="0070C0"/>
                </a:solidFill>
                <a:effectLst/>
                <a:latin typeface="#9Slide03 Ample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70C0"/>
                </a:solidFill>
                <a:effectLst/>
                <a:latin typeface="#9Slide03 Ample" panose="02000000000000000000" pitchFamily="2" charset="0"/>
                <a:ea typeface="SimSun" panose="02010600030101010101" pitchFamily="2" charset="-122"/>
              </a:rPr>
              <a:t>câu</a:t>
            </a:r>
            <a:r>
              <a:rPr lang="en-US" sz="2600" kern="100" dirty="0">
                <a:solidFill>
                  <a:srgbClr val="0070C0"/>
                </a:solidFill>
                <a:effectLst/>
                <a:latin typeface="#9Slide03 Ample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70C0"/>
                </a:solidFill>
                <a:effectLst/>
                <a:latin typeface="#9Slide03 Ample" panose="02000000000000000000" pitchFamily="2" charset="0"/>
                <a:ea typeface="SimSun" panose="02010600030101010101" pitchFamily="2" charset="-122"/>
              </a:rPr>
              <a:t>thơ</a:t>
            </a:r>
            <a:r>
              <a:rPr lang="en-US" sz="2600" kern="100" dirty="0">
                <a:solidFill>
                  <a:srgbClr val="0070C0"/>
                </a:solidFill>
                <a:effectLst/>
                <a:latin typeface="#9Slide03 Ample" panose="02000000000000000000" pitchFamily="2" charset="0"/>
                <a:ea typeface="SimSun" panose="02010600030101010101" pitchFamily="2" charset="-122"/>
              </a:rPr>
              <a:t>, ca </a:t>
            </a:r>
            <a:r>
              <a:rPr lang="en-US" sz="2600" kern="100" dirty="0" err="1">
                <a:solidFill>
                  <a:srgbClr val="0070C0"/>
                </a:solidFill>
                <a:effectLst/>
                <a:latin typeface="#9Slide03 Ample" panose="02000000000000000000" pitchFamily="2" charset="0"/>
                <a:ea typeface="SimSun" panose="02010600030101010101" pitchFamily="2" charset="-122"/>
              </a:rPr>
              <a:t>dao</a:t>
            </a:r>
            <a:r>
              <a:rPr lang="en-US" sz="2600" kern="100" dirty="0">
                <a:solidFill>
                  <a:srgbClr val="0070C0"/>
                </a:solidFill>
                <a:effectLst/>
                <a:latin typeface="#9Slide03 Ample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70C0"/>
                </a:solidFill>
                <a:effectLst/>
                <a:latin typeface="#9Slide03 Ample" panose="02000000000000000000" pitchFamily="2" charset="0"/>
                <a:ea typeface="SimSun" panose="02010600030101010101" pitchFamily="2" charset="-122"/>
              </a:rPr>
              <a:t>trên</a:t>
            </a:r>
            <a:r>
              <a:rPr lang="en-US" sz="2600" kern="100" dirty="0">
                <a:solidFill>
                  <a:srgbClr val="0070C0"/>
                </a:solidFill>
                <a:effectLst/>
                <a:latin typeface="#9Slide03 Ample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70C0"/>
                </a:solidFill>
                <a:effectLst/>
                <a:latin typeface="#9Slide03 Ample" panose="02000000000000000000" pitchFamily="2" charset="0"/>
                <a:ea typeface="SimSun" panose="02010600030101010101" pitchFamily="2" charset="-122"/>
              </a:rPr>
              <a:t>gợi</a:t>
            </a:r>
            <a:r>
              <a:rPr lang="en-US" sz="2600" kern="100" dirty="0">
                <a:solidFill>
                  <a:srgbClr val="0070C0"/>
                </a:solidFill>
                <a:effectLst/>
                <a:latin typeface="#9Slide03 Ample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70C0"/>
                </a:solidFill>
                <a:effectLst/>
                <a:latin typeface="#9Slide03 Ample" panose="02000000000000000000" pitchFamily="2" charset="0"/>
                <a:ea typeface="SimSun" panose="02010600030101010101" pitchFamily="2" charset="-122"/>
              </a:rPr>
              <a:t>đến</a:t>
            </a:r>
            <a:r>
              <a:rPr lang="en-US" sz="2600" kern="100" dirty="0">
                <a:solidFill>
                  <a:srgbClr val="0070C0"/>
                </a:solidFill>
                <a:effectLst/>
                <a:latin typeface="#9Slide03 Ample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70C0"/>
                </a:solidFill>
                <a:effectLst/>
                <a:latin typeface="#9Slide03 Ample" panose="02000000000000000000" pitchFamily="2" charset="0"/>
                <a:ea typeface="SimSun" panose="02010600030101010101" pitchFamily="2" charset="-122"/>
              </a:rPr>
              <a:t>điều</a:t>
            </a:r>
            <a:r>
              <a:rPr lang="en-US" sz="2600" kern="100" dirty="0">
                <a:solidFill>
                  <a:srgbClr val="0070C0"/>
                </a:solidFill>
                <a:effectLst/>
                <a:latin typeface="#9Slide03 Ample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70C0"/>
                </a:solidFill>
                <a:effectLst/>
                <a:latin typeface="#9Slide03 Ample" panose="02000000000000000000" pitchFamily="2" charset="0"/>
                <a:ea typeface="SimSun" panose="02010600030101010101" pitchFamily="2" charset="-122"/>
              </a:rPr>
              <a:t>gì</a:t>
            </a:r>
            <a:r>
              <a:rPr lang="en-US" sz="2600" kern="100" dirty="0">
                <a:solidFill>
                  <a:srgbClr val="0070C0"/>
                </a:solidFill>
                <a:effectLst/>
                <a:latin typeface="#9Slide03 Ample" panose="02000000000000000000" pitchFamily="2" charset="0"/>
                <a:ea typeface="SimSun" panose="02010600030101010101" pitchFamily="2" charset="-122"/>
              </a:rPr>
              <a:t>? </a:t>
            </a:r>
            <a:r>
              <a:rPr lang="en-US" sz="2600" kern="100" dirty="0" err="1">
                <a:solidFill>
                  <a:srgbClr val="0070C0"/>
                </a:solidFill>
                <a:effectLst/>
                <a:latin typeface="#9Slide03 Ample" panose="02000000000000000000" pitchFamily="2" charset="0"/>
                <a:ea typeface="SimSun" panose="02010600030101010101" pitchFamily="2" charset="-122"/>
              </a:rPr>
              <a:t>Cảm</a:t>
            </a:r>
            <a:r>
              <a:rPr lang="en-US" sz="2600" kern="100" dirty="0">
                <a:solidFill>
                  <a:srgbClr val="0070C0"/>
                </a:solidFill>
                <a:effectLst/>
                <a:latin typeface="#9Slide03 Ample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70C0"/>
                </a:solidFill>
                <a:effectLst/>
                <a:latin typeface="#9Slide03 Ample" panose="02000000000000000000" pitchFamily="2" charset="0"/>
                <a:ea typeface="SimSun" panose="02010600030101010101" pitchFamily="2" charset="-122"/>
              </a:rPr>
              <a:t>xúc</a:t>
            </a:r>
            <a:r>
              <a:rPr lang="en-US" sz="2600" kern="100" dirty="0">
                <a:solidFill>
                  <a:srgbClr val="0070C0"/>
                </a:solidFill>
                <a:effectLst/>
                <a:latin typeface="#9Slide03 Ample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70C0"/>
                </a:solidFill>
                <a:effectLst/>
                <a:latin typeface="#9Slide03 Ample" panose="02000000000000000000" pitchFamily="2" charset="0"/>
                <a:ea typeface="SimSun" panose="02010600030101010101" pitchFamily="2" charset="-122"/>
              </a:rPr>
              <a:t>của</a:t>
            </a:r>
            <a:r>
              <a:rPr lang="en-US" sz="2600" kern="100" dirty="0">
                <a:solidFill>
                  <a:srgbClr val="0070C0"/>
                </a:solidFill>
                <a:effectLst/>
                <a:latin typeface="#9Slide03 Ample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70C0"/>
                </a:solidFill>
                <a:effectLst/>
                <a:latin typeface="#9Slide03 Ample" panose="02000000000000000000" pitchFamily="2" charset="0"/>
                <a:ea typeface="SimSun" panose="02010600030101010101" pitchFamily="2" charset="-122"/>
              </a:rPr>
              <a:t>em</a:t>
            </a:r>
            <a:r>
              <a:rPr lang="en-US" sz="2600" kern="100" dirty="0">
                <a:solidFill>
                  <a:srgbClr val="0070C0"/>
                </a:solidFill>
                <a:effectLst/>
                <a:latin typeface="#9Slide03 Ample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70C0"/>
                </a:solidFill>
                <a:effectLst/>
                <a:latin typeface="#9Slide03 Ample" panose="02000000000000000000" pitchFamily="2" charset="0"/>
                <a:ea typeface="SimSun" panose="02010600030101010101" pitchFamily="2" charset="-122"/>
              </a:rPr>
              <a:t>về</a:t>
            </a:r>
            <a:r>
              <a:rPr lang="en-US" sz="2600" kern="100" dirty="0">
                <a:solidFill>
                  <a:srgbClr val="0070C0"/>
                </a:solidFill>
                <a:effectLst/>
                <a:latin typeface="#9Slide03 Ample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70C0"/>
                </a:solidFill>
                <a:effectLst/>
                <a:latin typeface="#9Slide03 Ample" panose="02000000000000000000" pitchFamily="2" charset="0"/>
                <a:ea typeface="SimSun" panose="02010600030101010101" pitchFamily="2" charset="-122"/>
              </a:rPr>
              <a:t>điều</a:t>
            </a:r>
            <a:r>
              <a:rPr lang="en-US" sz="2600" kern="100" dirty="0">
                <a:solidFill>
                  <a:srgbClr val="0070C0"/>
                </a:solidFill>
                <a:effectLst/>
                <a:latin typeface="#9Slide03 Ample" panose="02000000000000000000" pitchFamily="2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70C0"/>
                </a:solidFill>
                <a:effectLst/>
                <a:latin typeface="#9Slide03 Ample" panose="02000000000000000000" pitchFamily="2" charset="0"/>
                <a:ea typeface="SimSun" panose="02010600030101010101" pitchFamily="2" charset="-122"/>
              </a:rPr>
              <a:t>đó</a:t>
            </a:r>
            <a:r>
              <a:rPr lang="en-US" sz="2600" kern="100" dirty="0">
                <a:solidFill>
                  <a:srgbClr val="0070C0"/>
                </a:solidFill>
                <a:effectLst/>
                <a:latin typeface="#9Slide03 Ample" panose="02000000000000000000" pitchFamily="2" charset="0"/>
                <a:ea typeface="SimSun" panose="02010600030101010101" pitchFamily="2" charset="-122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61E881-EB2A-D62D-6434-F5B201C400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1642" b="50000"/>
          <a:stretch/>
        </p:blipFill>
        <p:spPr>
          <a:xfrm>
            <a:off x="5406980" y="105808"/>
            <a:ext cx="2857125" cy="503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598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41"/>
          <p:cNvPicPr preferRelativeResize="0"/>
          <p:nvPr/>
        </p:nvPicPr>
        <p:blipFill rotWithShape="1">
          <a:blip r:embed="rId3">
            <a:alphaModFix/>
          </a:blip>
          <a:srcRect r="3128"/>
          <a:stretch/>
        </p:blipFill>
        <p:spPr>
          <a:xfrm>
            <a:off x="2664375" y="0"/>
            <a:ext cx="664572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41"/>
          <p:cNvSpPr/>
          <p:nvPr/>
        </p:nvSpPr>
        <p:spPr>
          <a:xfrm>
            <a:off x="0" y="924236"/>
            <a:ext cx="5814300" cy="3200400"/>
          </a:xfrm>
          <a:prstGeom prst="rect">
            <a:avLst/>
          </a:prstGeom>
          <a:solidFill>
            <a:srgbClr val="3A9CA1">
              <a:alpha val="876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41"/>
          <p:cNvSpPr txBox="1">
            <a:spLocks noGrp="1"/>
          </p:cNvSpPr>
          <p:nvPr>
            <p:ph type="ctrTitle"/>
          </p:nvPr>
        </p:nvSpPr>
        <p:spPr>
          <a:xfrm>
            <a:off x="0" y="1274504"/>
            <a:ext cx="5814300" cy="238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dirty="0">
                <a:solidFill>
                  <a:schemeClr val="lt1"/>
                </a:solidFill>
                <a:latin typeface="#9Slide05 SVNCoco FY" panose="02000506000000020003" pitchFamily="2" charset="0"/>
              </a:rPr>
              <a:t>QUÊ HƯƠNG</a:t>
            </a:r>
            <a:endParaRPr sz="9600" dirty="0">
              <a:solidFill>
                <a:schemeClr val="lt1"/>
              </a:solidFill>
              <a:latin typeface="#9Slide05 SVNCoco FY" panose="02000506000000020003" pitchFamily="2" charset="0"/>
            </a:endParaRPr>
          </a:p>
        </p:txBody>
      </p:sp>
      <p:sp>
        <p:nvSpPr>
          <p:cNvPr id="193" name="Google Shape;193;p41"/>
          <p:cNvSpPr txBox="1">
            <a:spLocks noGrp="1"/>
          </p:cNvSpPr>
          <p:nvPr>
            <p:ph type="subTitle" idx="1"/>
          </p:nvPr>
        </p:nvSpPr>
        <p:spPr>
          <a:xfrm>
            <a:off x="1914933" y="3061477"/>
            <a:ext cx="3391800" cy="46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" sz="4400" dirty="0">
                <a:solidFill>
                  <a:schemeClr val="lt1"/>
                </a:solidFill>
                <a:latin typeface="#9Slide05 SVNCoco FY" panose="02000506000000020003" pitchFamily="2" charset="0"/>
              </a:rPr>
              <a:t>(Tế Hanh)</a:t>
            </a:r>
            <a:endParaRPr sz="6000" dirty="0">
              <a:solidFill>
                <a:schemeClr val="lt1"/>
              </a:solidFill>
              <a:latin typeface="#9Slide05 SVNCoco FY" panose="02000506000000020003" pitchFamily="2" charset="0"/>
            </a:endParaRPr>
          </a:p>
        </p:txBody>
      </p:sp>
      <p:cxnSp>
        <p:nvCxnSpPr>
          <p:cNvPr id="194" name="Google Shape;194;p41"/>
          <p:cNvCxnSpPr/>
          <p:nvPr/>
        </p:nvCxnSpPr>
        <p:spPr>
          <a:xfrm>
            <a:off x="0" y="4219263"/>
            <a:ext cx="58170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5" name="Google Shape;195;p41"/>
          <p:cNvCxnSpPr>
            <a:cxnSpLocks/>
          </p:cNvCxnSpPr>
          <p:nvPr/>
        </p:nvCxnSpPr>
        <p:spPr>
          <a:xfrm>
            <a:off x="2664375" y="1339732"/>
            <a:ext cx="2642358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" name="Google Shape;195;p41">
            <a:extLst>
              <a:ext uri="{FF2B5EF4-FFF2-40B4-BE49-F238E27FC236}">
                <a16:creationId xmlns:a16="http://schemas.microsoft.com/office/drawing/2014/main" id="{224CC586-4027-5204-D4DB-93B93D5989F6}"/>
              </a:ext>
            </a:extLst>
          </p:cNvPr>
          <p:cNvCxnSpPr>
            <a:cxnSpLocks/>
          </p:cNvCxnSpPr>
          <p:nvPr/>
        </p:nvCxnSpPr>
        <p:spPr>
          <a:xfrm>
            <a:off x="219232" y="3617441"/>
            <a:ext cx="2642358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" grpId="0" animBg="1"/>
      <p:bldP spid="192" grpId="0"/>
      <p:bldP spid="19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44"/>
          <p:cNvPicPr preferRelativeResize="0"/>
          <p:nvPr/>
        </p:nvPicPr>
        <p:blipFill rotWithShape="1">
          <a:blip r:embed="rId3">
            <a:alphaModFix/>
          </a:blip>
          <a:srcRect l="6632" r="10462"/>
          <a:stretch/>
        </p:blipFill>
        <p:spPr>
          <a:xfrm flipH="1">
            <a:off x="1" y="0"/>
            <a:ext cx="639094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44"/>
          <p:cNvSpPr/>
          <p:nvPr/>
        </p:nvSpPr>
        <p:spPr>
          <a:xfrm flipH="1">
            <a:off x="2900363" y="1924216"/>
            <a:ext cx="6243600" cy="1784983"/>
          </a:xfrm>
          <a:prstGeom prst="rect">
            <a:avLst/>
          </a:prstGeom>
          <a:solidFill>
            <a:srgbClr val="3A9CA1">
              <a:alpha val="876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44"/>
          <p:cNvSpPr txBox="1">
            <a:spLocks noGrp="1"/>
          </p:cNvSpPr>
          <p:nvPr>
            <p:ph type="title" idx="2"/>
          </p:nvPr>
        </p:nvSpPr>
        <p:spPr>
          <a:xfrm>
            <a:off x="6843241" y="608523"/>
            <a:ext cx="1215300" cy="91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b="1" dirty="0">
                <a:latin typeface="#9Slide04 VogaRegular" panose="02000506000000020004" pitchFamily="2" charset="0"/>
              </a:rPr>
              <a:t>I.</a:t>
            </a:r>
            <a:endParaRPr sz="8000" b="1" dirty="0">
              <a:latin typeface="#9Slide04 VogaRegular" panose="02000506000000020004" pitchFamily="2" charset="0"/>
            </a:endParaRPr>
          </a:p>
        </p:txBody>
      </p:sp>
      <p:sp>
        <p:nvSpPr>
          <p:cNvPr id="233" name="Google Shape;233;p44"/>
          <p:cNvSpPr txBox="1">
            <a:spLocks noGrp="1"/>
          </p:cNvSpPr>
          <p:nvPr>
            <p:ph type="title"/>
          </p:nvPr>
        </p:nvSpPr>
        <p:spPr>
          <a:xfrm flipH="1">
            <a:off x="2911540" y="2462554"/>
            <a:ext cx="6243637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800" b="1" dirty="0">
                <a:solidFill>
                  <a:schemeClr val="lt1"/>
                </a:solidFill>
                <a:latin typeface="#9Slide04 VogaRegular" panose="02000506000000020004" pitchFamily="2" charset="0"/>
              </a:rPr>
              <a:t>ĐỌC, TÌM HIỂU CHUNG</a:t>
            </a:r>
            <a:endParaRPr sz="6800" b="1" dirty="0">
              <a:solidFill>
                <a:schemeClr val="lt1"/>
              </a:solidFill>
              <a:latin typeface="#9Slide04 VogaRegular" panose="02000506000000020004" pitchFamily="2" charset="0"/>
            </a:endParaRPr>
          </a:p>
        </p:txBody>
      </p:sp>
      <p:cxnSp>
        <p:nvCxnSpPr>
          <p:cNvPr id="234" name="Google Shape;234;p44"/>
          <p:cNvCxnSpPr/>
          <p:nvPr/>
        </p:nvCxnSpPr>
        <p:spPr>
          <a:xfrm>
            <a:off x="2911540" y="3803700"/>
            <a:ext cx="62328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" grpId="0" animBg="1"/>
      <p:bldP spid="231" grpId="0"/>
      <p:bldP spid="233" grpId="0"/>
    </p:bldLst>
  </p:timing>
</p:sld>
</file>

<file path=ppt/theme/theme1.xml><?xml version="1.0" encoding="utf-8"?>
<a:theme xmlns:a="http://schemas.openxmlformats.org/drawingml/2006/main" name="Cancún as a Tourist Destination by Slidesgo">
  <a:themeElements>
    <a:clrScheme name="Simple Light">
      <a:dk1>
        <a:srgbClr val="000000"/>
      </a:dk1>
      <a:lt1>
        <a:srgbClr val="FFFFFF"/>
      </a:lt1>
      <a:dk2>
        <a:srgbClr val="52A8AD"/>
      </a:dk2>
      <a:lt2>
        <a:srgbClr val="F6ECD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1230</TotalTime>
  <Words>6833</Words>
  <Application>Microsoft Office PowerPoint</Application>
  <PresentationFormat>On-screen Show (16:9)</PresentationFormat>
  <Paragraphs>410</Paragraphs>
  <Slides>49</Slides>
  <Notes>49</Notes>
  <HiddenSlides>0</HiddenSlides>
  <MMClips>0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73" baseType="lpstr">
      <vt:lpstr>Microsoft YaHei</vt:lpstr>
      <vt:lpstr>#9Slide05 SVNAnthem</vt:lpstr>
      <vt:lpstr>#9Slide04 VogaRegular</vt:lpstr>
      <vt:lpstr>Courier New</vt:lpstr>
      <vt:lpstr>#9Slide05 Braxton Regular</vt:lpstr>
      <vt:lpstr>#9Slide03 AllRoundGothic</vt:lpstr>
      <vt:lpstr>#9Slide05 SVNBalladeer Light</vt:lpstr>
      <vt:lpstr>DM Sans</vt:lpstr>
      <vt:lpstr>#9Slide05 FS Blonde Script</vt:lpstr>
      <vt:lpstr>#9Slide05 SVNBulgary</vt:lpstr>
      <vt:lpstr>#9Slide03 AmpleSoft</vt:lpstr>
      <vt:lpstr>#9Slide03 Arima Madurai</vt:lpstr>
      <vt:lpstr>#9Slide05 SVNSteady</vt:lpstr>
      <vt:lpstr>Arial</vt:lpstr>
      <vt:lpstr>Times New Roman</vt:lpstr>
      <vt:lpstr>#9Slide05 Edwardian</vt:lpstr>
      <vt:lpstr>#9Slide05 SVNCoco FY</vt:lpstr>
      <vt:lpstr>#9Slide03 Ample</vt:lpstr>
      <vt:lpstr>等线</vt:lpstr>
      <vt:lpstr>Wingdings</vt:lpstr>
      <vt:lpstr>#9Slide03 Arima Madurai Black</vt:lpstr>
      <vt:lpstr>Chivo Black</vt:lpstr>
      <vt:lpstr>Yeseva One</vt:lpstr>
      <vt:lpstr>Cancún as a Tourist Destination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QUÊ HƯƠNG</vt:lpstr>
      <vt:lpstr>I.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II.</vt:lpstr>
      <vt:lpstr>PowerPoint Presentation</vt:lpstr>
      <vt:lpstr>PowerPoint Presentation</vt:lpstr>
      <vt:lpstr>PowerPoint Presentation</vt:lpstr>
      <vt:lpstr>PowerPoint Presentation</vt:lpstr>
      <vt:lpstr>Thể thơ</vt:lpstr>
      <vt:lpstr>PowerPoint Presentation</vt:lpstr>
      <vt:lpstr>Hai câu đầu: Giới thiệu chung về làng quê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III.</vt:lpstr>
      <vt:lpstr>GHÉP NỐI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Chúc các em học tốt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CANCÚN COMO DESTINO TURÍSTICO</dc:title>
  <dc:creator>NBN</dc:creator>
  <cp:lastModifiedBy>NBN</cp:lastModifiedBy>
  <cp:revision>30</cp:revision>
  <dcterms:modified xsi:type="dcterms:W3CDTF">2022-12-02T09:17:33Z</dcterms:modified>
</cp:coreProperties>
</file>