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2"/>
  </p:notesMasterIdLst>
  <p:sldIdLst>
    <p:sldId id="276" r:id="rId2"/>
    <p:sldId id="334" r:id="rId3"/>
    <p:sldId id="256" r:id="rId4"/>
    <p:sldId id="327" r:id="rId5"/>
    <p:sldId id="257" r:id="rId6"/>
    <p:sldId id="279" r:id="rId7"/>
    <p:sldId id="280" r:id="rId8"/>
    <p:sldId id="258" r:id="rId9"/>
    <p:sldId id="281" r:id="rId10"/>
    <p:sldId id="259" r:id="rId11"/>
    <p:sldId id="282" r:id="rId12"/>
    <p:sldId id="285" r:id="rId13"/>
    <p:sldId id="284" r:id="rId14"/>
    <p:sldId id="286" r:id="rId15"/>
    <p:sldId id="314" r:id="rId16"/>
    <p:sldId id="290" r:id="rId17"/>
    <p:sldId id="310" r:id="rId18"/>
    <p:sldId id="311" r:id="rId19"/>
    <p:sldId id="312" r:id="rId20"/>
    <p:sldId id="313" r:id="rId21"/>
    <p:sldId id="296" r:id="rId22"/>
    <p:sldId id="298" r:id="rId23"/>
    <p:sldId id="299" r:id="rId24"/>
    <p:sldId id="297" r:id="rId25"/>
    <p:sldId id="331" r:id="rId26"/>
    <p:sldId id="326" r:id="rId27"/>
    <p:sldId id="300" r:id="rId28"/>
    <p:sldId id="301" r:id="rId29"/>
    <p:sldId id="303" r:id="rId30"/>
    <p:sldId id="304" r:id="rId31"/>
    <p:sldId id="305" r:id="rId32"/>
    <p:sldId id="306" r:id="rId33"/>
    <p:sldId id="265" r:id="rId34"/>
    <p:sldId id="315" r:id="rId35"/>
    <p:sldId id="317" r:id="rId36"/>
    <p:sldId id="316" r:id="rId37"/>
    <p:sldId id="307" r:id="rId38"/>
    <p:sldId id="308" r:id="rId39"/>
    <p:sldId id="309" r:id="rId40"/>
    <p:sldId id="328" r:id="rId41"/>
    <p:sldId id="333" r:id="rId42"/>
    <p:sldId id="287" r:id="rId43"/>
    <p:sldId id="319" r:id="rId44"/>
    <p:sldId id="320" r:id="rId45"/>
    <p:sldId id="321" r:id="rId46"/>
    <p:sldId id="322" r:id="rId47"/>
    <p:sldId id="329" r:id="rId48"/>
    <p:sldId id="324" r:id="rId49"/>
    <p:sldId id="325" r:id="rId50"/>
    <p:sldId id="262" r:id="rId51"/>
  </p:sldIdLst>
  <p:sldSz cx="12192000" cy="6858000"/>
  <p:notesSz cx="6858000" cy="9144000"/>
  <p:embeddedFontLst>
    <p:embeddedFont>
      <p:font typeface="Kristi" charset="0"/>
      <p:regular r:id="rId53"/>
    </p:embeddedFont>
    <p:embeddedFont>
      <p:font typeface="Calibri" pitchFamily="34" charset="0"/>
      <p:regular r:id="rId54"/>
      <p:bold r:id="rId55"/>
      <p:italic r:id="rId56"/>
      <p:boldItalic r:id="rId57"/>
    </p:embeddedFont>
    <p:embeddedFont>
      <p:font typeface="Quicksand Medium" charset="0"/>
      <p:regular r:id="rId58"/>
      <p:bold r:id="rId59"/>
    </p:embeddedFont>
    <p:embeddedFont>
      <p:font typeface="#9Slide03 Montserrat Alternates" charset="0"/>
      <p:bold r:id="rId60"/>
    </p:embeddedFont>
    <p:embeddedFont>
      <p:font typeface="微软雅黑" pitchFamily="34" charset="-122"/>
      <p:regular r:id="rId61"/>
      <p:bold r:id="rId62"/>
    </p:embeddedFont>
    <p:embeddedFont>
      <p:font typeface="Ubuntu" charset="0"/>
      <p:regular r:id="rId63"/>
      <p:bold r:id="rId64"/>
      <p:italic r:id="rId65"/>
      <p:boldItalic r:id="rId66"/>
    </p:embeddedFont>
    <p:embeddedFont>
      <p:font typeface="SimSun" pitchFamily="2" charset="-122"/>
      <p:regular r:id="rId67"/>
    </p:embeddedFont>
    <p:embeddedFont>
      <p:font typeface="Barlow" charset="0"/>
      <p:regular r:id="rId68"/>
      <p:bold r:id="rId69"/>
      <p:italic r:id="rId70"/>
      <p:boldItalic r:id="rId71"/>
    </p:embeddedFont>
    <p:embeddedFont>
      <p:font typeface="Barlow Condensed" charset="0"/>
      <p:regular r:id="rId72"/>
      <p:bold r:id="rId73"/>
      <p:italic r:id="rId74"/>
      <p:boldItalic r:id="rId75"/>
    </p:embeddedFont>
    <p:embeddedFont>
      <p:font typeface="Arial Narrow" pitchFamily="34"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3"/>
    <a:srgbClr val="D27F4A"/>
    <a:srgbClr val="B7BBA7"/>
    <a:srgbClr val="D3B68A"/>
    <a:srgbClr val="C4D0C8"/>
    <a:srgbClr val="75845C"/>
    <a:srgbClr val="EDE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60"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6" Type="http://schemas.openxmlformats.org/officeDocument/2006/relationships/font" Target="fonts/font24.fntdata"/><Relationship Id="rId7" Type="http://schemas.openxmlformats.org/officeDocument/2006/relationships/slide" Target="slides/slide6.xml"/><Relationship Id="rId71"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font" Target="fonts/font22.fntdata"/><Relationship Id="rId79" Type="http://schemas.openxmlformats.org/officeDocument/2006/relationships/font" Target="fonts/font27.fntdata"/><Relationship Id="rId5" Type="http://schemas.openxmlformats.org/officeDocument/2006/relationships/slide" Target="slides/slide4.xml"/><Relationship Id="rId61" Type="http://schemas.openxmlformats.org/officeDocument/2006/relationships/font" Target="fonts/font9.fntdata"/><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font" Target="fonts/font21.fntdata"/><Relationship Id="rId78" Type="http://schemas.openxmlformats.org/officeDocument/2006/relationships/font" Target="fonts/font26.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0.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font" Target="fonts/font23.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FD03D-CF85-4D75-862A-049B138A5F6C}"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en-US"/>
        </a:p>
      </dgm:t>
    </dgm:pt>
    <dgm:pt modelId="{F5565657-DB2A-496C-BCDE-ED8765939627}">
      <dgm:prSet phldrT="[Text]"/>
      <dgm:spPr/>
      <dgm:t>
        <a:bodyPr/>
        <a:lstStyle/>
        <a:p>
          <a:r>
            <a:rPr lang="vi-VN" dirty="0">
              <a:solidFill>
                <a:schemeClr val="tx2">
                  <a:lumMod val="50000"/>
                </a:schemeClr>
              </a:solidFill>
            </a:rPr>
            <a:t>1</a:t>
          </a:r>
          <a:endParaRPr lang="en-US" dirty="0">
            <a:solidFill>
              <a:schemeClr val="tx2">
                <a:lumMod val="50000"/>
              </a:schemeClr>
            </a:solidFill>
          </a:endParaRPr>
        </a:p>
      </dgm:t>
    </dgm:pt>
    <dgm:pt modelId="{C45D5598-6627-4E3B-8A39-3EC168646D93}" type="parTrans" cxnId="{95DBBCFE-A70E-4BF9-8F12-27563CC179C1}">
      <dgm:prSet/>
      <dgm:spPr/>
      <dgm:t>
        <a:bodyPr/>
        <a:lstStyle/>
        <a:p>
          <a:endParaRPr lang="en-US"/>
        </a:p>
      </dgm:t>
    </dgm:pt>
    <dgm:pt modelId="{6286ECE2-E748-4FB4-9BBC-2A5DFBEFF0FE}" type="sibTrans" cxnId="{95DBBCFE-A70E-4BF9-8F12-27563CC179C1}">
      <dgm:prSet/>
      <dgm:spPr/>
      <dgm:t>
        <a:bodyPr/>
        <a:lstStyle/>
        <a:p>
          <a:endParaRPr lang="en-US"/>
        </a:p>
      </dgm:t>
    </dgm:pt>
    <dgm:pt modelId="{41A5FB5C-C672-494D-B880-4DD0E3915F89}">
      <dgm:prSet phldrT="[Text]" custT="1"/>
      <dgm:spPr/>
      <dgm:t>
        <a:bodyPr/>
        <a:lstStyle/>
        <a:p>
          <a:r>
            <a:rPr lang="vi-VN" sz="3200" dirty="0">
              <a:latin typeface="+mj-lt"/>
            </a:rPr>
            <a:t>Chia lớp thành 4 nhóm</a:t>
          </a:r>
          <a:endParaRPr lang="en-US" sz="3200" dirty="0">
            <a:latin typeface="+mj-lt"/>
          </a:endParaRPr>
        </a:p>
      </dgm:t>
    </dgm:pt>
    <dgm:pt modelId="{6B987D50-EFAE-40E1-8CC4-6B6FC7D02024}" type="parTrans" cxnId="{349851F9-BC96-4B21-9AEA-47B271394D82}">
      <dgm:prSet/>
      <dgm:spPr/>
      <dgm:t>
        <a:bodyPr/>
        <a:lstStyle/>
        <a:p>
          <a:endParaRPr lang="en-US"/>
        </a:p>
      </dgm:t>
    </dgm:pt>
    <dgm:pt modelId="{8C912E6C-3C09-4BF2-A7FD-61742D2752EC}" type="sibTrans" cxnId="{349851F9-BC96-4B21-9AEA-47B271394D82}">
      <dgm:prSet/>
      <dgm:spPr/>
      <dgm:t>
        <a:bodyPr/>
        <a:lstStyle/>
        <a:p>
          <a:endParaRPr lang="en-US"/>
        </a:p>
      </dgm:t>
    </dgm:pt>
    <dgm:pt modelId="{C6217612-DD1E-48E8-87A4-893CB4FAD630}">
      <dgm:prSet phldrT="[Text]"/>
      <dgm:spPr/>
      <dgm:t>
        <a:bodyPr/>
        <a:lstStyle/>
        <a:p>
          <a:r>
            <a:rPr lang="vi-VN" dirty="0">
              <a:solidFill>
                <a:schemeClr val="tx2">
                  <a:lumMod val="50000"/>
                </a:schemeClr>
              </a:solidFill>
            </a:rPr>
            <a:t>2</a:t>
          </a:r>
          <a:endParaRPr lang="en-US" dirty="0">
            <a:solidFill>
              <a:schemeClr val="tx2">
                <a:lumMod val="50000"/>
              </a:schemeClr>
            </a:solidFill>
          </a:endParaRPr>
        </a:p>
      </dgm:t>
    </dgm:pt>
    <dgm:pt modelId="{9022B67F-921E-4EFB-96EA-BB466939427E}" type="parTrans" cxnId="{8EB119C9-FA36-4169-9404-3B7B37F69939}">
      <dgm:prSet/>
      <dgm:spPr/>
      <dgm:t>
        <a:bodyPr/>
        <a:lstStyle/>
        <a:p>
          <a:endParaRPr lang="en-US"/>
        </a:p>
      </dgm:t>
    </dgm:pt>
    <dgm:pt modelId="{96AEE313-A79D-43C3-9CBF-40F99703BA81}" type="sibTrans" cxnId="{8EB119C9-FA36-4169-9404-3B7B37F69939}">
      <dgm:prSet/>
      <dgm:spPr/>
      <dgm:t>
        <a:bodyPr/>
        <a:lstStyle/>
        <a:p>
          <a:endParaRPr lang="en-US"/>
        </a:p>
      </dgm:t>
    </dgm:pt>
    <dgm:pt modelId="{AFDB7E2E-776C-4A0A-9A39-A920CAB39065}">
      <dgm:prSet phldrT="[Text]" custT="1"/>
      <dgm:spPr/>
      <dgm:t>
        <a:bodyPr/>
        <a:lstStyle/>
        <a:p>
          <a:pPr>
            <a:lnSpc>
              <a:spcPct val="100000"/>
            </a:lnSpc>
          </a:pPr>
          <a:r>
            <a:rPr lang="vi-VN" sz="3200" dirty="0">
              <a:latin typeface="+mj-lt"/>
            </a:rPr>
            <a:t>Đọc một số đoạn thơ, lời bài hát về mùa xuân mà các em yêu thích</a:t>
          </a:r>
          <a:endParaRPr lang="en-US" sz="3200" dirty="0">
            <a:latin typeface="+mj-lt"/>
          </a:endParaRPr>
        </a:p>
      </dgm:t>
    </dgm:pt>
    <dgm:pt modelId="{1AAFB922-B453-4A6B-9AE4-739E23B1D5DA}" type="parTrans" cxnId="{98208448-51AC-495A-8DC2-0AEBF209259B}">
      <dgm:prSet/>
      <dgm:spPr/>
      <dgm:t>
        <a:bodyPr/>
        <a:lstStyle/>
        <a:p>
          <a:endParaRPr lang="en-US"/>
        </a:p>
      </dgm:t>
    </dgm:pt>
    <dgm:pt modelId="{4B035A57-53E9-4239-9667-0260E073B06B}" type="sibTrans" cxnId="{98208448-51AC-495A-8DC2-0AEBF209259B}">
      <dgm:prSet/>
      <dgm:spPr/>
      <dgm:t>
        <a:bodyPr/>
        <a:lstStyle/>
        <a:p>
          <a:endParaRPr lang="en-US"/>
        </a:p>
      </dgm:t>
    </dgm:pt>
    <dgm:pt modelId="{28EBFC42-01F8-4C27-ACC9-355D64620649}">
      <dgm:prSet phldrT="[Text]"/>
      <dgm:spPr/>
      <dgm:t>
        <a:bodyPr/>
        <a:lstStyle/>
        <a:p>
          <a:r>
            <a:rPr lang="vi-VN" dirty="0">
              <a:solidFill>
                <a:schemeClr val="tx2">
                  <a:lumMod val="50000"/>
                </a:schemeClr>
              </a:solidFill>
            </a:rPr>
            <a:t>3</a:t>
          </a:r>
          <a:endParaRPr lang="en-US" dirty="0">
            <a:solidFill>
              <a:schemeClr val="tx2">
                <a:lumMod val="50000"/>
              </a:schemeClr>
            </a:solidFill>
          </a:endParaRPr>
        </a:p>
      </dgm:t>
    </dgm:pt>
    <dgm:pt modelId="{09E44C3D-AAB9-4DA8-9572-FC6F1E22FC69}" type="parTrans" cxnId="{7AA17619-8841-426A-B3FA-CC2F92320A4B}">
      <dgm:prSet/>
      <dgm:spPr/>
      <dgm:t>
        <a:bodyPr/>
        <a:lstStyle/>
        <a:p>
          <a:endParaRPr lang="en-US"/>
        </a:p>
      </dgm:t>
    </dgm:pt>
    <dgm:pt modelId="{89B80E3A-F6F3-401F-97D7-D77E466C27C9}" type="sibTrans" cxnId="{7AA17619-8841-426A-B3FA-CC2F92320A4B}">
      <dgm:prSet/>
      <dgm:spPr/>
      <dgm:t>
        <a:bodyPr/>
        <a:lstStyle/>
        <a:p>
          <a:endParaRPr lang="en-US"/>
        </a:p>
      </dgm:t>
    </dgm:pt>
    <dgm:pt modelId="{F64AD492-A345-45E4-ADA2-EBAA379D59F8}">
      <dgm:prSet phldrT="[Text]" custT="1"/>
      <dgm:spPr/>
      <dgm:t>
        <a:bodyPr/>
        <a:lstStyle/>
        <a:p>
          <a:r>
            <a:rPr lang="vi-VN" sz="3200" dirty="0">
              <a:latin typeface="+mj-lt"/>
            </a:rPr>
            <a:t>Thời gian: 4 phút</a:t>
          </a:r>
          <a:endParaRPr lang="en-US" sz="3200" dirty="0">
            <a:latin typeface="+mj-lt"/>
          </a:endParaRPr>
        </a:p>
      </dgm:t>
    </dgm:pt>
    <dgm:pt modelId="{62A8A0F3-D284-4EAB-9825-23AB907FB050}" type="parTrans" cxnId="{7D72E858-D761-4063-9988-B398E868FF0F}">
      <dgm:prSet/>
      <dgm:spPr/>
      <dgm:t>
        <a:bodyPr/>
        <a:lstStyle/>
        <a:p>
          <a:endParaRPr lang="en-US"/>
        </a:p>
      </dgm:t>
    </dgm:pt>
    <dgm:pt modelId="{857DEEC6-DC38-4C30-B780-21B30497BA7A}" type="sibTrans" cxnId="{7D72E858-D761-4063-9988-B398E868FF0F}">
      <dgm:prSet/>
      <dgm:spPr/>
      <dgm:t>
        <a:bodyPr/>
        <a:lstStyle/>
        <a:p>
          <a:endParaRPr lang="en-US"/>
        </a:p>
      </dgm:t>
    </dgm:pt>
    <dgm:pt modelId="{26057A66-D247-424C-8145-80752E8A09EC}" type="pres">
      <dgm:prSet presAssocID="{D81FD03D-CF85-4D75-862A-049B138A5F6C}" presName="linearFlow" presStyleCnt="0">
        <dgm:presLayoutVars>
          <dgm:dir/>
          <dgm:animLvl val="lvl"/>
          <dgm:resizeHandles val="exact"/>
        </dgm:presLayoutVars>
      </dgm:prSet>
      <dgm:spPr/>
      <dgm:t>
        <a:bodyPr/>
        <a:lstStyle/>
        <a:p>
          <a:endParaRPr lang="en-US"/>
        </a:p>
      </dgm:t>
    </dgm:pt>
    <dgm:pt modelId="{363F6CD3-12A7-400E-95DC-226C376C7840}" type="pres">
      <dgm:prSet presAssocID="{F5565657-DB2A-496C-BCDE-ED8765939627}" presName="composite" presStyleCnt="0"/>
      <dgm:spPr/>
    </dgm:pt>
    <dgm:pt modelId="{0739C211-287B-495C-8630-6F39A7FF64A9}" type="pres">
      <dgm:prSet presAssocID="{F5565657-DB2A-496C-BCDE-ED8765939627}" presName="parentText" presStyleLbl="alignNode1" presStyleIdx="0" presStyleCnt="3">
        <dgm:presLayoutVars>
          <dgm:chMax val="1"/>
          <dgm:bulletEnabled val="1"/>
        </dgm:presLayoutVars>
      </dgm:prSet>
      <dgm:spPr/>
      <dgm:t>
        <a:bodyPr/>
        <a:lstStyle/>
        <a:p>
          <a:endParaRPr lang="en-US"/>
        </a:p>
      </dgm:t>
    </dgm:pt>
    <dgm:pt modelId="{DBF5F416-8F9D-4A38-98F8-03630C691194}" type="pres">
      <dgm:prSet presAssocID="{F5565657-DB2A-496C-BCDE-ED8765939627}" presName="descendantText" presStyleLbl="alignAcc1" presStyleIdx="0" presStyleCnt="3">
        <dgm:presLayoutVars>
          <dgm:bulletEnabled val="1"/>
        </dgm:presLayoutVars>
      </dgm:prSet>
      <dgm:spPr/>
      <dgm:t>
        <a:bodyPr/>
        <a:lstStyle/>
        <a:p>
          <a:endParaRPr lang="en-US"/>
        </a:p>
      </dgm:t>
    </dgm:pt>
    <dgm:pt modelId="{A3E908EA-5AD8-4B84-A443-AE419D553D79}" type="pres">
      <dgm:prSet presAssocID="{6286ECE2-E748-4FB4-9BBC-2A5DFBEFF0FE}" presName="sp" presStyleCnt="0"/>
      <dgm:spPr/>
    </dgm:pt>
    <dgm:pt modelId="{D2E36D6A-94E1-49EE-8859-1C71ED5A12CD}" type="pres">
      <dgm:prSet presAssocID="{C6217612-DD1E-48E8-87A4-893CB4FAD630}" presName="composite" presStyleCnt="0"/>
      <dgm:spPr/>
    </dgm:pt>
    <dgm:pt modelId="{2388BB3A-DCE7-4B79-B08A-69631EA5139A}" type="pres">
      <dgm:prSet presAssocID="{C6217612-DD1E-48E8-87A4-893CB4FAD630}" presName="parentText" presStyleLbl="alignNode1" presStyleIdx="1" presStyleCnt="3">
        <dgm:presLayoutVars>
          <dgm:chMax val="1"/>
          <dgm:bulletEnabled val="1"/>
        </dgm:presLayoutVars>
      </dgm:prSet>
      <dgm:spPr/>
      <dgm:t>
        <a:bodyPr/>
        <a:lstStyle/>
        <a:p>
          <a:endParaRPr lang="en-US"/>
        </a:p>
      </dgm:t>
    </dgm:pt>
    <dgm:pt modelId="{B76B4DC9-B524-4DF8-B8A1-E08A5DEF18D1}" type="pres">
      <dgm:prSet presAssocID="{C6217612-DD1E-48E8-87A4-893CB4FAD630}" presName="descendantText" presStyleLbl="alignAcc1" presStyleIdx="1" presStyleCnt="3">
        <dgm:presLayoutVars>
          <dgm:bulletEnabled val="1"/>
        </dgm:presLayoutVars>
      </dgm:prSet>
      <dgm:spPr/>
      <dgm:t>
        <a:bodyPr/>
        <a:lstStyle/>
        <a:p>
          <a:endParaRPr lang="en-US"/>
        </a:p>
      </dgm:t>
    </dgm:pt>
    <dgm:pt modelId="{30D581B2-F401-49EA-9DE0-5B22CDDA398F}" type="pres">
      <dgm:prSet presAssocID="{96AEE313-A79D-43C3-9CBF-40F99703BA81}" presName="sp" presStyleCnt="0"/>
      <dgm:spPr/>
    </dgm:pt>
    <dgm:pt modelId="{BDDAA80B-2CFA-4DED-8598-DA9EAA50DEB5}" type="pres">
      <dgm:prSet presAssocID="{28EBFC42-01F8-4C27-ACC9-355D64620649}" presName="composite" presStyleCnt="0"/>
      <dgm:spPr/>
    </dgm:pt>
    <dgm:pt modelId="{FD2BFBC7-4F95-47D8-AC12-607C48170A55}" type="pres">
      <dgm:prSet presAssocID="{28EBFC42-01F8-4C27-ACC9-355D64620649}" presName="parentText" presStyleLbl="alignNode1" presStyleIdx="2" presStyleCnt="3">
        <dgm:presLayoutVars>
          <dgm:chMax val="1"/>
          <dgm:bulletEnabled val="1"/>
        </dgm:presLayoutVars>
      </dgm:prSet>
      <dgm:spPr/>
      <dgm:t>
        <a:bodyPr/>
        <a:lstStyle/>
        <a:p>
          <a:endParaRPr lang="en-US"/>
        </a:p>
      </dgm:t>
    </dgm:pt>
    <dgm:pt modelId="{994ABF11-649F-4F92-8DF2-17CEA31F6444}" type="pres">
      <dgm:prSet presAssocID="{28EBFC42-01F8-4C27-ACC9-355D64620649}" presName="descendantText" presStyleLbl="alignAcc1" presStyleIdx="2" presStyleCnt="3">
        <dgm:presLayoutVars>
          <dgm:bulletEnabled val="1"/>
        </dgm:presLayoutVars>
      </dgm:prSet>
      <dgm:spPr/>
      <dgm:t>
        <a:bodyPr/>
        <a:lstStyle/>
        <a:p>
          <a:endParaRPr lang="en-US"/>
        </a:p>
      </dgm:t>
    </dgm:pt>
  </dgm:ptLst>
  <dgm:cxnLst>
    <dgm:cxn modelId="{BFBF488E-74E7-403F-B520-7B01EB6B2311}" type="presOf" srcId="{41A5FB5C-C672-494D-B880-4DD0E3915F89}" destId="{DBF5F416-8F9D-4A38-98F8-03630C691194}" srcOrd="0" destOrd="0" presId="urn:microsoft.com/office/officeart/2005/8/layout/chevron2"/>
    <dgm:cxn modelId="{99C886E4-A449-4CE2-A018-053BC800D95F}" type="presOf" srcId="{28EBFC42-01F8-4C27-ACC9-355D64620649}" destId="{FD2BFBC7-4F95-47D8-AC12-607C48170A55}" srcOrd="0" destOrd="0" presId="urn:microsoft.com/office/officeart/2005/8/layout/chevron2"/>
    <dgm:cxn modelId="{98208448-51AC-495A-8DC2-0AEBF209259B}" srcId="{C6217612-DD1E-48E8-87A4-893CB4FAD630}" destId="{AFDB7E2E-776C-4A0A-9A39-A920CAB39065}" srcOrd="0" destOrd="0" parTransId="{1AAFB922-B453-4A6B-9AE4-739E23B1D5DA}" sibTransId="{4B035A57-53E9-4239-9667-0260E073B06B}"/>
    <dgm:cxn modelId="{54D97709-6994-47FF-BB52-A01DDE915D43}" type="presOf" srcId="{D81FD03D-CF85-4D75-862A-049B138A5F6C}" destId="{26057A66-D247-424C-8145-80752E8A09EC}" srcOrd="0" destOrd="0" presId="urn:microsoft.com/office/officeart/2005/8/layout/chevron2"/>
    <dgm:cxn modelId="{6AE29A30-8A86-4064-A989-F4C1783F7C43}" type="presOf" srcId="{F64AD492-A345-45E4-ADA2-EBAA379D59F8}" destId="{994ABF11-649F-4F92-8DF2-17CEA31F6444}" srcOrd="0" destOrd="0" presId="urn:microsoft.com/office/officeart/2005/8/layout/chevron2"/>
    <dgm:cxn modelId="{7AA17619-8841-426A-B3FA-CC2F92320A4B}" srcId="{D81FD03D-CF85-4D75-862A-049B138A5F6C}" destId="{28EBFC42-01F8-4C27-ACC9-355D64620649}" srcOrd="2" destOrd="0" parTransId="{09E44C3D-AAB9-4DA8-9572-FC6F1E22FC69}" sibTransId="{89B80E3A-F6F3-401F-97D7-D77E466C27C9}"/>
    <dgm:cxn modelId="{349851F9-BC96-4B21-9AEA-47B271394D82}" srcId="{F5565657-DB2A-496C-BCDE-ED8765939627}" destId="{41A5FB5C-C672-494D-B880-4DD0E3915F89}" srcOrd="0" destOrd="0" parTransId="{6B987D50-EFAE-40E1-8CC4-6B6FC7D02024}" sibTransId="{8C912E6C-3C09-4BF2-A7FD-61742D2752EC}"/>
    <dgm:cxn modelId="{027E8896-49E3-46ED-9940-0719D6910248}" type="presOf" srcId="{C6217612-DD1E-48E8-87A4-893CB4FAD630}" destId="{2388BB3A-DCE7-4B79-B08A-69631EA5139A}" srcOrd="0" destOrd="0" presId="urn:microsoft.com/office/officeart/2005/8/layout/chevron2"/>
    <dgm:cxn modelId="{6A348296-7883-4B18-BF6A-7DC287AA13E3}" type="presOf" srcId="{AFDB7E2E-776C-4A0A-9A39-A920CAB39065}" destId="{B76B4DC9-B524-4DF8-B8A1-E08A5DEF18D1}" srcOrd="0" destOrd="0" presId="urn:microsoft.com/office/officeart/2005/8/layout/chevron2"/>
    <dgm:cxn modelId="{8EB119C9-FA36-4169-9404-3B7B37F69939}" srcId="{D81FD03D-CF85-4D75-862A-049B138A5F6C}" destId="{C6217612-DD1E-48E8-87A4-893CB4FAD630}" srcOrd="1" destOrd="0" parTransId="{9022B67F-921E-4EFB-96EA-BB466939427E}" sibTransId="{96AEE313-A79D-43C3-9CBF-40F99703BA81}"/>
    <dgm:cxn modelId="{7D72E858-D761-4063-9988-B398E868FF0F}" srcId="{28EBFC42-01F8-4C27-ACC9-355D64620649}" destId="{F64AD492-A345-45E4-ADA2-EBAA379D59F8}" srcOrd="0" destOrd="0" parTransId="{62A8A0F3-D284-4EAB-9825-23AB907FB050}" sibTransId="{857DEEC6-DC38-4C30-B780-21B30497BA7A}"/>
    <dgm:cxn modelId="{7806D461-ECE4-44AF-B8F1-17B2371B1B07}" type="presOf" srcId="{F5565657-DB2A-496C-BCDE-ED8765939627}" destId="{0739C211-287B-495C-8630-6F39A7FF64A9}" srcOrd="0" destOrd="0" presId="urn:microsoft.com/office/officeart/2005/8/layout/chevron2"/>
    <dgm:cxn modelId="{95DBBCFE-A70E-4BF9-8F12-27563CC179C1}" srcId="{D81FD03D-CF85-4D75-862A-049B138A5F6C}" destId="{F5565657-DB2A-496C-BCDE-ED8765939627}" srcOrd="0" destOrd="0" parTransId="{C45D5598-6627-4E3B-8A39-3EC168646D93}" sibTransId="{6286ECE2-E748-4FB4-9BBC-2A5DFBEFF0FE}"/>
    <dgm:cxn modelId="{450F371A-E4F1-44F5-B38A-8D5F18ECF972}" type="presParOf" srcId="{26057A66-D247-424C-8145-80752E8A09EC}" destId="{363F6CD3-12A7-400E-95DC-226C376C7840}" srcOrd="0" destOrd="0" presId="urn:microsoft.com/office/officeart/2005/8/layout/chevron2"/>
    <dgm:cxn modelId="{BFF32C87-DF52-4E19-AE61-70C629C51582}" type="presParOf" srcId="{363F6CD3-12A7-400E-95DC-226C376C7840}" destId="{0739C211-287B-495C-8630-6F39A7FF64A9}" srcOrd="0" destOrd="0" presId="urn:microsoft.com/office/officeart/2005/8/layout/chevron2"/>
    <dgm:cxn modelId="{9292D989-E586-4469-98FF-B35DDB5386CE}" type="presParOf" srcId="{363F6CD3-12A7-400E-95DC-226C376C7840}" destId="{DBF5F416-8F9D-4A38-98F8-03630C691194}" srcOrd="1" destOrd="0" presId="urn:microsoft.com/office/officeart/2005/8/layout/chevron2"/>
    <dgm:cxn modelId="{8C288933-5E37-48D5-B8FC-2BD06F011457}" type="presParOf" srcId="{26057A66-D247-424C-8145-80752E8A09EC}" destId="{A3E908EA-5AD8-4B84-A443-AE419D553D79}" srcOrd="1" destOrd="0" presId="urn:microsoft.com/office/officeart/2005/8/layout/chevron2"/>
    <dgm:cxn modelId="{C1F99B16-31D9-4235-9C5B-EBAE8A0F4991}" type="presParOf" srcId="{26057A66-D247-424C-8145-80752E8A09EC}" destId="{D2E36D6A-94E1-49EE-8859-1C71ED5A12CD}" srcOrd="2" destOrd="0" presId="urn:microsoft.com/office/officeart/2005/8/layout/chevron2"/>
    <dgm:cxn modelId="{38D6E2F0-D858-42DA-A495-D5CF1F4742CB}" type="presParOf" srcId="{D2E36D6A-94E1-49EE-8859-1C71ED5A12CD}" destId="{2388BB3A-DCE7-4B79-B08A-69631EA5139A}" srcOrd="0" destOrd="0" presId="urn:microsoft.com/office/officeart/2005/8/layout/chevron2"/>
    <dgm:cxn modelId="{7A50E2A5-9E5A-44F7-922B-8D6494C9066D}" type="presParOf" srcId="{D2E36D6A-94E1-49EE-8859-1C71ED5A12CD}" destId="{B76B4DC9-B524-4DF8-B8A1-E08A5DEF18D1}" srcOrd="1" destOrd="0" presId="urn:microsoft.com/office/officeart/2005/8/layout/chevron2"/>
    <dgm:cxn modelId="{4F0B9853-7273-47F8-800F-F08D4311B5BD}" type="presParOf" srcId="{26057A66-D247-424C-8145-80752E8A09EC}" destId="{30D581B2-F401-49EA-9DE0-5B22CDDA398F}" srcOrd="3" destOrd="0" presId="urn:microsoft.com/office/officeart/2005/8/layout/chevron2"/>
    <dgm:cxn modelId="{D88088FA-7D14-4A5A-A49F-AE373E0AF4EB}" type="presParOf" srcId="{26057A66-D247-424C-8145-80752E8A09EC}" destId="{BDDAA80B-2CFA-4DED-8598-DA9EAA50DEB5}" srcOrd="4" destOrd="0" presId="urn:microsoft.com/office/officeart/2005/8/layout/chevron2"/>
    <dgm:cxn modelId="{40FDD3AE-811F-4F22-AEE1-1BDA483DDCA0}" type="presParOf" srcId="{BDDAA80B-2CFA-4DED-8598-DA9EAA50DEB5}" destId="{FD2BFBC7-4F95-47D8-AC12-607C48170A55}" srcOrd="0" destOrd="0" presId="urn:microsoft.com/office/officeart/2005/8/layout/chevron2"/>
    <dgm:cxn modelId="{D3DDCBEC-AE9F-4288-91E6-90B2AB4835B8}" type="presParOf" srcId="{BDDAA80B-2CFA-4DED-8598-DA9EAA50DEB5}" destId="{994ABF11-649F-4F92-8DF2-17CEA31F644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9C211-287B-495C-8630-6F39A7FF64A9}">
      <dsp:nvSpPr>
        <dsp:cNvPr id="0" name=""/>
        <dsp:cNvSpPr/>
      </dsp:nvSpPr>
      <dsp:spPr>
        <a:xfrm rot="5400000">
          <a:off x="-256857" y="257305"/>
          <a:ext cx="1712384" cy="119866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vi-VN" sz="3500" kern="1200" dirty="0">
              <a:solidFill>
                <a:schemeClr val="tx2">
                  <a:lumMod val="50000"/>
                </a:schemeClr>
              </a:solidFill>
            </a:rPr>
            <a:t>1</a:t>
          </a:r>
          <a:endParaRPr lang="en-US" sz="3500" kern="1200" dirty="0">
            <a:solidFill>
              <a:schemeClr val="tx2">
                <a:lumMod val="50000"/>
              </a:schemeClr>
            </a:solidFill>
          </a:endParaRPr>
        </a:p>
      </dsp:txBody>
      <dsp:txXfrm rot="-5400000">
        <a:off x="1" y="599783"/>
        <a:ext cx="1198669" cy="513715"/>
      </dsp:txXfrm>
    </dsp:sp>
    <dsp:sp modelId="{DBF5F416-8F9D-4A38-98F8-03630C691194}">
      <dsp:nvSpPr>
        <dsp:cNvPr id="0" name=""/>
        <dsp:cNvSpPr/>
      </dsp:nvSpPr>
      <dsp:spPr>
        <a:xfrm rot="5400000">
          <a:off x="3753668" y="-2554550"/>
          <a:ext cx="1113050" cy="622304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vi-VN" sz="3200" kern="1200" dirty="0">
              <a:latin typeface="+mj-lt"/>
            </a:rPr>
            <a:t>Chia lớp thành 4 nhóm</a:t>
          </a:r>
          <a:endParaRPr lang="en-US" sz="3200" kern="1200" dirty="0">
            <a:latin typeface="+mj-lt"/>
          </a:endParaRPr>
        </a:p>
      </dsp:txBody>
      <dsp:txXfrm rot="-5400000">
        <a:off x="1198670" y="54783"/>
        <a:ext cx="6168712" cy="1004380"/>
      </dsp:txXfrm>
    </dsp:sp>
    <dsp:sp modelId="{2388BB3A-DCE7-4B79-B08A-69631EA5139A}">
      <dsp:nvSpPr>
        <dsp:cNvPr id="0" name=""/>
        <dsp:cNvSpPr/>
      </dsp:nvSpPr>
      <dsp:spPr>
        <a:xfrm rot="5400000">
          <a:off x="-256857" y="1776657"/>
          <a:ext cx="1712384" cy="119866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vi-VN" sz="3500" kern="1200" dirty="0">
              <a:solidFill>
                <a:schemeClr val="tx2">
                  <a:lumMod val="50000"/>
                </a:schemeClr>
              </a:solidFill>
            </a:rPr>
            <a:t>2</a:t>
          </a:r>
          <a:endParaRPr lang="en-US" sz="3500" kern="1200" dirty="0">
            <a:solidFill>
              <a:schemeClr val="tx2">
                <a:lumMod val="50000"/>
              </a:schemeClr>
            </a:solidFill>
          </a:endParaRPr>
        </a:p>
      </dsp:txBody>
      <dsp:txXfrm rot="-5400000">
        <a:off x="1" y="2119135"/>
        <a:ext cx="1198669" cy="513715"/>
      </dsp:txXfrm>
    </dsp:sp>
    <dsp:sp modelId="{B76B4DC9-B524-4DF8-B8A1-E08A5DEF18D1}">
      <dsp:nvSpPr>
        <dsp:cNvPr id="0" name=""/>
        <dsp:cNvSpPr/>
      </dsp:nvSpPr>
      <dsp:spPr>
        <a:xfrm rot="5400000">
          <a:off x="3753668" y="-1035199"/>
          <a:ext cx="1113050" cy="622304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100000"/>
            </a:lnSpc>
            <a:spcBef>
              <a:spcPct val="0"/>
            </a:spcBef>
            <a:spcAft>
              <a:spcPct val="15000"/>
            </a:spcAft>
            <a:buChar char="••"/>
          </a:pPr>
          <a:r>
            <a:rPr lang="vi-VN" sz="3200" kern="1200" dirty="0">
              <a:latin typeface="+mj-lt"/>
            </a:rPr>
            <a:t>Đọc một số đoạn thơ, lời bài hát về mùa xuân mà các em yêu thích</a:t>
          </a:r>
          <a:endParaRPr lang="en-US" sz="3200" kern="1200" dirty="0">
            <a:latin typeface="+mj-lt"/>
          </a:endParaRPr>
        </a:p>
      </dsp:txBody>
      <dsp:txXfrm rot="-5400000">
        <a:off x="1198670" y="1574134"/>
        <a:ext cx="6168712" cy="1004380"/>
      </dsp:txXfrm>
    </dsp:sp>
    <dsp:sp modelId="{FD2BFBC7-4F95-47D8-AC12-607C48170A55}">
      <dsp:nvSpPr>
        <dsp:cNvPr id="0" name=""/>
        <dsp:cNvSpPr/>
      </dsp:nvSpPr>
      <dsp:spPr>
        <a:xfrm rot="5400000">
          <a:off x="-256857" y="3296009"/>
          <a:ext cx="1712384" cy="119866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vi-VN" sz="3500" kern="1200" dirty="0">
              <a:solidFill>
                <a:schemeClr val="tx2">
                  <a:lumMod val="50000"/>
                </a:schemeClr>
              </a:solidFill>
            </a:rPr>
            <a:t>3</a:t>
          </a:r>
          <a:endParaRPr lang="en-US" sz="3500" kern="1200" dirty="0">
            <a:solidFill>
              <a:schemeClr val="tx2">
                <a:lumMod val="50000"/>
              </a:schemeClr>
            </a:solidFill>
          </a:endParaRPr>
        </a:p>
      </dsp:txBody>
      <dsp:txXfrm rot="-5400000">
        <a:off x="1" y="3638487"/>
        <a:ext cx="1198669" cy="513715"/>
      </dsp:txXfrm>
    </dsp:sp>
    <dsp:sp modelId="{994ABF11-649F-4F92-8DF2-17CEA31F6444}">
      <dsp:nvSpPr>
        <dsp:cNvPr id="0" name=""/>
        <dsp:cNvSpPr/>
      </dsp:nvSpPr>
      <dsp:spPr>
        <a:xfrm rot="5400000">
          <a:off x="3753668" y="484152"/>
          <a:ext cx="1113050" cy="622304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vi-VN" sz="3200" kern="1200" dirty="0">
              <a:latin typeface="+mj-lt"/>
            </a:rPr>
            <a:t>Thời gian: 4 phút</a:t>
          </a:r>
          <a:endParaRPr lang="en-US" sz="3200" kern="1200" dirty="0">
            <a:latin typeface="+mj-lt"/>
          </a:endParaRPr>
        </a:p>
      </dsp:txBody>
      <dsp:txXfrm rot="-5400000">
        <a:off x="1198670" y="3093486"/>
        <a:ext cx="6168712" cy="10043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259416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300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31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0099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208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502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6fd8ccc01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6fd8ccc01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03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35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4362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149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0314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46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3199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621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12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2"/>
          <p:cNvSpPr txBox="1">
            <a:spLocks noGrp="1"/>
          </p:cNvSpPr>
          <p:nvPr>
            <p:ph type="ctrTitle"/>
          </p:nvPr>
        </p:nvSpPr>
        <p:spPr>
          <a:xfrm>
            <a:off x="568006"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ubtitle">
  <p:cSld name="CUSTOM_4">
    <p:spTree>
      <p:nvGrpSpPr>
        <p:cNvPr id="1" name="Shape 361"/>
        <p:cNvGrpSpPr/>
        <p:nvPr/>
      </p:nvGrpSpPr>
      <p:grpSpPr>
        <a:xfrm>
          <a:off x="0" y="0"/>
          <a:ext cx="0" cy="0"/>
          <a:chOff x="0" y="0"/>
          <a:chExt cx="0" cy="0"/>
        </a:xfrm>
      </p:grpSpPr>
      <p:sp>
        <p:nvSpPr>
          <p:cNvPr id="362" name="Google Shape;36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63" name="Google Shape;363;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64" name="Google Shape;364;p11"/>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82C0872-7013-4DE9-C50D-9A35AFF03714}"/>
              </a:ext>
            </a:extLst>
          </p:cNvPr>
          <p:cNvSpPr>
            <a:spLocks noGrp="1"/>
          </p:cNvSpPr>
          <p:nvPr>
            <p:ph type="dt" sz="half" idx="10"/>
          </p:nvPr>
        </p:nvSpPr>
        <p:spPr/>
        <p:txBody>
          <a:bodyPr/>
          <a:lstStyle/>
          <a:p>
            <a:fld id="{4A07B20C-36DA-448B-B99D-C70CB52A03AB}" type="datetimeFigureOut">
              <a:rPr lang="vi-VN" smtClean="0"/>
              <a:t>22/11/2022</a:t>
            </a:fld>
            <a:endParaRPr lang="vi-VN"/>
          </a:p>
        </p:txBody>
      </p:sp>
      <p:sp>
        <p:nvSpPr>
          <p:cNvPr id="3" name="Footer Placeholder 2">
            <a:extLst>
              <a:ext uri="{FF2B5EF4-FFF2-40B4-BE49-F238E27FC236}">
                <a16:creationId xmlns="" xmlns:a16="http://schemas.microsoft.com/office/drawing/2014/main" id="{427BF45D-99BA-06CE-D861-84E24C99583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94FC84A1-470E-1A5E-0D46-AD4DC4E2B4E2}"/>
              </a:ext>
            </a:extLst>
          </p:cNvPr>
          <p:cNvSpPr>
            <a:spLocks noGrp="1"/>
          </p:cNvSpPr>
          <p:nvPr>
            <p:ph type="sldNum" sz="quarter" idx="12"/>
          </p:nvPr>
        </p:nvSpPr>
        <p:spPr/>
        <p:txBody>
          <a:bodyPr/>
          <a:lstStyle/>
          <a:p>
            <a:fld id="{77B47A64-F8A7-4788-BD8B-2BE60B91EA96}" type="slidenum">
              <a:rPr lang="vi-VN" smtClean="0"/>
              <a:t>‹#›</a:t>
            </a:fld>
            <a:endParaRPr lang="vi-VN"/>
          </a:p>
        </p:txBody>
      </p:sp>
    </p:spTree>
    <p:extLst>
      <p:ext uri="{BB962C8B-B14F-4D97-AF65-F5344CB8AC3E}">
        <p14:creationId xmlns:p14="http://schemas.microsoft.com/office/powerpoint/2010/main" val="384296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2" name="Google Shape;82;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3"/>
          <p:cNvSpPr txBox="1">
            <a:spLocks noGrp="1"/>
          </p:cNvSpPr>
          <p:nvPr>
            <p:ph type="title"/>
          </p:nvPr>
        </p:nvSpPr>
        <p:spPr>
          <a:xfrm>
            <a:off x="5368600"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84" name="Google Shape;84;p3"/>
          <p:cNvSpPr txBox="1">
            <a:spLocks noGrp="1"/>
          </p:cNvSpPr>
          <p:nvPr>
            <p:ph type="body" idx="1"/>
          </p:nvPr>
        </p:nvSpPr>
        <p:spPr>
          <a:xfrm>
            <a:off x="5368600"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85" name="Google Shape;85;p3"/>
          <p:cNvSpPr txBox="1">
            <a:spLocks noGrp="1"/>
          </p:cNvSpPr>
          <p:nvPr>
            <p:ph type="subTitle" idx="2"/>
          </p:nvPr>
        </p:nvSpPr>
        <p:spPr>
          <a:xfrm>
            <a:off x="5368600"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8" name="Google Shape;88;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0" name="Google Shape;90;p4"/>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4"/>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4"/>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4"/>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4"/>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95" name="Google Shape;95;p4"/>
          <p:cNvGrpSpPr/>
          <p:nvPr/>
        </p:nvGrpSpPr>
        <p:grpSpPr>
          <a:xfrm rot="607849" flipH="1">
            <a:off x="10886905" y="344335"/>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8" name="Google Shape;98;p4"/>
          <p:cNvGrpSpPr/>
          <p:nvPr/>
        </p:nvGrpSpPr>
        <p:grpSpPr>
          <a:xfrm rot="608125" flipH="1">
            <a:off x="11077475" y="1722394"/>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1" name="Google Shape;101;p4"/>
          <p:cNvGrpSpPr/>
          <p:nvPr/>
        </p:nvGrpSpPr>
        <p:grpSpPr>
          <a:xfrm rot="608125" flipH="1">
            <a:off x="10418421" y="1014894"/>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4" name="Google Shape;104;p4"/>
          <p:cNvGrpSpPr/>
          <p:nvPr/>
        </p:nvGrpSpPr>
        <p:grpSpPr>
          <a:xfrm rot="608125" flipH="1">
            <a:off x="10358874" y="2245198"/>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7" name="Google Shape;107;p4"/>
          <p:cNvGrpSpPr/>
          <p:nvPr/>
        </p:nvGrpSpPr>
        <p:grpSpPr>
          <a:xfrm rot="608127" flipH="1">
            <a:off x="11265674" y="2680595"/>
            <a:ext cx="835054"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0" name="Google Shape;110;p4"/>
          <p:cNvGrpSpPr/>
          <p:nvPr/>
        </p:nvGrpSpPr>
        <p:grpSpPr>
          <a:xfrm rot="607931" flipH="1">
            <a:off x="10646248" y="3247822"/>
            <a:ext cx="1197398"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3" name="Google Shape;113;p4"/>
          <p:cNvGrpSpPr/>
          <p:nvPr/>
        </p:nvGrpSpPr>
        <p:grpSpPr>
          <a:xfrm rot="607740" flipH="1">
            <a:off x="10459317" y="4348837"/>
            <a:ext cx="934706"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6" name="Google Shape;116;p4"/>
          <p:cNvGrpSpPr/>
          <p:nvPr/>
        </p:nvGrpSpPr>
        <p:grpSpPr>
          <a:xfrm rot="607931" flipH="1">
            <a:off x="10665425" y="5235077"/>
            <a:ext cx="1197398"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9" name="Google Shape;119;p4"/>
          <p:cNvGrpSpPr/>
          <p:nvPr/>
        </p:nvGrpSpPr>
        <p:grpSpPr>
          <a:xfrm rot="608127" flipH="1">
            <a:off x="11254571" y="4262123"/>
            <a:ext cx="835054"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122"/>
        <p:cNvGrpSpPr/>
        <p:nvPr/>
      </p:nvGrpSpPr>
      <p:grpSpPr>
        <a:xfrm>
          <a:off x="0" y="0"/>
          <a:ext cx="0" cy="0"/>
          <a:chOff x="0" y="0"/>
          <a:chExt cx="0" cy="0"/>
        </a:xfrm>
      </p:grpSpPr>
      <p:sp>
        <p:nvSpPr>
          <p:cNvPr id="123" name="Google Shape;123;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5"/>
          <p:cNvSpPr txBox="1">
            <a:spLocks noGrp="1"/>
          </p:cNvSpPr>
          <p:nvPr>
            <p:ph type="title"/>
          </p:nvPr>
        </p:nvSpPr>
        <p:spPr>
          <a:xfrm>
            <a:off x="3826000" y="3047250"/>
            <a:ext cx="72126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9600"/>
              <a:buNone/>
              <a:defRPr sz="9600">
                <a:solidFill>
                  <a:schemeClr val="dk1"/>
                </a:solidFill>
              </a:defRPr>
            </a:lvl2pPr>
            <a:lvl3pPr lvl="2" algn="ctr" rtl="0">
              <a:spcBef>
                <a:spcPts val="0"/>
              </a:spcBef>
              <a:spcAft>
                <a:spcPts val="0"/>
              </a:spcAft>
              <a:buClr>
                <a:schemeClr val="dk1"/>
              </a:buClr>
              <a:buSzPts val="9600"/>
              <a:buNone/>
              <a:defRPr sz="9600">
                <a:solidFill>
                  <a:schemeClr val="dk1"/>
                </a:solidFill>
              </a:defRPr>
            </a:lvl3pPr>
            <a:lvl4pPr lvl="3" algn="ctr" rtl="0">
              <a:spcBef>
                <a:spcPts val="0"/>
              </a:spcBef>
              <a:spcAft>
                <a:spcPts val="0"/>
              </a:spcAft>
              <a:buClr>
                <a:schemeClr val="dk1"/>
              </a:buClr>
              <a:buSzPts val="9600"/>
              <a:buNone/>
              <a:defRPr sz="9600">
                <a:solidFill>
                  <a:schemeClr val="dk1"/>
                </a:solidFill>
              </a:defRPr>
            </a:lvl4pPr>
            <a:lvl5pPr lvl="4" algn="ctr" rtl="0">
              <a:spcBef>
                <a:spcPts val="0"/>
              </a:spcBef>
              <a:spcAft>
                <a:spcPts val="0"/>
              </a:spcAft>
              <a:buClr>
                <a:schemeClr val="dk1"/>
              </a:buClr>
              <a:buSzPts val="9600"/>
              <a:buNone/>
              <a:defRPr sz="9600">
                <a:solidFill>
                  <a:schemeClr val="dk1"/>
                </a:solidFill>
              </a:defRPr>
            </a:lvl5pPr>
            <a:lvl6pPr lvl="5" algn="ctr" rtl="0">
              <a:spcBef>
                <a:spcPts val="0"/>
              </a:spcBef>
              <a:spcAft>
                <a:spcPts val="0"/>
              </a:spcAft>
              <a:buClr>
                <a:schemeClr val="dk1"/>
              </a:buClr>
              <a:buSzPts val="9600"/>
              <a:buNone/>
              <a:defRPr sz="9600">
                <a:solidFill>
                  <a:schemeClr val="dk1"/>
                </a:solidFill>
              </a:defRPr>
            </a:lvl6pPr>
            <a:lvl7pPr lvl="6" algn="ctr" rtl="0">
              <a:spcBef>
                <a:spcPts val="0"/>
              </a:spcBef>
              <a:spcAft>
                <a:spcPts val="0"/>
              </a:spcAft>
              <a:buClr>
                <a:schemeClr val="dk1"/>
              </a:buClr>
              <a:buSzPts val="9600"/>
              <a:buNone/>
              <a:defRPr sz="9600">
                <a:solidFill>
                  <a:schemeClr val="dk1"/>
                </a:solidFill>
              </a:defRPr>
            </a:lvl7pPr>
            <a:lvl8pPr lvl="7" algn="ctr" rtl="0">
              <a:spcBef>
                <a:spcPts val="0"/>
              </a:spcBef>
              <a:spcAft>
                <a:spcPts val="0"/>
              </a:spcAft>
              <a:buClr>
                <a:schemeClr val="dk1"/>
              </a:buClr>
              <a:buSzPts val="9600"/>
              <a:buNone/>
              <a:defRPr sz="9600">
                <a:solidFill>
                  <a:schemeClr val="dk1"/>
                </a:solidFill>
              </a:defRPr>
            </a:lvl8pPr>
            <a:lvl9pPr lvl="8" algn="ctr" rtl="0">
              <a:spcBef>
                <a:spcPts val="0"/>
              </a:spcBef>
              <a:spcAft>
                <a:spcPts val="0"/>
              </a:spcAft>
              <a:buClr>
                <a:schemeClr val="dk1"/>
              </a:buClr>
              <a:buSzPts val="9600"/>
              <a:buNone/>
              <a:defRPr sz="9600">
                <a:solidFill>
                  <a:schemeClr val="dk1"/>
                </a:solidFill>
              </a:defRPr>
            </a:lvl9pPr>
          </a:lstStyle>
          <a:p>
            <a:endParaRPr/>
          </a:p>
        </p:txBody>
      </p:sp>
      <p:sp>
        <p:nvSpPr>
          <p:cNvPr id="125" name="Google Shape;125;p5"/>
          <p:cNvSpPr/>
          <p:nvPr/>
        </p:nvSpPr>
        <p:spPr>
          <a:xfrm rot="648264" flipH="1">
            <a:off x="203663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5"/>
          <p:cNvSpPr/>
          <p:nvPr/>
        </p:nvSpPr>
        <p:spPr>
          <a:xfrm rot="159780">
            <a:off x="456006"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27" name="Google Shape;127;p5"/>
          <p:cNvGrpSpPr/>
          <p:nvPr/>
        </p:nvGrpSpPr>
        <p:grpSpPr>
          <a:xfrm rot="-1545250" flipH="1">
            <a:off x="241930" y="2094991"/>
            <a:ext cx="2782442" cy="4325244"/>
            <a:chOff x="5781674" y="547101"/>
            <a:chExt cx="2605044" cy="4089732"/>
          </a:xfrm>
        </p:grpSpPr>
        <p:sp>
          <p:nvSpPr>
            <p:cNvPr id="128" name="Google Shape;128;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29" name="Google Shape;129;p5"/>
            <p:cNvGrpSpPr/>
            <p:nvPr/>
          </p:nvGrpSpPr>
          <p:grpSpPr>
            <a:xfrm>
              <a:off x="5781674" y="547101"/>
              <a:ext cx="968399" cy="1110421"/>
              <a:chOff x="5781674" y="528934"/>
              <a:chExt cx="968399" cy="1110421"/>
            </a:xfrm>
          </p:grpSpPr>
          <p:sp>
            <p:nvSpPr>
              <p:cNvPr id="130" name="Google Shape;130;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1" name="Google Shape;131;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32" name="Google Shape;132;p5"/>
          <p:cNvSpPr/>
          <p:nvPr/>
        </p:nvSpPr>
        <p:spPr>
          <a:xfrm rot="5776094">
            <a:off x="-165195"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3" name="Google Shape;133;p5"/>
          <p:cNvSpPr/>
          <p:nvPr/>
        </p:nvSpPr>
        <p:spPr>
          <a:xfrm rot="-6131143" flipH="1">
            <a:off x="-596651"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34" name="Google Shape;134;p5"/>
          <p:cNvGrpSpPr/>
          <p:nvPr/>
        </p:nvGrpSpPr>
        <p:grpSpPr>
          <a:xfrm rot="-347622" flipH="1">
            <a:off x="1147280" y="3810467"/>
            <a:ext cx="1894165" cy="2973703"/>
            <a:chOff x="5781674" y="547101"/>
            <a:chExt cx="2605044" cy="4089732"/>
          </a:xfrm>
        </p:grpSpPr>
        <p:sp>
          <p:nvSpPr>
            <p:cNvPr id="135" name="Google Shape;135;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36" name="Google Shape;136;p5"/>
            <p:cNvGrpSpPr/>
            <p:nvPr/>
          </p:nvGrpSpPr>
          <p:grpSpPr>
            <a:xfrm>
              <a:off x="5781674" y="547101"/>
              <a:ext cx="968399" cy="1110421"/>
              <a:chOff x="5781674" y="528934"/>
              <a:chExt cx="968399" cy="1110421"/>
            </a:xfrm>
          </p:grpSpPr>
          <p:sp>
            <p:nvSpPr>
              <p:cNvPr id="137" name="Google Shape;137;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8" name="Google Shape;138;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39" name="Google Shape;139;p5"/>
          <p:cNvSpPr/>
          <p:nvPr/>
        </p:nvSpPr>
        <p:spPr>
          <a:xfrm rot="-777684">
            <a:off x="446972"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40" name="Google Shape;140;p5"/>
          <p:cNvGrpSpPr/>
          <p:nvPr/>
        </p:nvGrpSpPr>
        <p:grpSpPr>
          <a:xfrm rot="-156809">
            <a:off x="42923" y="4543298"/>
            <a:ext cx="1760154" cy="2605440"/>
            <a:chOff x="3959902" y="4082354"/>
            <a:chExt cx="1760083" cy="2605335"/>
          </a:xfrm>
        </p:grpSpPr>
        <p:sp>
          <p:nvSpPr>
            <p:cNvPr id="141" name="Google Shape;141;p5"/>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2" name="Google Shape;142;p5"/>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43" name="Google Shape;143;p5"/>
          <p:cNvGrpSpPr/>
          <p:nvPr/>
        </p:nvGrpSpPr>
        <p:grpSpPr>
          <a:xfrm rot="215344">
            <a:off x="680963" y="3959985"/>
            <a:ext cx="1575177" cy="2973419"/>
            <a:chOff x="6812776" y="643385"/>
            <a:chExt cx="1603353" cy="3026606"/>
          </a:xfrm>
        </p:grpSpPr>
        <p:sp>
          <p:nvSpPr>
            <p:cNvPr id="144" name="Google Shape;144;p5"/>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5" name="Google Shape;145;p5"/>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0"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148" name="Google Shape;148;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6"/>
          <p:cNvSpPr txBox="1">
            <a:spLocks noGrp="1"/>
          </p:cNvSpPr>
          <p:nvPr>
            <p:ph type="title"/>
          </p:nvPr>
        </p:nvSpPr>
        <p:spPr>
          <a:xfrm>
            <a:off x="415600"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182" name="Google Shape;182;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50" name="Google Shape;25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80" name="Google Shape;280;p8"/>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1" name="Google Shape;281;p8"/>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2" name="Google Shape;282;p8"/>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3" name="Google Shape;283;p8"/>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4" name="Google Shape;284;p8"/>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5" name="Google Shape;285;p8"/>
          <p:cNvGrpSpPr/>
          <p:nvPr/>
        </p:nvGrpSpPr>
        <p:grpSpPr>
          <a:xfrm rot="607849" flipH="1">
            <a:off x="10886905" y="344335"/>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88" name="Google Shape;288;p8"/>
          <p:cNvGrpSpPr/>
          <p:nvPr/>
        </p:nvGrpSpPr>
        <p:grpSpPr>
          <a:xfrm rot="608125" flipH="1">
            <a:off x="11077475" y="1722394"/>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1" name="Google Shape;291;p8"/>
          <p:cNvGrpSpPr/>
          <p:nvPr/>
        </p:nvGrpSpPr>
        <p:grpSpPr>
          <a:xfrm rot="608125" flipH="1">
            <a:off x="10418421" y="1014894"/>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4" name="Google Shape;294;p8"/>
          <p:cNvGrpSpPr/>
          <p:nvPr/>
        </p:nvGrpSpPr>
        <p:grpSpPr>
          <a:xfrm rot="608125" flipH="1">
            <a:off x="10358874" y="2245198"/>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7" name="Google Shape;297;p8"/>
          <p:cNvGrpSpPr/>
          <p:nvPr/>
        </p:nvGrpSpPr>
        <p:grpSpPr>
          <a:xfrm rot="608127" flipH="1">
            <a:off x="11265674" y="2680595"/>
            <a:ext cx="835054"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0" name="Google Shape;300;p8"/>
          <p:cNvGrpSpPr/>
          <p:nvPr/>
        </p:nvGrpSpPr>
        <p:grpSpPr>
          <a:xfrm rot="607931" flipH="1">
            <a:off x="10646248" y="3247822"/>
            <a:ext cx="1197398"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3" name="Google Shape;303;p8"/>
          <p:cNvGrpSpPr/>
          <p:nvPr/>
        </p:nvGrpSpPr>
        <p:grpSpPr>
          <a:xfrm rot="607740" flipH="1">
            <a:off x="10459317" y="4348837"/>
            <a:ext cx="934706"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6" name="Google Shape;306;p8"/>
          <p:cNvGrpSpPr/>
          <p:nvPr/>
        </p:nvGrpSpPr>
        <p:grpSpPr>
          <a:xfrm rot="607931" flipH="1">
            <a:off x="10665425" y="5235077"/>
            <a:ext cx="1197398"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9" name="Google Shape;309;p8"/>
          <p:cNvGrpSpPr/>
          <p:nvPr/>
        </p:nvGrpSpPr>
        <p:grpSpPr>
          <a:xfrm rot="608127" flipH="1">
            <a:off x="11254571" y="4262123"/>
            <a:ext cx="835054"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2 columns">
  <p:cSld name="CUSTOM_3">
    <p:spTree>
      <p:nvGrpSpPr>
        <p:cNvPr id="1" name="Shape 312"/>
        <p:cNvGrpSpPr/>
        <p:nvPr/>
      </p:nvGrpSpPr>
      <p:grpSpPr>
        <a:xfrm>
          <a:off x="0" y="0"/>
          <a:ext cx="0" cy="0"/>
          <a:chOff x="0" y="0"/>
          <a:chExt cx="0" cy="0"/>
        </a:xfrm>
      </p:grpSpPr>
      <p:sp>
        <p:nvSpPr>
          <p:cNvPr id="313" name="Google Shape;313;p9"/>
          <p:cNvSpPr/>
          <p:nvPr/>
        </p:nvSpPr>
        <p:spPr>
          <a:xfrm flipH="1">
            <a:off x="160750" y="593450"/>
            <a:ext cx="116472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4" name="Google Shape;31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15" name="Google Shape;315;p9"/>
          <p:cNvSpPr txBox="1">
            <a:spLocks noGrp="1"/>
          </p:cNvSpPr>
          <p:nvPr>
            <p:ph type="body" idx="1"/>
          </p:nvPr>
        </p:nvSpPr>
        <p:spPr>
          <a:xfrm>
            <a:off x="5873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6" name="Google Shape;316;p9"/>
          <p:cNvSpPr txBox="1">
            <a:spLocks noGrp="1"/>
          </p:cNvSpPr>
          <p:nvPr>
            <p:ph type="body" idx="2"/>
          </p:nvPr>
        </p:nvSpPr>
        <p:spPr>
          <a:xfrm>
            <a:off x="63561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7" name="Google Shape;317;p9"/>
          <p:cNvSpPr txBox="1">
            <a:spLocks noGrp="1"/>
          </p:cNvSpPr>
          <p:nvPr>
            <p:ph type="title"/>
          </p:nvPr>
        </p:nvSpPr>
        <p:spPr>
          <a:xfrm>
            <a:off x="587350" y="898175"/>
            <a:ext cx="110172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318" name="Google Shape;318;p9"/>
          <p:cNvGrpSpPr/>
          <p:nvPr/>
        </p:nvGrpSpPr>
        <p:grpSpPr>
          <a:xfrm>
            <a:off x="9932379" y="3654278"/>
            <a:ext cx="2641064" cy="3483941"/>
            <a:chOff x="-559696" y="1402157"/>
            <a:chExt cx="4385693" cy="5785355"/>
          </a:xfrm>
        </p:grpSpPr>
        <p:sp>
          <p:nvSpPr>
            <p:cNvPr id="319" name="Google Shape;319;p9"/>
            <p:cNvSpPr/>
            <p:nvPr/>
          </p:nvSpPr>
          <p:spPr>
            <a:xfrm rot="-648264">
              <a:off x="48131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0" name="Google Shape;320;p9"/>
            <p:cNvSpPr/>
            <p:nvPr/>
          </p:nvSpPr>
          <p:spPr>
            <a:xfrm rot="-159780" flipH="1">
              <a:off x="1602541"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1" name="Google Shape;321;p9"/>
            <p:cNvGrpSpPr/>
            <p:nvPr/>
          </p:nvGrpSpPr>
          <p:grpSpPr>
            <a:xfrm rot="1545250">
              <a:off x="241930" y="2094991"/>
              <a:ext cx="2782442" cy="4325244"/>
              <a:chOff x="5781674" y="547101"/>
              <a:chExt cx="2605044" cy="4089732"/>
            </a:xfrm>
          </p:grpSpPr>
          <p:sp>
            <p:nvSpPr>
              <p:cNvPr id="322" name="Google Shape;322;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3" name="Google Shape;323;p9"/>
              <p:cNvGrpSpPr/>
              <p:nvPr/>
            </p:nvGrpSpPr>
            <p:grpSpPr>
              <a:xfrm>
                <a:off x="5781674" y="547101"/>
                <a:ext cx="968399" cy="1110421"/>
                <a:chOff x="5781674" y="528934"/>
                <a:chExt cx="968399" cy="1110421"/>
              </a:xfrm>
            </p:grpSpPr>
            <p:sp>
              <p:nvSpPr>
                <p:cNvPr id="324" name="Google Shape;324;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5" name="Google Shape;325;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26" name="Google Shape;326;p9"/>
            <p:cNvSpPr/>
            <p:nvPr/>
          </p:nvSpPr>
          <p:spPr>
            <a:xfrm rot="-5776094" flipH="1">
              <a:off x="-492512"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7" name="Google Shape;327;p9"/>
            <p:cNvSpPr/>
            <p:nvPr/>
          </p:nvSpPr>
          <p:spPr>
            <a:xfrm rot="6131143">
              <a:off x="1114374"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8" name="Google Shape;328;p9"/>
            <p:cNvGrpSpPr/>
            <p:nvPr/>
          </p:nvGrpSpPr>
          <p:grpSpPr>
            <a:xfrm rot="347622">
              <a:off x="224856" y="3810467"/>
              <a:ext cx="1894165" cy="2973703"/>
              <a:chOff x="5781674" y="547101"/>
              <a:chExt cx="2605044" cy="4089732"/>
            </a:xfrm>
          </p:grpSpPr>
          <p:sp>
            <p:nvSpPr>
              <p:cNvPr id="329" name="Google Shape;329;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30" name="Google Shape;330;p9"/>
              <p:cNvGrpSpPr/>
              <p:nvPr/>
            </p:nvGrpSpPr>
            <p:grpSpPr>
              <a:xfrm>
                <a:off x="5781674" y="547101"/>
                <a:ext cx="968399" cy="1110421"/>
                <a:chOff x="5781674" y="528934"/>
                <a:chExt cx="968399" cy="1110421"/>
              </a:xfrm>
            </p:grpSpPr>
            <p:sp>
              <p:nvSpPr>
                <p:cNvPr id="331" name="Google Shape;331;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2" name="Google Shape;332;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33" name="Google Shape;333;p9"/>
            <p:cNvSpPr/>
            <p:nvPr/>
          </p:nvSpPr>
          <p:spPr>
            <a:xfrm rot="777684" flipH="1">
              <a:off x="1731048"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34" name="Google Shape;334;p9"/>
            <p:cNvGrpSpPr/>
            <p:nvPr/>
          </p:nvGrpSpPr>
          <p:grpSpPr>
            <a:xfrm rot="156809" flipH="1">
              <a:off x="1463224" y="4543298"/>
              <a:ext cx="1760154" cy="2605440"/>
              <a:chOff x="3959902" y="4082354"/>
              <a:chExt cx="1760083" cy="2605335"/>
            </a:xfrm>
          </p:grpSpPr>
          <p:sp>
            <p:nvSpPr>
              <p:cNvPr id="335" name="Google Shape;335;p9"/>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6" name="Google Shape;336;p9"/>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37" name="Google Shape;337;p9"/>
            <p:cNvGrpSpPr/>
            <p:nvPr/>
          </p:nvGrpSpPr>
          <p:grpSpPr>
            <a:xfrm rot="-215344" flipH="1">
              <a:off x="1010161" y="3959985"/>
              <a:ext cx="1575177" cy="2973419"/>
              <a:chOff x="6812776" y="643385"/>
              <a:chExt cx="1603353" cy="3026606"/>
            </a:xfrm>
          </p:grpSpPr>
          <p:sp>
            <p:nvSpPr>
              <p:cNvPr id="338" name="Google Shape;338;p9"/>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9" name="Google Shape;339;p9"/>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3 columns">
  <p:cSld name="CUSTOM_9">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42" name="Google Shape;342;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43" name="Google Shape;343;p10"/>
          <p:cNvSpPr txBox="1">
            <a:spLocks noGrp="1"/>
          </p:cNvSpPr>
          <p:nvPr>
            <p:ph type="body" idx="1"/>
          </p:nvPr>
        </p:nvSpPr>
        <p:spPr>
          <a:xfrm>
            <a:off x="415600"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4" name="Google Shape;344;p10"/>
          <p:cNvSpPr txBox="1">
            <a:spLocks noGrp="1"/>
          </p:cNvSpPr>
          <p:nvPr>
            <p:ph type="body" idx="2"/>
          </p:nvPr>
        </p:nvSpPr>
        <p:spPr>
          <a:xfrm>
            <a:off x="4278394"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5" name="Google Shape;345;p10"/>
          <p:cNvSpPr txBox="1">
            <a:spLocks noGrp="1"/>
          </p:cNvSpPr>
          <p:nvPr>
            <p:ph type="body" idx="3"/>
          </p:nvPr>
        </p:nvSpPr>
        <p:spPr>
          <a:xfrm>
            <a:off x="8141188"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346" name="Google Shape;346;p10"/>
          <p:cNvGrpSpPr/>
          <p:nvPr/>
        </p:nvGrpSpPr>
        <p:grpSpPr>
          <a:xfrm rot="607744" flipH="1">
            <a:off x="11086334" y="81935"/>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9" name="Google Shape;349;p10"/>
          <p:cNvGrpSpPr/>
          <p:nvPr/>
        </p:nvGrpSpPr>
        <p:grpSpPr>
          <a:xfrm rot="608142" flipH="1">
            <a:off x="11247878"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8" name="Google Shape;358;p10"/>
          <p:cNvGrpSpPr/>
          <p:nvPr/>
        </p:nvGrpSpPr>
        <p:grpSpPr>
          <a:xfrm rot="608187" flipH="1">
            <a:off x="11407156" y="2060661"/>
            <a:ext cx="707346"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jpg"/><Relationship Id="rId5" Type="http://schemas.openxmlformats.org/officeDocument/2006/relationships/hyperlink" Target="https://unsplash.com/s/photos/woman-flowers?utm_source=unsplash&amp;utm_medium=referral&amp;utm_content=creditCopyText" TargetMode="External"/><Relationship Id="rId4" Type="http://schemas.openxmlformats.org/officeDocument/2006/relationships/hyperlink" Target="https://unsplash.com/@gabshka?utm_source=unsplash&amp;utm_medium=referral&amp;utm_content=creditCopyTex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0.xml"/><Relationship Id="rId1" Type="http://schemas.openxmlformats.org/officeDocument/2006/relationships/video" Target="NULL"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unsplash.com/s/photos/white-flowers?utm_source=unsplash&amp;utm_medium=referral&amp;utm_content=creditCopyText" TargetMode="External"/><Relationship Id="rId4" Type="http://schemas.openxmlformats.org/officeDocument/2006/relationships/hyperlink" Target="https://unsplash.com/@syhussaini?utm_source=unsplash&amp;utm_medium=referral&amp;utm_content=creditCopyTex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10.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unsplash.com/s/photos/white-flowers?utm_source=unsplash&amp;utm_medium=referral&amp;utm_content=creditCopyText" TargetMode="External"/><Relationship Id="rId4" Type="http://schemas.openxmlformats.org/officeDocument/2006/relationships/hyperlink" Target="https://unsplash.com/@syhussaini?utm_source=unsplash&amp;utm_medium=referral&amp;utm_content=creditCopyText"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unsplash.com/s/photos/white-flowers?utm_source=unsplash&amp;utm_medium=referral&amp;utm_content=creditCopyText" TargetMode="External"/><Relationship Id="rId4" Type="http://schemas.openxmlformats.org/officeDocument/2006/relationships/hyperlink" Target="https://unsplash.com/@syhussaini?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unsplash.com/@gabshka?utm_source=unsplash&amp;utm_medium=referral&amp;utm_content=creditCopyTex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hyperlink" Target="https://unsplash.com/s/photos/woman-flowers?utm_source=unsplash&amp;utm_medium=referral&amp;utm_content=creditCopyText"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8"/>
          <p:cNvPicPr>
            <a:picLocks noChangeAspect="1" noChangeArrowheads="1"/>
          </p:cNvPicPr>
          <p:nvPr/>
        </p:nvPicPr>
        <p:blipFill>
          <a:blip r:embed="rId2"/>
          <a:srcRect/>
          <a:stretch>
            <a:fillRect/>
          </a:stretch>
        </p:blipFill>
        <p:spPr bwMode="auto">
          <a:xfrm flipH="1">
            <a:off x="0" y="5486400"/>
            <a:ext cx="2743200" cy="1614488"/>
          </a:xfrm>
          <a:prstGeom prst="rect">
            <a:avLst/>
          </a:prstGeom>
          <a:noFill/>
          <a:ln w="9525">
            <a:noFill/>
            <a:miter lim="800000"/>
            <a:headEnd/>
            <a:tailEnd/>
          </a:ln>
        </p:spPr>
      </p:pic>
      <p:pic>
        <p:nvPicPr>
          <p:cNvPr id="7" name="图片 18"/>
          <p:cNvPicPr>
            <a:picLocks noChangeAspect="1" noChangeArrowheads="1"/>
          </p:cNvPicPr>
          <p:nvPr/>
        </p:nvPicPr>
        <p:blipFill>
          <a:blip r:embed="rId2"/>
          <a:srcRect/>
          <a:stretch>
            <a:fillRect/>
          </a:stretch>
        </p:blipFill>
        <p:spPr bwMode="auto">
          <a:xfrm flipH="1">
            <a:off x="8534400" y="304800"/>
            <a:ext cx="3657600" cy="1614488"/>
          </a:xfrm>
          <a:prstGeom prst="rect">
            <a:avLst/>
          </a:prstGeom>
          <a:noFill/>
          <a:ln w="9525">
            <a:noFill/>
            <a:miter lim="800000"/>
            <a:headEnd/>
            <a:tailEnd/>
          </a:ln>
        </p:spPr>
      </p:pic>
      <p:pic>
        <p:nvPicPr>
          <p:cNvPr id="8" name="Picture 7"/>
          <p:cNvPicPr>
            <a:picLocks noChangeAspect="1" noChangeArrowheads="1"/>
          </p:cNvPicPr>
          <p:nvPr/>
        </p:nvPicPr>
        <p:blipFill>
          <a:blip r:embed="rId3"/>
          <a:srcRect/>
          <a:stretch>
            <a:fillRect/>
          </a:stretch>
        </p:blipFill>
        <p:spPr bwMode="auto">
          <a:xfrm>
            <a:off x="5181600" y="6248402"/>
            <a:ext cx="7010400" cy="609599"/>
          </a:xfrm>
          <a:prstGeom prst="rect">
            <a:avLst/>
          </a:prstGeom>
          <a:noFill/>
          <a:ln w="9525">
            <a:noFill/>
            <a:miter lim="800000"/>
            <a:headEnd/>
            <a:tailEnd/>
          </a:ln>
        </p:spPr>
      </p:pic>
      <p:sp>
        <p:nvSpPr>
          <p:cNvPr id="2" name="Rectangle 1"/>
          <p:cNvSpPr/>
          <p:nvPr/>
        </p:nvSpPr>
        <p:spPr>
          <a:xfrm>
            <a:off x="1016000" y="1524000"/>
            <a:ext cx="10566400" cy="2971800"/>
          </a:xfrm>
          <a:prstGeom prst="rect">
            <a:avLst/>
          </a:prstGeom>
          <a:noFill/>
        </p:spPr>
        <p:txBody>
          <a:bodyPr wrap="none" lIns="121920" tIns="60960" rIns="121920" bIns="60960" numCol="1">
            <a:prstTxWarp prst="textChevronInverted">
              <a:avLst/>
            </a:prstTxWarp>
            <a:spAutoFit/>
          </a:bodyPr>
          <a:lstStyle/>
          <a:p>
            <a:pPr algn="ct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Nhiệt liệt chào mừng các em </a:t>
            </a:r>
          </a:p>
          <a:p>
            <a:pPr algn="ct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đến với giờ học ngữ văn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21"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 name="Rectangle 3"/>
          <p:cNvSpPr/>
          <p:nvPr/>
        </p:nvSpPr>
        <p:spPr>
          <a:xfrm>
            <a:off x="131477" y="129633"/>
            <a:ext cx="729719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 ĐỌC VĂN BẢN – TÌM HIỂU CHUNG</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38932" y="895303"/>
            <a:ext cx="1983235"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3. Tác giả</a:t>
            </a:r>
            <a:endParaRPr lang="en-US" sz="3200" dirty="0">
              <a:solidFill>
                <a:srgbClr val="75845C"/>
              </a:solidFill>
              <a:latin typeface="Arial" panose="020B0604020202020204" pitchFamily="34" charset="0"/>
            </a:endParaRPr>
          </a:p>
        </p:txBody>
      </p:sp>
      <p:sp>
        <p:nvSpPr>
          <p:cNvPr id="9" name="Rectangle 8"/>
          <p:cNvSpPr/>
          <p:nvPr/>
        </p:nvSpPr>
        <p:spPr>
          <a:xfrm>
            <a:off x="966635" y="1581720"/>
            <a:ext cx="7182900" cy="4321183"/>
          </a:xfrm>
          <a:prstGeom prst="rect">
            <a:avLst/>
          </a:prstGeom>
        </p:spPr>
        <p:txBody>
          <a:bodyPr wrap="square">
            <a:spAutoFit/>
          </a:bodyPr>
          <a:lstStyle/>
          <a:p>
            <a:pPr algn="just">
              <a:lnSpc>
                <a:spcPct val="130000"/>
              </a:lnSpc>
              <a:spcAft>
                <a:spcPts val="800"/>
              </a:spcAft>
            </a:pPr>
            <a:r>
              <a:rPr lang="pt-BR" sz="2800" kern="100" dirty="0">
                <a:solidFill>
                  <a:srgbClr val="75845C"/>
                </a:solidFill>
                <a:latin typeface="Times New Roman" panose="02020603050405020304" pitchFamily="18" charset="0"/>
                <a:ea typeface="SimSun" panose="02010600030101010101" pitchFamily="2" charset="-122"/>
                <a:cs typeface="Times New Roman" panose="02020603050405020304" pitchFamily="18" charset="0"/>
              </a:rPr>
              <a:t>- Thanh Hải (1930 – 1980)</a:t>
            </a:r>
            <a:endParaRPr lang="en-US" sz="2000" dirty="0">
              <a:solidFill>
                <a:srgbClr val="75845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800"/>
              </a:spcAft>
            </a:pPr>
            <a:r>
              <a:rPr lang="pt-BR" sz="2800" kern="100" dirty="0">
                <a:solidFill>
                  <a:srgbClr val="75845C"/>
                </a:solidFill>
                <a:latin typeface="Times New Roman" panose="02020603050405020304" pitchFamily="18" charset="0"/>
                <a:ea typeface="SimSun" panose="02010600030101010101" pitchFamily="2" charset="-122"/>
                <a:cs typeface="Times New Roman" panose="02020603050405020304" pitchFamily="18" charset="0"/>
              </a:rPr>
              <a:t>- Quê ở Thừa Thiên Huế.</a:t>
            </a:r>
            <a:endParaRPr lang="en-US" sz="2000" dirty="0">
              <a:solidFill>
                <a:srgbClr val="75845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800"/>
              </a:spcAft>
            </a:pPr>
            <a:r>
              <a:rPr lang="pt-BR" sz="2800" kern="100" dirty="0">
                <a:solidFill>
                  <a:srgbClr val="75845C"/>
                </a:solidFill>
                <a:latin typeface="Times New Roman" panose="02020603050405020304" pitchFamily="18" charset="0"/>
                <a:ea typeface="SimSun" panose="02010600030101010101" pitchFamily="2" charset="-122"/>
                <a:cs typeface="Times New Roman" panose="02020603050405020304" pitchFamily="18" charset="0"/>
              </a:rPr>
              <a:t>- Phong cách: ông viết nhiều bài thơ thể hiện tình yêu quê hương, khát vọng thống nhất đất nước.</a:t>
            </a:r>
            <a:endParaRPr lang="en-US" sz="2000" dirty="0">
              <a:solidFill>
                <a:srgbClr val="75845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800"/>
              </a:spcAft>
            </a:pPr>
            <a:r>
              <a:rPr lang="pt-BR" sz="2800" kern="100" dirty="0">
                <a:solidFill>
                  <a:srgbClr val="75845C"/>
                </a:solidFill>
                <a:latin typeface="Times New Roman" panose="02020603050405020304" pitchFamily="18" charset="0"/>
                <a:ea typeface="SimSun" panose="02010600030101010101" pitchFamily="2" charset="-122"/>
                <a:cs typeface="Times New Roman" panose="02020603050405020304" pitchFamily="18" charset="0"/>
              </a:rPr>
              <a:t>- Giọng điệu: mộc mạc, chân thành và hình thức giản dị, giàu tính dân tộc.</a:t>
            </a:r>
            <a:endParaRPr lang="en-US" sz="2000" dirty="0">
              <a:solidFill>
                <a:srgbClr val="75845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7" descr="Nhà thơ Thanh Hải và Mùa xuân nho nhỏ"/>
          <p:cNvPicPr>
            <a:picLocks noChangeAspect="1" noChangeArrowheads="1"/>
          </p:cNvPicPr>
          <p:nvPr/>
        </p:nvPicPr>
        <p:blipFill>
          <a:blip r:embed="rId3"/>
          <a:srcRect/>
          <a:stretch>
            <a:fillRect/>
          </a:stretch>
        </p:blipFill>
        <p:spPr bwMode="auto">
          <a:xfrm>
            <a:off x="8295616" y="1360399"/>
            <a:ext cx="3665530" cy="45425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9" descr="4"/>
          <p:cNvPicPr>
            <a:picLocks noChangeAspect="1" noChangeArrowheads="1"/>
          </p:cNvPicPr>
          <p:nvPr/>
        </p:nvPicPr>
        <p:blipFill>
          <a:blip r:embed="rId2"/>
          <a:srcRect/>
          <a:stretch>
            <a:fillRect/>
          </a:stretch>
        </p:blipFill>
        <p:spPr bwMode="auto">
          <a:xfrm>
            <a:off x="9058787" y="2354294"/>
            <a:ext cx="2646152" cy="3328373"/>
          </a:xfrm>
          <a:prstGeom prst="rect">
            <a:avLst/>
          </a:prstGeom>
          <a:noFill/>
          <a:ln w="9525">
            <a:noFill/>
            <a:miter lim="800000"/>
            <a:headEnd/>
            <a:tailEnd/>
          </a:ln>
        </p:spPr>
      </p:pic>
      <p:sp>
        <p:nvSpPr>
          <p:cNvPr id="6" name="Rectangle 5"/>
          <p:cNvSpPr/>
          <p:nvPr/>
        </p:nvSpPr>
        <p:spPr>
          <a:xfrm>
            <a:off x="782" y="180465"/>
            <a:ext cx="729719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 ĐỌC VĂN BẢN – TÌM HIỂU CHUNG</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617063" y="888986"/>
            <a:ext cx="2189901" cy="584775"/>
          </a:xfrm>
          <a:prstGeom prst="rect">
            <a:avLst/>
          </a:prstGeom>
          <a:noFill/>
        </p:spPr>
        <p:txBody>
          <a:bodyPr wrap="square" rtlCol="0">
            <a:spAutoFit/>
          </a:bodyPr>
          <a:lstStyle/>
          <a:p>
            <a:r>
              <a:rPr lang="vi-VN" sz="3200" dirty="0">
                <a:solidFill>
                  <a:srgbClr val="75845C"/>
                </a:solidFill>
                <a:latin typeface="Arial" panose="020B0604020202020204" pitchFamily="34" charset="0"/>
              </a:rPr>
              <a:t>3. Tác giả</a:t>
            </a:r>
            <a:endParaRPr lang="en-US" sz="3200" dirty="0">
              <a:solidFill>
                <a:srgbClr val="75845C"/>
              </a:solidFill>
              <a:latin typeface="Arial" panose="020B0604020202020204" pitchFamily="34" charset="0"/>
            </a:endParaRPr>
          </a:p>
        </p:txBody>
      </p:sp>
      <p:pic>
        <p:nvPicPr>
          <p:cNvPr id="9" name="Picture 43" descr="5"/>
          <p:cNvPicPr>
            <a:picLocks noChangeAspect="1" noChangeArrowheads="1"/>
          </p:cNvPicPr>
          <p:nvPr/>
        </p:nvPicPr>
        <p:blipFill>
          <a:blip r:embed="rId3"/>
          <a:srcRect/>
          <a:stretch>
            <a:fillRect/>
          </a:stretch>
        </p:blipFill>
        <p:spPr bwMode="auto">
          <a:xfrm>
            <a:off x="1557717" y="1884056"/>
            <a:ext cx="1989531" cy="2602562"/>
          </a:xfrm>
          <a:prstGeom prst="rect">
            <a:avLst/>
          </a:prstGeom>
          <a:noFill/>
          <a:ln w="9525">
            <a:noFill/>
            <a:miter lim="800000"/>
            <a:headEnd/>
            <a:tailEnd/>
          </a:ln>
        </p:spPr>
      </p:pic>
      <p:sp>
        <p:nvSpPr>
          <p:cNvPr id="10" name="Oval 44"/>
          <p:cNvSpPr>
            <a:spLocks noChangeArrowheads="1"/>
          </p:cNvSpPr>
          <p:nvPr/>
        </p:nvSpPr>
        <p:spPr bwMode="auto">
          <a:xfrm>
            <a:off x="2053110" y="4555896"/>
            <a:ext cx="716213" cy="496521"/>
          </a:xfrm>
          <a:prstGeom prst="ellipse">
            <a:avLst/>
          </a:prstGeom>
          <a:noFill/>
          <a:ln w="9525">
            <a:noFill/>
            <a:round/>
            <a:headEnd/>
            <a:tailEnd/>
          </a:ln>
        </p:spPr>
        <p:txBody>
          <a:bodyPr wrap="none" anchor="ctr"/>
          <a:lstStyle/>
          <a:p>
            <a:pPr algn="ctr"/>
            <a:r>
              <a:rPr lang="en-US" sz="2800" b="1" dirty="0">
                <a:solidFill>
                  <a:srgbClr val="75845C"/>
                </a:solidFill>
                <a:latin typeface="Times New Roman" pitchFamily="18" charset="0"/>
                <a:cs typeface="Times New Roman" pitchFamily="18" charset="0"/>
              </a:rPr>
              <a:t>1962</a:t>
            </a:r>
          </a:p>
        </p:txBody>
      </p:sp>
      <p:pic>
        <p:nvPicPr>
          <p:cNvPr id="11" name="Picture 45" descr="3"/>
          <p:cNvPicPr>
            <a:picLocks noChangeAspect="1" noChangeArrowheads="1"/>
          </p:cNvPicPr>
          <p:nvPr/>
        </p:nvPicPr>
        <p:blipFill>
          <a:blip r:embed="rId4"/>
          <a:srcRect/>
          <a:stretch>
            <a:fillRect/>
          </a:stretch>
        </p:blipFill>
        <p:spPr bwMode="auto">
          <a:xfrm>
            <a:off x="3847938" y="2897854"/>
            <a:ext cx="2148627" cy="2784813"/>
          </a:xfrm>
          <a:prstGeom prst="rect">
            <a:avLst/>
          </a:prstGeom>
          <a:noFill/>
          <a:ln w="9525">
            <a:noFill/>
            <a:miter lim="800000"/>
            <a:headEnd/>
            <a:tailEnd/>
          </a:ln>
        </p:spPr>
      </p:pic>
      <p:sp>
        <p:nvSpPr>
          <p:cNvPr id="12" name="Text Box 47"/>
          <p:cNvSpPr txBox="1">
            <a:spLocks noChangeArrowheads="1"/>
          </p:cNvSpPr>
          <p:nvPr/>
        </p:nvSpPr>
        <p:spPr bwMode="auto">
          <a:xfrm>
            <a:off x="3847938" y="5716824"/>
            <a:ext cx="2305618" cy="954107"/>
          </a:xfrm>
          <a:prstGeom prst="rect">
            <a:avLst/>
          </a:prstGeom>
          <a:noFill/>
          <a:ln w="9525">
            <a:noFill/>
            <a:miter lim="800000"/>
            <a:headEnd/>
            <a:tailEnd/>
          </a:ln>
        </p:spPr>
        <p:txBody>
          <a:bodyPr wrap="square">
            <a:spAutoFit/>
          </a:bodyPr>
          <a:lstStyle/>
          <a:p>
            <a:r>
              <a:rPr lang="en-US" sz="2800" b="1" dirty="0" err="1">
                <a:solidFill>
                  <a:srgbClr val="75845C"/>
                </a:solidFill>
                <a:latin typeface="Times New Roman" pitchFamily="18" charset="0"/>
                <a:cs typeface="Times New Roman" pitchFamily="18" charset="0"/>
              </a:rPr>
              <a:t>Tập</a:t>
            </a:r>
            <a:r>
              <a:rPr lang="en-US" sz="2800" b="1" dirty="0">
                <a:solidFill>
                  <a:srgbClr val="75845C"/>
                </a:solidFill>
                <a:latin typeface="Times New Roman" pitchFamily="18" charset="0"/>
                <a:cs typeface="Times New Roman" pitchFamily="18" charset="0"/>
              </a:rPr>
              <a:t> 1: 1970</a:t>
            </a:r>
          </a:p>
          <a:p>
            <a:r>
              <a:rPr lang="en-US" sz="2800" b="1" dirty="0" err="1">
                <a:solidFill>
                  <a:srgbClr val="75845C"/>
                </a:solidFill>
                <a:latin typeface="Times New Roman" pitchFamily="18" charset="0"/>
                <a:cs typeface="Times New Roman" pitchFamily="18" charset="0"/>
              </a:rPr>
              <a:t>Tập</a:t>
            </a:r>
            <a:r>
              <a:rPr lang="en-US" sz="2800" b="1" dirty="0">
                <a:solidFill>
                  <a:srgbClr val="75845C"/>
                </a:solidFill>
                <a:latin typeface="Times New Roman" pitchFamily="18" charset="0"/>
                <a:cs typeface="Times New Roman" pitchFamily="18" charset="0"/>
              </a:rPr>
              <a:t> 2: 1975</a:t>
            </a:r>
          </a:p>
        </p:txBody>
      </p:sp>
      <p:pic>
        <p:nvPicPr>
          <p:cNvPr id="13" name="Picture 48" descr="2"/>
          <p:cNvPicPr>
            <a:picLocks noChangeAspect="1" noChangeArrowheads="1"/>
          </p:cNvPicPr>
          <p:nvPr/>
        </p:nvPicPr>
        <p:blipFill>
          <a:blip r:embed="rId5"/>
          <a:srcRect/>
          <a:stretch>
            <a:fillRect/>
          </a:stretch>
        </p:blipFill>
        <p:spPr bwMode="auto">
          <a:xfrm>
            <a:off x="6297255" y="1501155"/>
            <a:ext cx="2332280" cy="2861417"/>
          </a:xfrm>
          <a:prstGeom prst="rect">
            <a:avLst/>
          </a:prstGeom>
          <a:noFill/>
          <a:ln w="9525">
            <a:solidFill>
              <a:srgbClr val="336600"/>
            </a:solidFill>
            <a:miter lim="800000"/>
            <a:headEnd/>
            <a:tailEnd/>
          </a:ln>
        </p:spPr>
      </p:pic>
      <p:sp>
        <p:nvSpPr>
          <p:cNvPr id="15" name="Oval 50"/>
          <p:cNvSpPr>
            <a:spLocks noChangeArrowheads="1"/>
          </p:cNvSpPr>
          <p:nvPr/>
        </p:nvSpPr>
        <p:spPr bwMode="auto">
          <a:xfrm>
            <a:off x="6778116" y="4409891"/>
            <a:ext cx="1329334" cy="788530"/>
          </a:xfrm>
          <a:prstGeom prst="ellipse">
            <a:avLst/>
          </a:prstGeom>
          <a:noFill/>
          <a:ln w="9525">
            <a:noFill/>
            <a:round/>
            <a:headEnd/>
            <a:tailEnd/>
          </a:ln>
        </p:spPr>
        <p:txBody>
          <a:bodyPr wrap="none" anchor="ctr"/>
          <a:lstStyle/>
          <a:p>
            <a:pPr algn="ctr"/>
            <a:r>
              <a:rPr lang="en-US" sz="2800" b="1" dirty="0">
                <a:solidFill>
                  <a:srgbClr val="75845C"/>
                </a:solidFill>
                <a:latin typeface="Times New Roman" pitchFamily="18" charset="0"/>
                <a:cs typeface="Times New Roman" pitchFamily="18" charset="0"/>
              </a:rPr>
              <a:t>1977</a:t>
            </a:r>
          </a:p>
        </p:txBody>
      </p:sp>
      <p:sp>
        <p:nvSpPr>
          <p:cNvPr id="16" name="Oval 51"/>
          <p:cNvSpPr>
            <a:spLocks noChangeArrowheads="1"/>
          </p:cNvSpPr>
          <p:nvPr/>
        </p:nvSpPr>
        <p:spPr bwMode="auto">
          <a:xfrm>
            <a:off x="9901966" y="5716824"/>
            <a:ext cx="1174830" cy="664122"/>
          </a:xfrm>
          <a:prstGeom prst="ellipse">
            <a:avLst/>
          </a:prstGeom>
          <a:noFill/>
          <a:ln w="9525">
            <a:noFill/>
            <a:round/>
            <a:headEnd/>
            <a:tailEnd/>
          </a:ln>
        </p:spPr>
        <p:txBody>
          <a:bodyPr wrap="none" anchor="ctr"/>
          <a:lstStyle/>
          <a:p>
            <a:pPr algn="ctr"/>
            <a:r>
              <a:rPr lang="en-US" sz="2800" b="1" dirty="0">
                <a:solidFill>
                  <a:srgbClr val="75845C"/>
                </a:solidFill>
                <a:latin typeface="Times New Roman" pitchFamily="18" charset="0"/>
                <a:cs typeface="Times New Roman" pitchFamily="18" charset="0"/>
              </a:rPr>
              <a:t>1982</a:t>
            </a:r>
          </a:p>
        </p:txBody>
      </p:sp>
    </p:spTree>
    <p:extLst>
      <p:ext uri="{BB962C8B-B14F-4D97-AF65-F5344CB8AC3E}">
        <p14:creationId xmlns:p14="http://schemas.microsoft.com/office/powerpoint/2010/main" val="292486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1000"/>
                                        <p:tgtEl>
                                          <p:spTgt spid="10"/>
                                        </p:tgtEl>
                                      </p:cBhvr>
                                    </p:animEffect>
                                  </p:childTnLst>
                                </p:cTn>
                              </p:par>
                              <p:par>
                                <p:cTn id="19" presetID="16" presetClass="entr" presetSubtype="2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Horizontal)">
                                      <p:cBhvr>
                                        <p:cTn id="21" dur="1000"/>
                                        <p:tgtEl>
                                          <p:spTgt spid="11"/>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amond(in)">
                                      <p:cBhvr>
                                        <p:cTn id="24" dur="1000"/>
                                        <p:tgtEl>
                                          <p:spTgt spid="12"/>
                                        </p:tgtEl>
                                      </p:cBhvr>
                                    </p:animEffect>
                                  </p:childTnLst>
                                </p:cTn>
                              </p:par>
                              <p:par>
                                <p:cTn id="25" presetID="55"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0.70"/>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1000"/>
                                        <p:tgtEl>
                                          <p:spTgt spid="15"/>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strVal val="#ppt_w+.3"/>
                                          </p:val>
                                        </p:tav>
                                        <p:tav tm="100000">
                                          <p:val>
                                            <p:strVal val="#ppt_w"/>
                                          </p:val>
                                        </p:tav>
                                      </p:tavLst>
                                    </p:anim>
                                    <p:anim calcmode="lin" valueType="num">
                                      <p:cBhvr>
                                        <p:cTn id="36" dur="1000" fill="hold"/>
                                        <p:tgtEl>
                                          <p:spTgt spid="14"/>
                                        </p:tgtEl>
                                        <p:attrNameLst>
                                          <p:attrName>ppt_h</p:attrName>
                                        </p:attrNameLst>
                                      </p:cBhvr>
                                      <p:tavLst>
                                        <p:tav tm="0">
                                          <p:val>
                                            <p:strVal val="#ppt_h"/>
                                          </p:val>
                                        </p:tav>
                                        <p:tav tm="100000">
                                          <p:val>
                                            <p:strVal val="#ppt_h"/>
                                          </p:val>
                                        </p:tav>
                                      </p:tavLst>
                                    </p:anim>
                                    <p:animEffect transition="in" filter="fade">
                                      <p:cBhvr>
                                        <p:cTn id="37" dur="1000"/>
                                        <p:tgtEl>
                                          <p:spTgt spid="14"/>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p:cNvSpPr/>
          <p:nvPr/>
        </p:nvSpPr>
        <p:spPr>
          <a:xfrm>
            <a:off x="3819833" y="1681316"/>
            <a:ext cx="7152967" cy="3023419"/>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396948" y="6892"/>
            <a:ext cx="729719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 ĐỌC VĂN BẢN – TÌM HIỂU CHUNG</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922390" y="726783"/>
            <a:ext cx="4645824"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4. Phương thức biểu đạt</a:t>
            </a:r>
            <a:endParaRPr lang="en-US" sz="3200" dirty="0">
              <a:solidFill>
                <a:srgbClr val="75845C"/>
              </a:solidFill>
              <a:latin typeface="Arial" panose="020B0604020202020204" pitchFamily="34" charset="0"/>
            </a:endParaRPr>
          </a:p>
        </p:txBody>
      </p:sp>
      <p:sp>
        <p:nvSpPr>
          <p:cNvPr id="5" name="Rectangle 4"/>
          <p:cNvSpPr/>
          <p:nvPr/>
        </p:nvSpPr>
        <p:spPr>
          <a:xfrm>
            <a:off x="5675406" y="2484186"/>
            <a:ext cx="3719317" cy="1200329"/>
          </a:xfrm>
          <a:prstGeom prst="rect">
            <a:avLst/>
          </a:prstGeom>
        </p:spPr>
        <p:txBody>
          <a:bodyPr wrap="square">
            <a:spAutoFit/>
          </a:bodyPr>
          <a:lstStyle/>
          <a:p>
            <a:pPr algn="ctr"/>
            <a:r>
              <a:rPr lang="vi-VN" sz="3600" kern="100" dirty="0">
                <a:solidFill>
                  <a:schemeClr val="bg1">
                    <a:lumMod val="20000"/>
                    <a:lumOff val="80000"/>
                  </a:schemeClr>
                </a:solidFill>
                <a:latin typeface="Times New Roman" panose="02020603050405020304" pitchFamily="18" charset="0"/>
                <a:ea typeface="SimSun" panose="02010600030101010101" pitchFamily="2" charset="-122"/>
                <a:cs typeface="Times New Roman" panose="02020603050405020304" pitchFamily="18" charset="0"/>
              </a:rPr>
              <a:t>B</a:t>
            </a:r>
            <a:r>
              <a:rPr lang="nl-NL" sz="3600" kern="100" dirty="0">
                <a:solidFill>
                  <a:schemeClr val="bg1">
                    <a:lumMod val="20000"/>
                    <a:lumOff val="80000"/>
                  </a:schemeClr>
                </a:solidFill>
                <a:latin typeface="Times New Roman" panose="02020603050405020304" pitchFamily="18" charset="0"/>
                <a:ea typeface="SimSun" panose="02010600030101010101" pitchFamily="2" charset="-122"/>
                <a:cs typeface="Times New Roman" panose="02020603050405020304" pitchFamily="18" charset="0"/>
              </a:rPr>
              <a:t>iểu </a:t>
            </a:r>
            <a:r>
              <a:rPr lang="vi-VN" sz="3600" kern="100" dirty="0">
                <a:solidFill>
                  <a:schemeClr val="bg1">
                    <a:lumMod val="20000"/>
                    <a:lumOff val="80000"/>
                  </a:schemeClr>
                </a:solidFill>
                <a:latin typeface="Times New Roman" panose="02020603050405020304" pitchFamily="18" charset="0"/>
                <a:ea typeface="SimSun" panose="02010600030101010101" pitchFamily="2" charset="-122"/>
                <a:cs typeface="Times New Roman" panose="02020603050405020304" pitchFamily="18" charset="0"/>
              </a:rPr>
              <a:t>cảm kết hợp với miêu tả</a:t>
            </a:r>
            <a:endParaRPr lang="en-US" sz="3600" dirty="0">
              <a:solidFill>
                <a:schemeClr val="bg1">
                  <a:lumMod val="20000"/>
                  <a:lumOff val="80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2723"/>
            <a:ext cx="4446305" cy="3787593"/>
          </a:xfrm>
          <a:prstGeom prst="rect">
            <a:avLst/>
          </a:prstGeom>
        </p:spPr>
      </p:pic>
    </p:spTree>
    <p:extLst>
      <p:ext uri="{BB962C8B-B14F-4D97-AF65-F5344CB8AC3E}">
        <p14:creationId xmlns:p14="http://schemas.microsoft.com/office/powerpoint/2010/main" val="272531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70" y="112369"/>
            <a:ext cx="729719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 ĐỌC VĂN BẢN – TÌM HIỂU CHUNG</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73601" y="784495"/>
            <a:ext cx="4762842"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5. Bố cục, mạch cảm xúc</a:t>
            </a:r>
            <a:endParaRPr lang="en-US" sz="3200" dirty="0">
              <a:solidFill>
                <a:srgbClr val="75845C"/>
              </a:solidFill>
              <a:latin typeface="Arial" panose="020B0604020202020204" pitchFamily="34" charset="0"/>
            </a:endParaRPr>
          </a:p>
        </p:txBody>
      </p:sp>
      <p:sp>
        <p:nvSpPr>
          <p:cNvPr id="5" name="AutoShape 19"/>
          <p:cNvSpPr>
            <a:spLocks noChangeArrowheads="1"/>
          </p:cNvSpPr>
          <p:nvPr/>
        </p:nvSpPr>
        <p:spPr bwMode="auto">
          <a:xfrm>
            <a:off x="37487" y="2871241"/>
            <a:ext cx="2777871" cy="2543381"/>
          </a:xfrm>
          <a:prstGeom prst="star8">
            <a:avLst>
              <a:gd name="adj" fmla="val 38250"/>
            </a:avLst>
          </a:prstGeom>
          <a:solidFill>
            <a:srgbClr val="75845C"/>
          </a:solidFill>
          <a:ln w="9525">
            <a:solidFill>
              <a:srgbClr val="00B050"/>
            </a:solidFill>
            <a:miter lim="800000"/>
            <a:headEnd/>
            <a:tailEnd/>
          </a:ln>
        </p:spPr>
        <p:txBody>
          <a:bodyPr wrap="none" anchor="ctr"/>
          <a:lstStyle/>
          <a:p>
            <a:pPr algn="ctr"/>
            <a:endParaRPr lang="en-US" sz="3200" b="1" dirty="0">
              <a:solidFill>
                <a:srgbClr val="008000"/>
              </a:solidFill>
              <a:latin typeface="Times New Roman" pitchFamily="18" charset="0"/>
              <a:cs typeface="Times New Roman" pitchFamily="18" charset="0"/>
            </a:endParaRPr>
          </a:p>
          <a:p>
            <a:pPr algn="ctr"/>
            <a:r>
              <a:rPr lang="en-US" sz="3200" b="1" dirty="0" err="1">
                <a:solidFill>
                  <a:schemeClr val="accent1"/>
                </a:solidFill>
                <a:latin typeface="Times New Roman" pitchFamily="18" charset="0"/>
                <a:cs typeface="Times New Roman" pitchFamily="18" charset="0"/>
              </a:rPr>
              <a:t>Hình</a:t>
            </a:r>
            <a:r>
              <a:rPr lang="en-US" sz="3200" b="1" dirty="0">
                <a:solidFill>
                  <a:schemeClr val="accent1"/>
                </a:solidFill>
                <a:latin typeface="Times New Roman" pitchFamily="18" charset="0"/>
                <a:cs typeface="Times New Roman" pitchFamily="18" charset="0"/>
              </a:rPr>
              <a:t> </a:t>
            </a:r>
            <a:r>
              <a:rPr lang="en-US" sz="3200" b="1" dirty="0" err="1">
                <a:solidFill>
                  <a:schemeClr val="accent1"/>
                </a:solidFill>
                <a:latin typeface="Times New Roman" pitchFamily="18" charset="0"/>
                <a:cs typeface="Times New Roman" pitchFamily="18" charset="0"/>
              </a:rPr>
              <a:t>ảnh</a:t>
            </a:r>
            <a:r>
              <a:rPr lang="en-US" sz="3200" b="1" dirty="0">
                <a:solidFill>
                  <a:schemeClr val="accent1"/>
                </a:solidFill>
                <a:latin typeface="Times New Roman" pitchFamily="18" charset="0"/>
                <a:cs typeface="Times New Roman" pitchFamily="18" charset="0"/>
              </a:rPr>
              <a:t> </a:t>
            </a:r>
          </a:p>
          <a:p>
            <a:pPr algn="ctr"/>
            <a:r>
              <a:rPr lang="en-US" sz="3200" b="1" dirty="0" err="1">
                <a:solidFill>
                  <a:schemeClr val="accent1"/>
                </a:solidFill>
                <a:latin typeface="Times New Roman" pitchFamily="18" charset="0"/>
                <a:cs typeface="Times New Roman" pitchFamily="18" charset="0"/>
              </a:rPr>
              <a:t>xuyên</a:t>
            </a:r>
            <a:r>
              <a:rPr lang="en-US" sz="3200" b="1" dirty="0">
                <a:solidFill>
                  <a:schemeClr val="accent1"/>
                </a:solidFill>
                <a:latin typeface="Times New Roman" pitchFamily="18" charset="0"/>
                <a:cs typeface="Times New Roman" pitchFamily="18" charset="0"/>
              </a:rPr>
              <a:t> </a:t>
            </a:r>
            <a:r>
              <a:rPr lang="en-US" sz="3200" b="1" dirty="0" err="1">
                <a:solidFill>
                  <a:schemeClr val="accent1"/>
                </a:solidFill>
                <a:latin typeface="Times New Roman" pitchFamily="18" charset="0"/>
                <a:cs typeface="Times New Roman" pitchFamily="18" charset="0"/>
              </a:rPr>
              <a:t>suốt</a:t>
            </a:r>
            <a:r>
              <a:rPr lang="en-US" sz="3200" b="1" dirty="0">
                <a:solidFill>
                  <a:schemeClr val="accent1"/>
                </a:solidFill>
                <a:latin typeface="Times New Roman" pitchFamily="18" charset="0"/>
                <a:cs typeface="Times New Roman" pitchFamily="18" charset="0"/>
              </a:rPr>
              <a:t> </a:t>
            </a:r>
          </a:p>
          <a:p>
            <a:pPr algn="ctr"/>
            <a:r>
              <a:rPr lang="en-US" sz="3200" b="1" dirty="0" err="1">
                <a:solidFill>
                  <a:schemeClr val="accent1"/>
                </a:solidFill>
                <a:latin typeface="Times New Roman" pitchFamily="18" charset="0"/>
                <a:cs typeface="Times New Roman" pitchFamily="18" charset="0"/>
              </a:rPr>
              <a:t>bài</a:t>
            </a:r>
            <a:r>
              <a:rPr lang="en-US" sz="3200" b="1" dirty="0">
                <a:solidFill>
                  <a:schemeClr val="accent1"/>
                </a:solidFill>
                <a:latin typeface="Times New Roman" pitchFamily="18" charset="0"/>
                <a:cs typeface="Times New Roman" pitchFamily="18" charset="0"/>
              </a:rPr>
              <a:t> </a:t>
            </a:r>
            <a:r>
              <a:rPr lang="en-US" sz="3200" b="1" dirty="0" err="1">
                <a:solidFill>
                  <a:schemeClr val="accent1"/>
                </a:solidFill>
                <a:latin typeface="Times New Roman" pitchFamily="18" charset="0"/>
                <a:cs typeface="Times New Roman" pitchFamily="18" charset="0"/>
              </a:rPr>
              <a:t>thơ</a:t>
            </a:r>
            <a:r>
              <a:rPr lang="en-US" sz="3200" b="1" dirty="0">
                <a:solidFill>
                  <a:schemeClr val="accent1"/>
                </a:solidFill>
                <a:latin typeface="Times New Roman" pitchFamily="18" charset="0"/>
                <a:cs typeface="Times New Roman" pitchFamily="18" charset="0"/>
              </a:rPr>
              <a:t>:</a:t>
            </a:r>
          </a:p>
          <a:p>
            <a:pPr algn="ctr"/>
            <a:r>
              <a:rPr lang="en-US" sz="3200" b="1" dirty="0">
                <a:solidFill>
                  <a:schemeClr val="accent1"/>
                </a:solidFill>
                <a:latin typeface="Times New Roman" pitchFamily="18" charset="0"/>
                <a:cs typeface="Times New Roman" pitchFamily="18" charset="0"/>
              </a:rPr>
              <a:t> </a:t>
            </a:r>
            <a:r>
              <a:rPr lang="en-US" sz="3200" b="1" dirty="0" err="1">
                <a:solidFill>
                  <a:schemeClr val="accent1"/>
                </a:solidFill>
                <a:latin typeface="Times New Roman" pitchFamily="18" charset="0"/>
                <a:cs typeface="Times New Roman" pitchFamily="18" charset="0"/>
              </a:rPr>
              <a:t>Mùa</a:t>
            </a:r>
            <a:r>
              <a:rPr lang="en-US" sz="3200" b="1" dirty="0">
                <a:solidFill>
                  <a:schemeClr val="accent1"/>
                </a:solidFill>
                <a:latin typeface="Times New Roman" pitchFamily="18" charset="0"/>
                <a:cs typeface="Times New Roman" pitchFamily="18" charset="0"/>
              </a:rPr>
              <a:t> </a:t>
            </a:r>
            <a:r>
              <a:rPr lang="en-US" sz="3200" b="1" dirty="0" err="1">
                <a:solidFill>
                  <a:schemeClr val="accent1"/>
                </a:solidFill>
                <a:latin typeface="Times New Roman" pitchFamily="18" charset="0"/>
                <a:cs typeface="Times New Roman" pitchFamily="18" charset="0"/>
              </a:rPr>
              <a:t>xuân</a:t>
            </a:r>
            <a:endParaRPr lang="en-US" sz="3200" b="1" dirty="0">
              <a:solidFill>
                <a:schemeClr val="accent1"/>
              </a:solidFill>
              <a:latin typeface="Times New Roman" pitchFamily="18" charset="0"/>
              <a:cs typeface="Times New Roman" pitchFamily="18" charset="0"/>
            </a:endParaRPr>
          </a:p>
          <a:p>
            <a:pPr algn="ctr"/>
            <a:endParaRPr lang="en-US" sz="3200" b="1" dirty="0">
              <a:solidFill>
                <a:srgbClr val="FF0000"/>
              </a:solidFill>
              <a:latin typeface="Times New Roman" pitchFamily="18" charset="0"/>
              <a:cs typeface="Times New Roman" pitchFamily="18" charset="0"/>
            </a:endParaRPr>
          </a:p>
        </p:txBody>
      </p:sp>
      <p:sp>
        <p:nvSpPr>
          <p:cNvPr id="6" name="Oval 20"/>
          <p:cNvSpPr>
            <a:spLocks noChangeArrowheads="1"/>
          </p:cNvSpPr>
          <p:nvPr/>
        </p:nvSpPr>
        <p:spPr bwMode="auto">
          <a:xfrm>
            <a:off x="3360306" y="1702772"/>
            <a:ext cx="3889020" cy="870104"/>
          </a:xfrm>
          <a:prstGeom prst="ellipse">
            <a:avLst/>
          </a:prstGeom>
          <a:solidFill>
            <a:srgbClr val="75845C"/>
          </a:solidFill>
          <a:ln w="57150" cmpd="thickThin">
            <a:solidFill>
              <a:srgbClr val="75845C"/>
            </a:solidFill>
            <a:round/>
            <a:headEnd/>
            <a:tailEnd/>
          </a:ln>
        </p:spPr>
        <p:txBody>
          <a:bodyPr wrap="none" anchor="ctr"/>
          <a:lstStyle/>
          <a:p>
            <a:pPr algn="ctr"/>
            <a:r>
              <a:rPr lang="en-US" sz="2800" b="1" dirty="0" err="1">
                <a:solidFill>
                  <a:schemeClr val="accent1"/>
                </a:solidFill>
                <a:latin typeface="Times New Roman" pitchFamily="18" charset="0"/>
                <a:cs typeface="Times New Roman" pitchFamily="18" charset="0"/>
              </a:rPr>
              <a:t>Mùa</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xuân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của</a:t>
            </a:r>
            <a:r>
              <a:rPr lang="en-US" sz="2800" b="1" dirty="0">
                <a:solidFill>
                  <a:schemeClr val="accent1"/>
                </a:solidFill>
                <a:latin typeface="Times New Roman" pitchFamily="18" charset="0"/>
                <a:cs typeface="Times New Roman" pitchFamily="18" charset="0"/>
              </a:rPr>
              <a:t> </a:t>
            </a:r>
          </a:p>
          <a:p>
            <a:pPr algn="ctr"/>
            <a:r>
              <a:rPr lang="en-US" sz="2800" b="1" dirty="0" err="1">
                <a:solidFill>
                  <a:schemeClr val="accent1"/>
                </a:solidFill>
                <a:latin typeface="Times New Roman" pitchFamily="18" charset="0"/>
                <a:cs typeface="Times New Roman" pitchFamily="18" charset="0"/>
              </a:rPr>
              <a:t>thiên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nhiên</a:t>
            </a:r>
            <a:r>
              <a:rPr lang="en-US" sz="2800" b="1" dirty="0">
                <a:solidFill>
                  <a:schemeClr val="accent1"/>
                </a:solidFill>
                <a:latin typeface="Times New Roman" pitchFamily="18" charset="0"/>
                <a:cs typeface="Times New Roman" pitchFamily="18" charset="0"/>
              </a:rPr>
              <a:t> </a:t>
            </a:r>
          </a:p>
        </p:txBody>
      </p:sp>
      <p:sp>
        <p:nvSpPr>
          <p:cNvPr id="7" name="Oval 21"/>
          <p:cNvSpPr>
            <a:spLocks noChangeArrowheads="1"/>
          </p:cNvSpPr>
          <p:nvPr/>
        </p:nvSpPr>
        <p:spPr bwMode="auto">
          <a:xfrm>
            <a:off x="3511579" y="3711785"/>
            <a:ext cx="3889020" cy="870104"/>
          </a:xfrm>
          <a:prstGeom prst="ellipse">
            <a:avLst/>
          </a:prstGeom>
          <a:solidFill>
            <a:srgbClr val="75845C"/>
          </a:solidFill>
          <a:ln w="57150" cmpd="thickThin">
            <a:solidFill>
              <a:srgbClr val="75845C"/>
            </a:solidFill>
            <a:round/>
            <a:headEnd/>
            <a:tailEnd/>
          </a:ln>
        </p:spPr>
        <p:txBody>
          <a:bodyPr wrap="none" anchor="ctr"/>
          <a:lstStyle/>
          <a:p>
            <a:pPr algn="ctr"/>
            <a:r>
              <a:rPr lang="en-US" sz="2400" b="1" dirty="0" err="1">
                <a:solidFill>
                  <a:schemeClr val="accent1"/>
                </a:solidFill>
                <a:latin typeface="Times New Roman" pitchFamily="18" charset="0"/>
                <a:cs typeface="Times New Roman" pitchFamily="18" charset="0"/>
              </a:rPr>
              <a:t>Mùa</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xuân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của</a:t>
            </a:r>
            <a:r>
              <a:rPr lang="en-US" sz="2800" b="1" dirty="0">
                <a:solidFill>
                  <a:schemeClr val="accent1"/>
                </a:solidFill>
                <a:latin typeface="Times New Roman" pitchFamily="18" charset="0"/>
                <a:cs typeface="Times New Roman" pitchFamily="18" charset="0"/>
              </a:rPr>
              <a:t> </a:t>
            </a:r>
          </a:p>
          <a:p>
            <a:pPr algn="ctr"/>
            <a:r>
              <a:rPr lang="en-US" sz="2800" b="1" dirty="0" err="1">
                <a:solidFill>
                  <a:schemeClr val="accent1"/>
                </a:solidFill>
                <a:latin typeface="Times New Roman" pitchFamily="18" charset="0"/>
                <a:cs typeface="Times New Roman" pitchFamily="18" charset="0"/>
              </a:rPr>
              <a:t>đất</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nước</a:t>
            </a:r>
            <a:r>
              <a:rPr lang="en-US" sz="2800" b="1" dirty="0">
                <a:solidFill>
                  <a:schemeClr val="accent1"/>
                </a:solidFill>
                <a:latin typeface="Times New Roman" pitchFamily="18" charset="0"/>
                <a:cs typeface="Times New Roman" pitchFamily="18" charset="0"/>
              </a:rPr>
              <a:t> </a:t>
            </a:r>
          </a:p>
        </p:txBody>
      </p:sp>
      <p:sp>
        <p:nvSpPr>
          <p:cNvPr id="8" name="Oval 22"/>
          <p:cNvSpPr>
            <a:spLocks noChangeArrowheads="1"/>
          </p:cNvSpPr>
          <p:nvPr/>
        </p:nvSpPr>
        <p:spPr bwMode="auto">
          <a:xfrm>
            <a:off x="3503982" y="5483626"/>
            <a:ext cx="3809652" cy="1212142"/>
          </a:xfrm>
          <a:prstGeom prst="ellipse">
            <a:avLst/>
          </a:prstGeom>
          <a:solidFill>
            <a:srgbClr val="75845C"/>
          </a:solidFill>
          <a:ln w="57150" cmpd="thickThin">
            <a:solidFill>
              <a:srgbClr val="75845C"/>
            </a:solidFill>
            <a:round/>
            <a:headEnd/>
            <a:tailEnd/>
          </a:ln>
        </p:spPr>
        <p:txBody>
          <a:bodyPr wrap="none" anchor="ctr"/>
          <a:lstStyle/>
          <a:p>
            <a:pPr algn="ctr"/>
            <a:endParaRPr lang="en-US" sz="2800" b="1" dirty="0">
              <a:solidFill>
                <a:schemeClr val="accent1"/>
              </a:solidFill>
              <a:latin typeface="Times New Roman" pitchFamily="18" charset="0"/>
              <a:cs typeface="Times New Roman" pitchFamily="18" charset="0"/>
            </a:endParaRPr>
          </a:p>
        </p:txBody>
      </p:sp>
      <p:sp>
        <p:nvSpPr>
          <p:cNvPr id="10" name="Oval 24"/>
          <p:cNvSpPr>
            <a:spLocks noChangeArrowheads="1"/>
          </p:cNvSpPr>
          <p:nvPr/>
        </p:nvSpPr>
        <p:spPr bwMode="auto">
          <a:xfrm>
            <a:off x="7757548" y="1805754"/>
            <a:ext cx="1748600" cy="664140"/>
          </a:xfrm>
          <a:prstGeom prst="ellipse">
            <a:avLst/>
          </a:prstGeom>
          <a:solidFill>
            <a:srgbClr val="75845C"/>
          </a:solidFill>
          <a:ln w="57150" cmpd="thickThin">
            <a:solidFill>
              <a:srgbClr val="75845C"/>
            </a:solidFill>
            <a:round/>
            <a:headEnd/>
            <a:tailEnd/>
          </a:ln>
        </p:spPr>
        <p:txBody>
          <a:bodyPr wrap="none" anchor="ctr"/>
          <a:lstStyle/>
          <a:p>
            <a:pPr algn="ctr"/>
            <a:r>
              <a:rPr lang="en-US" sz="2800" b="1" dirty="0" err="1">
                <a:solidFill>
                  <a:schemeClr val="accent1"/>
                </a:solidFill>
                <a:latin typeface="Times New Roman" pitchFamily="18" charset="0"/>
                <a:cs typeface="Times New Roman" pitchFamily="18" charset="0"/>
              </a:rPr>
              <a:t>Khổ</a:t>
            </a:r>
            <a:r>
              <a:rPr lang="en-US" sz="2800" b="1" dirty="0">
                <a:solidFill>
                  <a:schemeClr val="accent1"/>
                </a:solidFill>
                <a:latin typeface="Times New Roman" pitchFamily="18" charset="0"/>
                <a:cs typeface="Times New Roman" pitchFamily="18" charset="0"/>
              </a:rPr>
              <a:t> 1</a:t>
            </a:r>
          </a:p>
        </p:txBody>
      </p:sp>
      <p:sp>
        <p:nvSpPr>
          <p:cNvPr id="11" name="Oval 25"/>
          <p:cNvSpPr>
            <a:spLocks noChangeArrowheads="1"/>
          </p:cNvSpPr>
          <p:nvPr/>
        </p:nvSpPr>
        <p:spPr bwMode="auto">
          <a:xfrm>
            <a:off x="7757548" y="3814997"/>
            <a:ext cx="1989048" cy="646389"/>
          </a:xfrm>
          <a:prstGeom prst="ellipse">
            <a:avLst/>
          </a:prstGeom>
          <a:solidFill>
            <a:srgbClr val="75845C"/>
          </a:solidFill>
          <a:ln w="57150" cmpd="thickThin">
            <a:solidFill>
              <a:srgbClr val="75845C"/>
            </a:solidFill>
            <a:round/>
            <a:headEnd/>
            <a:tailEnd/>
          </a:ln>
        </p:spPr>
        <p:txBody>
          <a:bodyPr wrap="none" anchor="ctr"/>
          <a:lstStyle/>
          <a:p>
            <a:pPr algn="ctr"/>
            <a:r>
              <a:rPr lang="en-US" sz="2800" b="1" dirty="0" err="1">
                <a:solidFill>
                  <a:schemeClr val="accent1"/>
                </a:solidFill>
                <a:latin typeface="Times New Roman" pitchFamily="18" charset="0"/>
                <a:cs typeface="Times New Roman" pitchFamily="18" charset="0"/>
              </a:rPr>
              <a:t>Khổ</a:t>
            </a:r>
            <a:r>
              <a:rPr lang="en-US" sz="2800" b="1" dirty="0">
                <a:solidFill>
                  <a:schemeClr val="accent1"/>
                </a:solidFill>
                <a:latin typeface="Times New Roman" pitchFamily="18" charset="0"/>
                <a:cs typeface="Times New Roman" pitchFamily="18" charset="0"/>
              </a:rPr>
              <a:t> 2, 3</a:t>
            </a:r>
          </a:p>
        </p:txBody>
      </p:sp>
      <p:sp>
        <p:nvSpPr>
          <p:cNvPr id="12" name="Oval 26"/>
          <p:cNvSpPr>
            <a:spLocks noChangeArrowheads="1"/>
          </p:cNvSpPr>
          <p:nvPr/>
        </p:nvSpPr>
        <p:spPr bwMode="auto">
          <a:xfrm>
            <a:off x="7837300" y="5594044"/>
            <a:ext cx="1909296" cy="681925"/>
          </a:xfrm>
          <a:prstGeom prst="ellipse">
            <a:avLst/>
          </a:prstGeom>
          <a:solidFill>
            <a:srgbClr val="75845C"/>
          </a:solidFill>
          <a:ln w="57150" cmpd="thickThin">
            <a:solidFill>
              <a:srgbClr val="75845C"/>
            </a:solidFill>
            <a:round/>
            <a:headEnd/>
            <a:tailEnd/>
          </a:ln>
        </p:spPr>
        <p:txBody>
          <a:bodyPr wrap="none" anchor="ctr"/>
          <a:lstStyle/>
          <a:p>
            <a:pPr algn="ctr"/>
            <a:r>
              <a:rPr lang="en-US" sz="2800" b="1" dirty="0" err="1">
                <a:solidFill>
                  <a:schemeClr val="accent1"/>
                </a:solidFill>
                <a:latin typeface="Times New Roman" pitchFamily="18" charset="0"/>
                <a:cs typeface="Times New Roman" pitchFamily="18" charset="0"/>
              </a:rPr>
              <a:t>Khổ</a:t>
            </a:r>
            <a:r>
              <a:rPr lang="en-US" sz="2800" b="1" dirty="0">
                <a:solidFill>
                  <a:schemeClr val="accent1"/>
                </a:solidFill>
                <a:latin typeface="Times New Roman" pitchFamily="18" charset="0"/>
                <a:cs typeface="Times New Roman" pitchFamily="18" charset="0"/>
              </a:rPr>
              <a:t> 4, </a:t>
            </a:r>
            <a:r>
              <a:rPr lang="vi-VN" sz="2800" b="1" dirty="0">
                <a:solidFill>
                  <a:schemeClr val="accent1"/>
                </a:solidFill>
                <a:latin typeface="Times New Roman" pitchFamily="18" charset="0"/>
                <a:cs typeface="Times New Roman" pitchFamily="18" charset="0"/>
              </a:rPr>
              <a:t>5,6</a:t>
            </a:r>
            <a:endParaRPr lang="en-US" sz="2800" b="1" dirty="0">
              <a:solidFill>
                <a:schemeClr val="accent1"/>
              </a:solidFill>
              <a:latin typeface="Times New Roman" pitchFamily="18" charset="0"/>
              <a:cs typeface="Times New Roman" pitchFamily="18" charset="0"/>
            </a:endParaRPr>
          </a:p>
        </p:txBody>
      </p:sp>
      <p:sp>
        <p:nvSpPr>
          <p:cNvPr id="14" name="Line 28"/>
          <p:cNvSpPr>
            <a:spLocks noChangeShapeType="1"/>
          </p:cNvSpPr>
          <p:nvPr/>
        </p:nvSpPr>
        <p:spPr bwMode="auto">
          <a:xfrm flipV="1">
            <a:off x="1824289" y="2208077"/>
            <a:ext cx="1489799" cy="1043093"/>
          </a:xfrm>
          <a:prstGeom prst="line">
            <a:avLst/>
          </a:prstGeom>
          <a:noFill/>
          <a:ln w="57150" cmpd="thinThick">
            <a:solidFill>
              <a:srgbClr val="75845C"/>
            </a:solidFill>
            <a:round/>
            <a:headEnd/>
            <a:tailEnd/>
          </a:ln>
        </p:spPr>
        <p:txBody>
          <a:bodyPr/>
          <a:lstStyle/>
          <a:p>
            <a:endParaRPr lang="en-US" sz="2400">
              <a:latin typeface="Times New Roman" pitchFamily="18" charset="0"/>
              <a:cs typeface="Times New Roman" pitchFamily="18" charset="0"/>
            </a:endParaRPr>
          </a:p>
        </p:txBody>
      </p:sp>
      <p:sp>
        <p:nvSpPr>
          <p:cNvPr id="15" name="Line 29"/>
          <p:cNvSpPr>
            <a:spLocks noChangeShapeType="1"/>
          </p:cNvSpPr>
          <p:nvPr/>
        </p:nvSpPr>
        <p:spPr bwMode="auto">
          <a:xfrm>
            <a:off x="2758514" y="4142394"/>
            <a:ext cx="1141510" cy="17516"/>
          </a:xfrm>
          <a:prstGeom prst="line">
            <a:avLst/>
          </a:prstGeom>
          <a:noFill/>
          <a:ln w="57150" cmpd="thinThick">
            <a:solidFill>
              <a:srgbClr val="75845C"/>
            </a:solidFill>
            <a:round/>
            <a:headEnd/>
            <a:tailEnd/>
          </a:ln>
        </p:spPr>
        <p:txBody>
          <a:bodyPr/>
          <a:lstStyle/>
          <a:p>
            <a:endParaRPr lang="en-US" sz="2400">
              <a:latin typeface="Times New Roman" pitchFamily="18" charset="0"/>
              <a:cs typeface="Times New Roman" pitchFamily="18" charset="0"/>
            </a:endParaRPr>
          </a:p>
        </p:txBody>
      </p:sp>
      <p:sp>
        <p:nvSpPr>
          <p:cNvPr id="16" name="Line 30"/>
          <p:cNvSpPr>
            <a:spLocks noChangeShapeType="1"/>
          </p:cNvSpPr>
          <p:nvPr/>
        </p:nvSpPr>
        <p:spPr bwMode="auto">
          <a:xfrm>
            <a:off x="1841239" y="5051134"/>
            <a:ext cx="1763817" cy="864984"/>
          </a:xfrm>
          <a:prstGeom prst="line">
            <a:avLst/>
          </a:prstGeom>
          <a:noFill/>
          <a:ln w="57150" cmpd="thinThick">
            <a:solidFill>
              <a:srgbClr val="75845C"/>
            </a:solidFill>
            <a:round/>
            <a:headEnd/>
            <a:tailEnd/>
          </a:ln>
        </p:spPr>
        <p:txBody>
          <a:bodyPr/>
          <a:lstStyle/>
          <a:p>
            <a:endParaRPr lang="en-US" sz="2400">
              <a:latin typeface="Times New Roman" pitchFamily="18" charset="0"/>
              <a:cs typeface="Times New Roman" pitchFamily="18" charset="0"/>
            </a:endParaRPr>
          </a:p>
        </p:txBody>
      </p:sp>
      <p:sp>
        <p:nvSpPr>
          <p:cNvPr id="18" name="AutoShape 34"/>
          <p:cNvSpPr>
            <a:spLocks noChangeArrowheads="1"/>
          </p:cNvSpPr>
          <p:nvPr/>
        </p:nvSpPr>
        <p:spPr bwMode="auto">
          <a:xfrm>
            <a:off x="10566134" y="3524351"/>
            <a:ext cx="1569167" cy="937035"/>
          </a:xfrm>
          <a:prstGeom prst="bevel">
            <a:avLst>
              <a:gd name="adj" fmla="val 12500"/>
            </a:avLst>
          </a:prstGeom>
          <a:noFill/>
          <a:ln w="9525">
            <a:noFill/>
            <a:miter lim="800000"/>
            <a:headEnd/>
            <a:tailEnd/>
          </a:ln>
        </p:spPr>
        <p:txBody>
          <a:bodyPr wrap="none" anchor="ctr"/>
          <a:lstStyle/>
          <a:p>
            <a:pPr algn="ctr">
              <a:lnSpc>
                <a:spcPct val="150000"/>
              </a:lnSpc>
            </a:pPr>
            <a:r>
              <a:rPr lang="vi-VN" sz="3200" b="1" dirty="0">
                <a:solidFill>
                  <a:srgbClr val="75845C"/>
                </a:solidFill>
                <a:latin typeface="Times New Roman" pitchFamily="18" charset="0"/>
                <a:cs typeface="Times New Roman" pitchFamily="18" charset="0"/>
              </a:rPr>
              <a:t>Bố cục</a:t>
            </a:r>
            <a:endParaRPr lang="en-US" sz="3200" b="1" dirty="0">
              <a:solidFill>
                <a:srgbClr val="75845C"/>
              </a:solidFill>
              <a:latin typeface="Times New Roman" pitchFamily="18" charset="0"/>
              <a:cs typeface="Times New Roman" pitchFamily="18" charset="0"/>
            </a:endParaRPr>
          </a:p>
          <a:p>
            <a:pPr algn="ctr">
              <a:lnSpc>
                <a:spcPct val="150000"/>
              </a:lnSpc>
            </a:pPr>
            <a:r>
              <a:rPr lang="vi-VN" sz="3200" b="1" dirty="0">
                <a:solidFill>
                  <a:srgbClr val="75845C"/>
                </a:solidFill>
                <a:latin typeface="Times New Roman" pitchFamily="18" charset="0"/>
                <a:cs typeface="Times New Roman" pitchFamily="18" charset="0"/>
              </a:rPr>
              <a:t>3</a:t>
            </a:r>
            <a:r>
              <a:rPr lang="en-US" sz="3200" b="1" dirty="0">
                <a:solidFill>
                  <a:srgbClr val="75845C"/>
                </a:solidFill>
                <a:latin typeface="Times New Roman" pitchFamily="18" charset="0"/>
                <a:cs typeface="Times New Roman" pitchFamily="18" charset="0"/>
              </a:rPr>
              <a:t> </a:t>
            </a:r>
            <a:r>
              <a:rPr lang="en-US" sz="3200" b="1" dirty="0" err="1">
                <a:solidFill>
                  <a:srgbClr val="75845C"/>
                </a:solidFill>
                <a:latin typeface="Times New Roman" pitchFamily="18" charset="0"/>
                <a:cs typeface="Times New Roman" pitchFamily="18" charset="0"/>
              </a:rPr>
              <a:t>phần</a:t>
            </a:r>
            <a:endParaRPr lang="en-US" sz="3200" b="1" dirty="0">
              <a:solidFill>
                <a:srgbClr val="75845C"/>
              </a:solidFill>
              <a:latin typeface="Times New Roman" pitchFamily="18" charset="0"/>
              <a:cs typeface="Times New Roman" pitchFamily="18" charset="0"/>
            </a:endParaRPr>
          </a:p>
        </p:txBody>
      </p:sp>
      <p:sp>
        <p:nvSpPr>
          <p:cNvPr id="19" name="Line 36"/>
          <p:cNvSpPr>
            <a:spLocks noChangeShapeType="1"/>
          </p:cNvSpPr>
          <p:nvPr/>
        </p:nvSpPr>
        <p:spPr bwMode="auto">
          <a:xfrm>
            <a:off x="9004721" y="2315417"/>
            <a:ext cx="1584187" cy="1775282"/>
          </a:xfrm>
          <a:prstGeom prst="line">
            <a:avLst/>
          </a:prstGeom>
          <a:noFill/>
          <a:ln w="57150" cmpd="thinThick">
            <a:solidFill>
              <a:srgbClr val="75845C"/>
            </a:solidFill>
            <a:round/>
            <a:headEnd/>
            <a:tailEnd/>
          </a:ln>
        </p:spPr>
        <p:txBody>
          <a:bodyPr/>
          <a:lstStyle/>
          <a:p>
            <a:endParaRPr lang="en-US" sz="2400">
              <a:latin typeface="Times New Roman" pitchFamily="18" charset="0"/>
              <a:cs typeface="Times New Roman" pitchFamily="18" charset="0"/>
            </a:endParaRPr>
          </a:p>
        </p:txBody>
      </p:sp>
      <p:sp>
        <p:nvSpPr>
          <p:cNvPr id="20" name="Line 37"/>
          <p:cNvSpPr>
            <a:spLocks noChangeShapeType="1"/>
          </p:cNvSpPr>
          <p:nvPr/>
        </p:nvSpPr>
        <p:spPr bwMode="auto">
          <a:xfrm>
            <a:off x="9389235" y="4054363"/>
            <a:ext cx="1199673" cy="36336"/>
          </a:xfrm>
          <a:prstGeom prst="line">
            <a:avLst/>
          </a:prstGeom>
          <a:noFill/>
          <a:ln w="57150" cmpd="thinThick">
            <a:solidFill>
              <a:srgbClr val="75845C"/>
            </a:solidFill>
            <a:round/>
            <a:headEnd/>
            <a:tailEnd/>
          </a:ln>
        </p:spPr>
        <p:txBody>
          <a:bodyPr/>
          <a:lstStyle/>
          <a:p>
            <a:endParaRPr lang="en-US" sz="2400">
              <a:latin typeface="Times New Roman" pitchFamily="18" charset="0"/>
              <a:cs typeface="Times New Roman" pitchFamily="18" charset="0"/>
            </a:endParaRPr>
          </a:p>
        </p:txBody>
      </p:sp>
      <p:sp>
        <p:nvSpPr>
          <p:cNvPr id="21" name="Line 38"/>
          <p:cNvSpPr>
            <a:spLocks noChangeShapeType="1"/>
          </p:cNvSpPr>
          <p:nvPr/>
        </p:nvSpPr>
        <p:spPr bwMode="auto">
          <a:xfrm flipV="1">
            <a:off x="9516269" y="4054363"/>
            <a:ext cx="1072640" cy="1805878"/>
          </a:xfrm>
          <a:prstGeom prst="line">
            <a:avLst/>
          </a:prstGeom>
          <a:noFill/>
          <a:ln w="57150" cmpd="thinThick">
            <a:solidFill>
              <a:srgbClr val="75845C"/>
            </a:solidFill>
            <a:round/>
            <a:headEnd/>
            <a:tailEnd/>
          </a:ln>
        </p:spPr>
        <p:txBody>
          <a:bodyPr/>
          <a:lstStyle/>
          <a:p>
            <a:endParaRPr lang="en-US" sz="2400">
              <a:latin typeface="Times New Roman" pitchFamily="18" charset="0"/>
              <a:cs typeface="Times New Roman" pitchFamily="18" charset="0"/>
            </a:endParaRPr>
          </a:p>
        </p:txBody>
      </p:sp>
      <p:sp>
        <p:nvSpPr>
          <p:cNvPr id="32" name="Line 41"/>
          <p:cNvSpPr>
            <a:spLocks noChangeShapeType="1"/>
          </p:cNvSpPr>
          <p:nvPr/>
        </p:nvSpPr>
        <p:spPr bwMode="auto">
          <a:xfrm>
            <a:off x="5302764" y="2811867"/>
            <a:ext cx="0" cy="663143"/>
          </a:xfrm>
          <a:prstGeom prst="line">
            <a:avLst/>
          </a:prstGeom>
          <a:noFill/>
          <a:ln w="76200" cmpd="tri">
            <a:solidFill>
              <a:srgbClr val="EDEEE9"/>
            </a:solidFill>
            <a:round/>
            <a:headEnd/>
            <a:tailEnd type="triangle" w="med" len="med"/>
          </a:ln>
        </p:spPr>
        <p:txBody>
          <a:bodyPr/>
          <a:lstStyle/>
          <a:p>
            <a:endParaRPr lang="en-US" sz="240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33" name="Line 41"/>
          <p:cNvSpPr>
            <a:spLocks noChangeShapeType="1"/>
          </p:cNvSpPr>
          <p:nvPr/>
        </p:nvSpPr>
        <p:spPr bwMode="auto">
          <a:xfrm>
            <a:off x="5302764" y="4752097"/>
            <a:ext cx="0" cy="663143"/>
          </a:xfrm>
          <a:prstGeom prst="line">
            <a:avLst/>
          </a:prstGeom>
          <a:noFill/>
          <a:ln w="76200" cmpd="tri">
            <a:solidFill>
              <a:srgbClr val="EDEEE9"/>
            </a:solidFill>
            <a:round/>
            <a:headEnd/>
            <a:tailEnd type="triangle" w="med" len="med"/>
          </a:ln>
        </p:spPr>
        <p:txBody>
          <a:bodyPr/>
          <a:lstStyle/>
          <a:p>
            <a:endParaRPr lang="en-US" sz="2400">
              <a:latin typeface="Times New Roman" pitchFamily="18" charset="0"/>
              <a:cs typeface="Times New Roman" pitchFamily="18" charset="0"/>
            </a:endParaRPr>
          </a:p>
        </p:txBody>
      </p:sp>
      <p:sp>
        <p:nvSpPr>
          <p:cNvPr id="34" name="Rectangle 33"/>
          <p:cNvSpPr/>
          <p:nvPr/>
        </p:nvSpPr>
        <p:spPr>
          <a:xfrm>
            <a:off x="3472067" y="5674353"/>
            <a:ext cx="3968044" cy="954107"/>
          </a:xfrm>
          <a:prstGeom prst="rect">
            <a:avLst/>
          </a:prstGeom>
        </p:spPr>
        <p:txBody>
          <a:bodyPr wrap="square">
            <a:spAutoFit/>
          </a:bodyPr>
          <a:lstStyle/>
          <a:p>
            <a:pPr lvl="0" algn="ctr"/>
            <a:r>
              <a:rPr lang="vi-VN" sz="2800" b="1" dirty="0">
                <a:solidFill>
                  <a:srgbClr val="F3EBDF"/>
                </a:solidFill>
                <a:latin typeface="Times New Roman" pitchFamily="18" charset="0"/>
                <a:cs typeface="Times New Roman" pitchFamily="18" charset="0"/>
              </a:rPr>
              <a:t>Cảm hứng về khát vọng sống và cống hiến</a:t>
            </a:r>
            <a:endParaRPr lang="en-US" sz="2800" b="1" dirty="0">
              <a:solidFill>
                <a:srgbClr val="F3EBDF"/>
              </a:solidFill>
              <a:latin typeface="Times New Roman" pitchFamily="18" charset="0"/>
              <a:cs typeface="Times New Roman" pitchFamily="18" charset="0"/>
            </a:endParaRPr>
          </a:p>
        </p:txBody>
      </p:sp>
    </p:spTree>
    <p:extLst>
      <p:ext uri="{BB962C8B-B14F-4D97-AF65-F5344CB8AC3E}">
        <p14:creationId xmlns:p14="http://schemas.microsoft.com/office/powerpoint/2010/main" val="398557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circle(in)">
                                      <p:cBhvr>
                                        <p:cTn id="52" dur="2000"/>
                                        <p:tgtEl>
                                          <p:spTgt spid="5"/>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circle(in)">
                                      <p:cBhvr>
                                        <p:cTn id="55" dur="2000"/>
                                        <p:tgtEl>
                                          <p:spTgt spid="6"/>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circle(in)">
                                      <p:cBhvr>
                                        <p:cTn id="58" dur="2000"/>
                                        <p:tgtEl>
                                          <p:spTgt spid="7"/>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circle(in)">
                                      <p:cBhvr>
                                        <p:cTn id="61" dur="2000"/>
                                        <p:tgtEl>
                                          <p:spTgt spid="8"/>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circle(in)">
                                      <p:cBhvr>
                                        <p:cTn id="64" dur="2000"/>
                                        <p:tgtEl>
                                          <p:spTgt spid="14"/>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circle(in)">
                                      <p:cBhvr>
                                        <p:cTn id="67" dur="2000"/>
                                        <p:tgtEl>
                                          <p:spTgt spid="15"/>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circle(in)">
                                      <p:cBhvr>
                                        <p:cTn id="70" dur="2000"/>
                                        <p:tgtEl>
                                          <p:spTgt spid="16"/>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circle(in)">
                                      <p:cBhvr>
                                        <p:cTn id="73" dur="2000"/>
                                        <p:tgtEl>
                                          <p:spTgt spid="32"/>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circle(in)">
                                      <p:cBhvr>
                                        <p:cTn id="76" dur="2000"/>
                                        <p:tgtEl>
                                          <p:spTgt spid="33"/>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circle(in)">
                                      <p:cBhvr>
                                        <p:cTn id="7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p:bldP spid="19" grpId="0" animBg="1"/>
      <p:bldP spid="20" grpId="0" animBg="1"/>
      <p:bldP spid="21" grpId="0" animBg="1"/>
      <p:bldP spid="32" grpId="0" animBg="1"/>
      <p:bldP spid="33" grpId="0" animBg="1"/>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 name="Rectangle 3"/>
          <p:cNvSpPr/>
          <p:nvPr/>
        </p:nvSpPr>
        <p:spPr>
          <a:xfrm>
            <a:off x="762946" y="717088"/>
            <a:ext cx="6508007" cy="2595582"/>
          </a:xfrm>
          <a:prstGeom prst="rect">
            <a:avLst/>
          </a:prstGeom>
        </p:spPr>
        <p:txBody>
          <a:bodyPr wrap="square">
            <a:spAutoFit/>
          </a:bodyPr>
          <a:lstStyle/>
          <a:p>
            <a:pPr algn="ctr">
              <a:lnSpc>
                <a:spcPct val="130000"/>
              </a:lnSpc>
              <a:spcAft>
                <a:spcPts val="800"/>
              </a:spcAft>
            </a:pPr>
            <a:r>
              <a:rPr lang="vi-VN" sz="66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66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190" y="3499424"/>
            <a:ext cx="4114493" cy="3109791"/>
          </a:xfrm>
          <a:prstGeom prst="rect">
            <a:avLst/>
          </a:prstGeom>
        </p:spPr>
      </p:pic>
      <p:sp>
        <p:nvSpPr>
          <p:cNvPr id="6" name="Google Shape;400;p15"/>
          <p:cNvSpPr txBox="1"/>
          <p:nvPr/>
        </p:nvSpPr>
        <p:spPr>
          <a:xfrm>
            <a:off x="6170625" y="6083868"/>
            <a:ext cx="3000000" cy="28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4">
                  <a:extLst>
                    <a:ext uri="{A12FA001-AC4F-418D-AE19-62706E023703}">
                      <ahyp:hlinkClr xmlns="" xmlns:ahyp="http://schemas.microsoft.com/office/drawing/2018/hyperlinkcolor" val="tx"/>
                    </a:ext>
                  </a:extLst>
                </a:hlinkClick>
              </a:rPr>
              <a:t>Gaby Baldiskaite</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5">
                  <a:extLst>
                    <a:ext uri="{A12FA001-AC4F-418D-AE19-62706E023703}">
                      <ahyp:hlinkClr xmlns="" xmlns:ahyp="http://schemas.microsoft.com/office/drawing/2018/hyperlinkcolor" val="tx"/>
                    </a:ext>
                  </a:extLst>
                </a:hlinkClick>
              </a:rPr>
              <a:t>Unsplash</a:t>
            </a:r>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97677">
            <a:off x="7228963" y="963351"/>
            <a:ext cx="4350081" cy="4413683"/>
          </a:xfrm>
          <a:prstGeom prst="rect">
            <a:avLst/>
          </a:prstGeom>
        </p:spPr>
      </p:pic>
      <p:pic>
        <p:nvPicPr>
          <p:cNvPr id="8" name="Google Shape;405;p15" descr="Imagen que contiene monitor, marco de fotos, sentado, foto&#10;&#10;Descripción generada automáticamente"/>
          <p:cNvPicPr preferRelativeResize="0"/>
          <p:nvPr/>
        </p:nvPicPr>
        <p:blipFill rotWithShape="1">
          <a:blip r:embed="rId7">
            <a:alphaModFix/>
          </a:blip>
          <a:srcRect/>
          <a:stretch/>
        </p:blipFill>
        <p:spPr>
          <a:xfrm rot="269212">
            <a:off x="6820557" y="333817"/>
            <a:ext cx="5181368" cy="6331214"/>
          </a:xfrm>
          <a:prstGeom prst="rect">
            <a:avLst/>
          </a:prstGeom>
          <a:noFill/>
          <a:ln>
            <a:noFill/>
          </a:ln>
        </p:spPr>
      </p:pic>
    </p:spTree>
    <p:extLst>
      <p:ext uri="{BB962C8B-B14F-4D97-AF65-F5344CB8AC3E}">
        <p14:creationId xmlns:p14="http://schemas.microsoft.com/office/powerpoint/2010/main" val="405355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p:cNvPicPr/>
          <p:nvPr/>
        </p:nvPicPr>
        <p:blipFill>
          <a:blip r:embed="rId2">
            <a:extLst>
              <a:ext uri="{28A0092B-C50C-407E-A947-70E740481C1C}">
                <a14:useLocalDpi xmlns:a14="http://schemas.microsoft.com/office/drawing/2010/main" val="0"/>
              </a:ext>
            </a:extLst>
          </a:blip>
          <a:srcRect/>
          <a:stretch>
            <a:fillRect/>
          </a:stretch>
        </p:blipFill>
        <p:spPr bwMode="auto">
          <a:xfrm>
            <a:off x="6150077" y="0"/>
            <a:ext cx="6041923" cy="7152968"/>
          </a:xfrm>
          <a:prstGeom prst="rect">
            <a:avLst/>
          </a:prstGeom>
          <a:noFill/>
        </p:spPr>
      </p:pic>
      <p:sp>
        <p:nvSpPr>
          <p:cNvPr id="6" name="Rectangle 5"/>
          <p:cNvSpPr/>
          <p:nvPr/>
        </p:nvSpPr>
        <p:spPr>
          <a:xfrm>
            <a:off x="-124976" y="51987"/>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328685" y="784495"/>
            <a:ext cx="5944256" cy="523220"/>
          </a:xfrm>
          <a:prstGeom prst="rect">
            <a:avLst/>
          </a:prstGeom>
          <a:noFill/>
        </p:spPr>
        <p:txBody>
          <a:bodyPr wrap="none" rtlCol="0">
            <a:spAutoFit/>
          </a:bodyPr>
          <a:lstStyle/>
          <a:p>
            <a:r>
              <a:rPr lang="vi-VN" sz="2800" dirty="0">
                <a:solidFill>
                  <a:srgbClr val="75845C"/>
                </a:solidFill>
                <a:latin typeface="Arial" panose="020B0604020202020204" pitchFamily="34" charset="0"/>
              </a:rPr>
              <a:t>1. Vẻ đẹp mùa xuân của thiên nhiên</a:t>
            </a:r>
            <a:endParaRPr lang="en-US" sz="2800" dirty="0">
              <a:solidFill>
                <a:srgbClr val="75845C"/>
              </a:solidFill>
              <a:latin typeface="Arial" panose="020B0604020202020204" pitchFamily="34" charset="0"/>
            </a:endParaRPr>
          </a:p>
        </p:txBody>
      </p:sp>
      <p:sp>
        <p:nvSpPr>
          <p:cNvPr id="8" name="TextBox 7"/>
          <p:cNvSpPr txBox="1"/>
          <p:nvPr/>
        </p:nvSpPr>
        <p:spPr>
          <a:xfrm>
            <a:off x="732587" y="3782961"/>
            <a:ext cx="4905620" cy="1569660"/>
          </a:xfrm>
          <a:prstGeom prst="rect">
            <a:avLst/>
          </a:prstGeom>
          <a:noFill/>
        </p:spPr>
        <p:txBody>
          <a:bodyPr wrap="square" rtlCol="0">
            <a:spAutoFit/>
          </a:bodyPr>
          <a:lstStyle/>
          <a:p>
            <a:pPr algn="ctr"/>
            <a:r>
              <a:rPr lang="vi-VN" sz="3200" dirty="0">
                <a:solidFill>
                  <a:srgbClr val="75845C"/>
                </a:solidFill>
                <a:latin typeface="+mj-lt"/>
              </a:rPr>
              <a:t>Em hãy thảo luận nhóm đôi và thực hành điền phiếu học tập trong 5 phút</a:t>
            </a:r>
            <a:endParaRPr lang="en-US" sz="3200" dirty="0">
              <a:solidFill>
                <a:srgbClr val="75845C"/>
              </a:solidFill>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562" y="1849509"/>
            <a:ext cx="3236304" cy="1726975"/>
          </a:xfrm>
          <a:prstGeom prst="rect">
            <a:avLst/>
          </a:prstGeom>
        </p:spPr>
      </p:pic>
    </p:spTree>
    <p:extLst>
      <p:ext uri="{BB962C8B-B14F-4D97-AF65-F5344CB8AC3E}">
        <p14:creationId xmlns:p14="http://schemas.microsoft.com/office/powerpoint/2010/main" val="395551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 y="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81872" y="578017"/>
            <a:ext cx="6742551"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1. Vẻ đẹp mùa xuân của thiên nhiên</a:t>
            </a:r>
            <a:endParaRPr lang="en-US" sz="3200" dirty="0">
              <a:solidFill>
                <a:srgbClr val="75845C"/>
              </a:solidFill>
              <a:latin typeface="Arial" panose="020B0604020202020204" pitchFamily="34" charset="0"/>
            </a:endParaRPr>
          </a:p>
        </p:txBody>
      </p:sp>
      <p:sp>
        <p:nvSpPr>
          <p:cNvPr id="4" name="AutoShape 7"/>
          <p:cNvSpPr>
            <a:spLocks noChangeArrowheads="1"/>
          </p:cNvSpPr>
          <p:nvPr/>
        </p:nvSpPr>
        <p:spPr bwMode="auto">
          <a:xfrm>
            <a:off x="-257175" y="1820410"/>
            <a:ext cx="4524375" cy="3072977"/>
          </a:xfrm>
          <a:prstGeom prst="verticalScroll">
            <a:avLst>
              <a:gd name="adj" fmla="val 12500"/>
            </a:avLst>
          </a:prstGeom>
          <a:solidFill>
            <a:schemeClr val="accent1"/>
          </a:solidFill>
          <a:ln w="9525">
            <a:solidFill>
              <a:schemeClr val="tx1"/>
            </a:solidFill>
            <a:round/>
            <a:headEnd/>
            <a:tailEnd/>
          </a:ln>
        </p:spPr>
        <p:txBody>
          <a:bodyPr wrap="none" lIns="114803" tIns="57401" rIns="114803" bIns="57401" anchor="ctr"/>
          <a:lstStyle/>
          <a:p>
            <a:pPr>
              <a:lnSpc>
                <a:spcPct val="150000"/>
              </a:lnSpc>
            </a:pPr>
            <a:r>
              <a:rPr lang="en-US" sz="2500" b="1" dirty="0" err="1">
                <a:solidFill>
                  <a:srgbClr val="0000FF"/>
                </a:solidFill>
                <a:latin typeface="Times New Roman" pitchFamily="18" charset="0"/>
                <a:cs typeface="Times New Roman" pitchFamily="18" charset="0"/>
              </a:rPr>
              <a:t>Mọc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giữa</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dòng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sông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xanh</a:t>
            </a:r>
            <a:endParaRPr lang="en-US" sz="2500" b="1" dirty="0">
              <a:solidFill>
                <a:srgbClr val="0000FF"/>
              </a:solidFill>
              <a:latin typeface="Times New Roman" pitchFamily="18" charset="0"/>
              <a:cs typeface="Times New Roman" pitchFamily="18" charset="0"/>
            </a:endParaRPr>
          </a:p>
          <a:p>
            <a:pPr>
              <a:lnSpc>
                <a:spcPct val="150000"/>
              </a:lnSpc>
            </a:pPr>
            <a:r>
              <a:rPr lang="en-US" sz="2500" b="1" dirty="0" err="1">
                <a:solidFill>
                  <a:srgbClr val="0000FF"/>
                </a:solidFill>
                <a:latin typeface="Times New Roman" pitchFamily="18" charset="0"/>
                <a:cs typeface="Times New Roman" pitchFamily="18" charset="0"/>
              </a:rPr>
              <a:t>Một</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bông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hoa</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tím</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biếc</a:t>
            </a:r>
            <a:endParaRPr lang="en-US" sz="2500" b="1" dirty="0">
              <a:solidFill>
                <a:srgbClr val="0000FF"/>
              </a:solidFill>
              <a:latin typeface="Times New Roman" pitchFamily="18" charset="0"/>
              <a:cs typeface="Times New Roman" pitchFamily="18" charset="0"/>
            </a:endParaRPr>
          </a:p>
          <a:p>
            <a:pPr>
              <a:lnSpc>
                <a:spcPct val="150000"/>
              </a:lnSpc>
            </a:pPr>
            <a:r>
              <a:rPr lang="en-US" sz="2500" b="1" dirty="0" err="1">
                <a:solidFill>
                  <a:srgbClr val="0000FF"/>
                </a:solidFill>
                <a:latin typeface="Times New Roman" pitchFamily="18" charset="0"/>
                <a:cs typeface="Times New Roman" pitchFamily="18" charset="0"/>
              </a:rPr>
              <a:t>Ơi</a:t>
            </a:r>
            <a:r>
              <a:rPr lang="en-US" sz="2500" b="1" dirty="0">
                <a:solidFill>
                  <a:srgbClr val="0000FF"/>
                </a:solidFill>
                <a:latin typeface="Times New Roman" pitchFamily="18" charset="0"/>
                <a:cs typeface="Times New Roman" pitchFamily="18" charset="0"/>
              </a:rPr>
              <a:t> con </a:t>
            </a:r>
            <a:r>
              <a:rPr lang="en-US" sz="2500" b="1" dirty="0" err="1">
                <a:solidFill>
                  <a:srgbClr val="0000FF"/>
                </a:solidFill>
                <a:latin typeface="Times New Roman" pitchFamily="18" charset="0"/>
                <a:cs typeface="Times New Roman" pitchFamily="18" charset="0"/>
              </a:rPr>
              <a:t>chim</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chiền</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chiện</a:t>
            </a:r>
            <a:endParaRPr lang="en-US" sz="2500" b="1" dirty="0">
              <a:solidFill>
                <a:srgbClr val="0000FF"/>
              </a:solidFill>
              <a:latin typeface="Times New Roman" pitchFamily="18" charset="0"/>
              <a:cs typeface="Times New Roman" pitchFamily="18" charset="0"/>
            </a:endParaRPr>
          </a:p>
          <a:p>
            <a:pPr>
              <a:lnSpc>
                <a:spcPct val="150000"/>
              </a:lnSpc>
            </a:pPr>
            <a:r>
              <a:rPr lang="en-US" sz="2500" b="1" dirty="0" err="1">
                <a:solidFill>
                  <a:srgbClr val="0000FF"/>
                </a:solidFill>
                <a:latin typeface="Times New Roman" pitchFamily="18" charset="0"/>
                <a:cs typeface="Times New Roman" pitchFamily="18" charset="0"/>
              </a:rPr>
              <a:t>Hót</a:t>
            </a:r>
            <a:r>
              <a:rPr lang="en-US" sz="2500" b="1" dirty="0">
                <a:solidFill>
                  <a:srgbClr val="0000FF"/>
                </a:solidFill>
                <a:latin typeface="Times New Roman" pitchFamily="18" charset="0"/>
                <a:cs typeface="Times New Roman" pitchFamily="18" charset="0"/>
              </a:rPr>
              <a:t> chi </a:t>
            </a:r>
            <a:r>
              <a:rPr lang="en-US" sz="2500" b="1" dirty="0" err="1">
                <a:solidFill>
                  <a:srgbClr val="0000FF"/>
                </a:solidFill>
                <a:latin typeface="Times New Roman" pitchFamily="18" charset="0"/>
                <a:cs typeface="Times New Roman" pitchFamily="18" charset="0"/>
              </a:rPr>
              <a:t>mà</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vang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trời</a:t>
            </a:r>
            <a:endParaRPr lang="en-US" sz="2500" b="1" dirty="0">
              <a:solidFill>
                <a:srgbClr val="0000FF"/>
              </a:solidFill>
              <a:latin typeface="Times New Roman" pitchFamily="18" charset="0"/>
              <a:cs typeface="Times New Roman" pitchFamily="18" charset="0"/>
            </a:endParaRPr>
          </a:p>
        </p:txBody>
      </p:sp>
      <p:sp>
        <p:nvSpPr>
          <p:cNvPr id="5" name="AutoShape 50"/>
          <p:cNvSpPr>
            <a:spLocks noChangeArrowheads="1"/>
          </p:cNvSpPr>
          <p:nvPr/>
        </p:nvSpPr>
        <p:spPr bwMode="auto">
          <a:xfrm>
            <a:off x="4428819" y="1778999"/>
            <a:ext cx="1607344" cy="953682"/>
          </a:xfrm>
          <a:prstGeom prst="roundRect">
            <a:avLst>
              <a:gd name="adj" fmla="val 16667"/>
            </a:avLst>
          </a:prstGeom>
          <a:solidFill>
            <a:schemeClr val="accent1"/>
          </a:solidFill>
          <a:ln w="38100">
            <a:solidFill>
              <a:srgbClr val="EDEEE9"/>
            </a:solidFill>
            <a:round/>
            <a:headEnd/>
            <a:tailEnd/>
          </a:ln>
        </p:spPr>
        <p:txBody>
          <a:bodyPr wrap="none" lIns="114803" tIns="57401" rIns="114803" bIns="57401" anchor="ctr"/>
          <a:lstStyle/>
          <a:p>
            <a:pPr algn="ctr"/>
            <a:r>
              <a:rPr lang="en-US" sz="2500" b="1" dirty="0" err="1">
                <a:solidFill>
                  <a:srgbClr val="FF0000"/>
                </a:solidFill>
                <a:latin typeface="Times New Roman" pitchFamily="18" charset="0"/>
                <a:cs typeface="Times New Roman" pitchFamily="18" charset="0"/>
              </a:rPr>
              <a:t>Hình</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ảnh</a:t>
            </a:r>
            <a:endParaRPr lang="en-US" sz="2500" b="1" dirty="0">
              <a:solidFill>
                <a:srgbClr val="FF0000"/>
              </a:solidFill>
              <a:latin typeface="Times New Roman" pitchFamily="18" charset="0"/>
              <a:cs typeface="Times New Roman" pitchFamily="18" charset="0"/>
            </a:endParaRPr>
          </a:p>
        </p:txBody>
      </p:sp>
      <p:sp>
        <p:nvSpPr>
          <p:cNvPr id="6" name="AutoShape 50"/>
          <p:cNvSpPr>
            <a:spLocks noChangeArrowheads="1"/>
          </p:cNvSpPr>
          <p:nvPr/>
        </p:nvSpPr>
        <p:spPr bwMode="auto">
          <a:xfrm>
            <a:off x="4428819" y="4813240"/>
            <a:ext cx="1607344" cy="953682"/>
          </a:xfrm>
          <a:prstGeom prst="roundRect">
            <a:avLst>
              <a:gd name="adj" fmla="val 16667"/>
            </a:avLst>
          </a:prstGeom>
          <a:solidFill>
            <a:schemeClr val="accent1"/>
          </a:solidFill>
          <a:ln w="38100">
            <a:solidFill>
              <a:srgbClr val="EDEEE9"/>
            </a:solidFill>
            <a:round/>
            <a:headEnd/>
            <a:tailEnd/>
          </a:ln>
        </p:spPr>
        <p:txBody>
          <a:bodyPr wrap="none" lIns="114803" tIns="57401" rIns="114803" bIns="57401" anchor="ctr"/>
          <a:lstStyle/>
          <a:p>
            <a:pPr algn="ctr"/>
            <a:r>
              <a:rPr lang="en-US" sz="2500" b="1" dirty="0" err="1">
                <a:solidFill>
                  <a:srgbClr val="FF0000"/>
                </a:solidFill>
                <a:latin typeface="Times New Roman" pitchFamily="18" charset="0"/>
                <a:cs typeface="Times New Roman" pitchFamily="18" charset="0"/>
              </a:rPr>
              <a:t>Âm</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thanh</a:t>
            </a:r>
            <a:endParaRPr lang="en-US" sz="2500" b="1" dirty="0">
              <a:solidFill>
                <a:srgbClr val="FF0000"/>
              </a:solidFill>
              <a:latin typeface="Times New Roman" pitchFamily="18" charset="0"/>
              <a:cs typeface="Times New Roman" pitchFamily="18" charset="0"/>
            </a:endParaRPr>
          </a:p>
        </p:txBody>
      </p:sp>
      <p:sp>
        <p:nvSpPr>
          <p:cNvPr id="7" name="AutoShape 19"/>
          <p:cNvSpPr>
            <a:spLocks/>
          </p:cNvSpPr>
          <p:nvPr/>
        </p:nvSpPr>
        <p:spPr bwMode="auto">
          <a:xfrm>
            <a:off x="6369540" y="1162792"/>
            <a:ext cx="321469" cy="2013330"/>
          </a:xfrm>
          <a:prstGeom prst="leftBrace">
            <a:avLst>
              <a:gd name="adj1" fmla="val 52778"/>
              <a:gd name="adj2" fmla="val 50000"/>
            </a:avLst>
          </a:prstGeom>
          <a:noFill/>
          <a:ln w="38100">
            <a:solidFill>
              <a:srgbClr val="EDEEE9"/>
            </a:solidFill>
            <a:round/>
            <a:headEnd/>
            <a:tailEnd/>
          </a:ln>
        </p:spPr>
        <p:txBody>
          <a:bodyPr wrap="none" lIns="114803" tIns="57401" rIns="114803" bIns="57401" anchor="ctr"/>
          <a:lstStyle/>
          <a:p>
            <a:pPr algn="ctr"/>
            <a:endParaRPr lang="vi-VN">
              <a:solidFill>
                <a:srgbClr val="009900"/>
              </a:solidFill>
              <a:latin typeface="Times New Roman" pitchFamily="18" charset="0"/>
              <a:cs typeface="Times New Roman" pitchFamily="18" charset="0"/>
            </a:endParaRPr>
          </a:p>
        </p:txBody>
      </p:sp>
      <p:sp>
        <p:nvSpPr>
          <p:cNvPr id="8" name="AutoShape 21"/>
          <p:cNvSpPr>
            <a:spLocks/>
          </p:cNvSpPr>
          <p:nvPr/>
        </p:nvSpPr>
        <p:spPr bwMode="auto">
          <a:xfrm flipH="1">
            <a:off x="8191194" y="1162792"/>
            <a:ext cx="428625" cy="2013330"/>
          </a:xfrm>
          <a:prstGeom prst="leftBrace">
            <a:avLst>
              <a:gd name="adj1" fmla="val 39583"/>
              <a:gd name="adj2" fmla="val 50000"/>
            </a:avLst>
          </a:prstGeom>
          <a:noFill/>
          <a:ln w="38100">
            <a:solidFill>
              <a:srgbClr val="EDEEE9"/>
            </a:solidFill>
            <a:round/>
            <a:headEnd/>
            <a:tailEnd/>
          </a:ln>
        </p:spPr>
        <p:txBody>
          <a:bodyPr wrap="none" lIns="114803" tIns="57401" rIns="114803" bIns="57401" anchor="ctr"/>
          <a:lstStyle/>
          <a:p>
            <a:pPr algn="ctr"/>
            <a:endParaRPr lang="vi-VN">
              <a:solidFill>
                <a:srgbClr val="009900"/>
              </a:solidFill>
              <a:latin typeface="Times New Roman" pitchFamily="18" charset="0"/>
              <a:cs typeface="Times New Roman" pitchFamily="18" charset="0"/>
            </a:endParaRPr>
          </a:p>
        </p:txBody>
      </p:sp>
      <p:cxnSp>
        <p:nvCxnSpPr>
          <p:cNvPr id="9" name="Straight Connector 8"/>
          <p:cNvCxnSpPr/>
          <p:nvPr/>
        </p:nvCxnSpPr>
        <p:spPr>
          <a:xfrm>
            <a:off x="1600200" y="2811010"/>
            <a:ext cx="1295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 y="3344410"/>
            <a:ext cx="1295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400" y="3954010"/>
            <a:ext cx="2057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58666" y="1271122"/>
            <a:ext cx="1832553" cy="492443"/>
          </a:xfrm>
          <a:prstGeom prst="rect">
            <a:avLst/>
          </a:prstGeom>
          <a:noFill/>
        </p:spPr>
        <p:txBody>
          <a:bodyPr wrap="none" rtlCol="0">
            <a:spAutoFit/>
          </a:bodyPr>
          <a:lstStyle/>
          <a:p>
            <a:r>
              <a:rPr lang="en-US" sz="2600" dirty="0">
                <a:solidFill>
                  <a:srgbClr val="75845C"/>
                </a:solidFill>
                <a:latin typeface="Times New Roman" pitchFamily="18" charset="0"/>
                <a:cs typeface="Times New Roman" pitchFamily="18" charset="0"/>
              </a:rPr>
              <a:t>- </a:t>
            </a:r>
            <a:r>
              <a:rPr lang="en-US" sz="2600" dirty="0" err="1">
                <a:solidFill>
                  <a:srgbClr val="75845C"/>
                </a:solidFill>
                <a:latin typeface="Times New Roman" pitchFamily="18" charset="0"/>
                <a:cs typeface="Times New Roman" pitchFamily="18" charset="0"/>
              </a:rPr>
              <a:t>Dòng</a:t>
            </a:r>
            <a:r>
              <a:rPr lang="en-US" sz="2600" dirty="0">
                <a:solidFill>
                  <a:srgbClr val="75845C"/>
                </a:solidFill>
                <a:latin typeface="Times New Roman" pitchFamily="18" charset="0"/>
                <a:cs typeface="Times New Roman" pitchFamily="18" charset="0"/>
              </a:rPr>
              <a:t> </a:t>
            </a:r>
            <a:r>
              <a:rPr lang="en-US" sz="2600" dirty="0" err="1">
                <a:solidFill>
                  <a:srgbClr val="75845C"/>
                </a:solidFill>
                <a:latin typeface="Times New Roman" pitchFamily="18" charset="0"/>
                <a:cs typeface="Times New Roman" pitchFamily="18" charset="0"/>
              </a:rPr>
              <a:t>sông</a:t>
            </a:r>
            <a:endParaRPr lang="en-US" sz="2600" dirty="0">
              <a:solidFill>
                <a:srgbClr val="75845C"/>
              </a:solidFill>
              <a:latin typeface="Times New Roman" pitchFamily="18" charset="0"/>
              <a:cs typeface="Times New Roman" pitchFamily="18" charset="0"/>
            </a:endParaRPr>
          </a:p>
        </p:txBody>
      </p:sp>
      <p:sp>
        <p:nvSpPr>
          <p:cNvPr id="13" name="TextBox 12"/>
          <p:cNvSpPr txBox="1"/>
          <p:nvPr/>
        </p:nvSpPr>
        <p:spPr>
          <a:xfrm>
            <a:off x="6562419" y="1880722"/>
            <a:ext cx="1665841" cy="492443"/>
          </a:xfrm>
          <a:prstGeom prst="rect">
            <a:avLst/>
          </a:prstGeom>
          <a:noFill/>
        </p:spPr>
        <p:txBody>
          <a:bodyPr wrap="none" rtlCol="0">
            <a:spAutoFit/>
          </a:bodyPr>
          <a:lstStyle/>
          <a:p>
            <a:r>
              <a:rPr lang="en-US" sz="2600" dirty="0">
                <a:solidFill>
                  <a:srgbClr val="75845C"/>
                </a:solidFill>
                <a:latin typeface="Times New Roman" pitchFamily="18" charset="0"/>
                <a:cs typeface="Times New Roman" pitchFamily="18" charset="0"/>
              </a:rPr>
              <a:t>- </a:t>
            </a:r>
            <a:r>
              <a:rPr lang="en-US" sz="2600" dirty="0" err="1">
                <a:solidFill>
                  <a:srgbClr val="75845C"/>
                </a:solidFill>
                <a:latin typeface="Times New Roman" pitchFamily="18" charset="0"/>
                <a:cs typeface="Times New Roman" pitchFamily="18" charset="0"/>
              </a:rPr>
              <a:t>Bông</a:t>
            </a:r>
            <a:r>
              <a:rPr lang="en-US" sz="2600" dirty="0">
                <a:solidFill>
                  <a:srgbClr val="75845C"/>
                </a:solidFill>
                <a:latin typeface="Times New Roman" pitchFamily="18" charset="0"/>
                <a:cs typeface="Times New Roman" pitchFamily="18" charset="0"/>
              </a:rPr>
              <a:t> </a:t>
            </a:r>
            <a:r>
              <a:rPr lang="en-US" sz="2600" dirty="0" err="1">
                <a:solidFill>
                  <a:srgbClr val="75845C"/>
                </a:solidFill>
                <a:latin typeface="Times New Roman" pitchFamily="18" charset="0"/>
                <a:cs typeface="Times New Roman" pitchFamily="18" charset="0"/>
              </a:rPr>
              <a:t>hoa</a:t>
            </a:r>
            <a:endParaRPr lang="en-US" sz="2600" dirty="0">
              <a:solidFill>
                <a:srgbClr val="75845C"/>
              </a:solidFill>
              <a:latin typeface="Times New Roman" pitchFamily="18" charset="0"/>
              <a:cs typeface="Times New Roman" pitchFamily="18" charset="0"/>
            </a:endParaRPr>
          </a:p>
        </p:txBody>
      </p:sp>
      <p:sp>
        <p:nvSpPr>
          <p:cNvPr id="14" name="TextBox 13"/>
          <p:cNvSpPr txBox="1"/>
          <p:nvPr/>
        </p:nvSpPr>
        <p:spPr>
          <a:xfrm>
            <a:off x="6562419" y="2531279"/>
            <a:ext cx="1120820" cy="492443"/>
          </a:xfrm>
          <a:prstGeom prst="rect">
            <a:avLst/>
          </a:prstGeom>
          <a:noFill/>
        </p:spPr>
        <p:txBody>
          <a:bodyPr wrap="none" rtlCol="0">
            <a:spAutoFit/>
          </a:bodyPr>
          <a:lstStyle/>
          <a:p>
            <a:r>
              <a:rPr lang="en-US" sz="2600" dirty="0">
                <a:solidFill>
                  <a:srgbClr val="75845C"/>
                </a:solidFill>
                <a:latin typeface="Times New Roman" pitchFamily="18" charset="0"/>
                <a:cs typeface="Times New Roman" pitchFamily="18" charset="0"/>
              </a:rPr>
              <a:t>- </a:t>
            </a:r>
            <a:r>
              <a:rPr lang="en-US" sz="2600" dirty="0" err="1">
                <a:solidFill>
                  <a:srgbClr val="75845C"/>
                </a:solidFill>
                <a:latin typeface="Times New Roman" pitchFamily="18" charset="0"/>
                <a:cs typeface="Times New Roman" pitchFamily="18" charset="0"/>
              </a:rPr>
              <a:t>Chim</a:t>
            </a:r>
            <a:endParaRPr lang="en-US" sz="2600" dirty="0">
              <a:solidFill>
                <a:srgbClr val="75845C"/>
              </a:solidFill>
              <a:latin typeface="Times New Roman" pitchFamily="18" charset="0"/>
              <a:cs typeface="Times New Roman" pitchFamily="18" charset="0"/>
            </a:endParaRPr>
          </a:p>
        </p:txBody>
      </p:sp>
      <p:sp>
        <p:nvSpPr>
          <p:cNvPr id="15" name="Rectangle 14"/>
          <p:cNvSpPr/>
          <p:nvPr/>
        </p:nvSpPr>
        <p:spPr>
          <a:xfrm>
            <a:off x="8619819" y="1357502"/>
            <a:ext cx="3554179" cy="523220"/>
          </a:xfrm>
          <a:prstGeom prst="rect">
            <a:avLst/>
          </a:prstGeom>
        </p:spPr>
        <p:txBody>
          <a:bodyPr wrap="none">
            <a:spAutoFit/>
          </a:bodyPr>
          <a:lstStyle/>
          <a:p>
            <a:pPr algn="ctr"/>
            <a:r>
              <a:rPr lang="en-US" sz="2700" b="1" dirty="0">
                <a:solidFill>
                  <a:srgbClr val="75845C"/>
                </a:solidFill>
                <a:latin typeface="Times New Roman" pitchFamily="18" charset="0"/>
                <a:cs typeface="Times New Roman" pitchFamily="18" charset="0"/>
                <a:sym typeface="Wingdings" pitchFamily="2" charset="2"/>
              </a:rPr>
              <a:t></a:t>
            </a:r>
            <a:r>
              <a:rPr lang="en-US" sz="2700" b="1" dirty="0" err="1">
                <a:solidFill>
                  <a:srgbClr val="75845C"/>
                </a:solidFill>
                <a:latin typeface="Times New Roman" pitchFamily="18" charset="0"/>
                <a:cs typeface="Times New Roman" pitchFamily="18" charset="0"/>
              </a:rPr>
              <a:t>Bình</a:t>
            </a:r>
            <a:r>
              <a:rPr lang="en-US" sz="2700" b="1" dirty="0">
                <a:solidFill>
                  <a:srgbClr val="75845C"/>
                </a:solidFill>
                <a:latin typeface="Times New Roman" pitchFamily="18" charset="0"/>
                <a:cs typeface="Times New Roman" pitchFamily="18" charset="0"/>
              </a:rPr>
              <a:t> </a:t>
            </a:r>
            <a:r>
              <a:rPr lang="en-US" sz="2700" b="1" dirty="0" err="1">
                <a:solidFill>
                  <a:srgbClr val="75845C"/>
                </a:solidFill>
                <a:latin typeface="Times New Roman" pitchFamily="18" charset="0"/>
                <a:cs typeface="Times New Roman" pitchFamily="18" charset="0"/>
              </a:rPr>
              <a:t>dị</a:t>
            </a:r>
            <a:r>
              <a:rPr lang="en-US" sz="2700" b="1" dirty="0">
                <a:solidFill>
                  <a:srgbClr val="75845C"/>
                </a:solidFill>
                <a:latin typeface="Times New Roman" pitchFamily="18" charset="0"/>
                <a:cs typeface="Times New Roman" pitchFamily="18" charset="0"/>
              </a:rPr>
              <a:t>, </a:t>
            </a:r>
            <a:r>
              <a:rPr lang="en-US" sz="2700" b="1" dirty="0" err="1">
                <a:solidFill>
                  <a:srgbClr val="75845C"/>
                </a:solidFill>
                <a:latin typeface="Times New Roman" pitchFamily="18" charset="0"/>
                <a:cs typeface="Times New Roman" pitchFamily="18" charset="0"/>
              </a:rPr>
              <a:t>quen</a:t>
            </a:r>
            <a:r>
              <a:rPr lang="en-US" sz="2700" b="1" dirty="0">
                <a:solidFill>
                  <a:srgbClr val="75845C"/>
                </a:solidFill>
                <a:latin typeface="Times New Roman" pitchFamily="18" charset="0"/>
                <a:cs typeface="Times New Roman" pitchFamily="18" charset="0"/>
              </a:rPr>
              <a:t> </a:t>
            </a:r>
            <a:r>
              <a:rPr lang="en-US" sz="2700" b="1" dirty="0" err="1">
                <a:solidFill>
                  <a:srgbClr val="75845C"/>
                </a:solidFill>
                <a:latin typeface="Times New Roman" pitchFamily="18" charset="0"/>
                <a:cs typeface="Times New Roman" pitchFamily="18" charset="0"/>
              </a:rPr>
              <a:t>thuộc</a:t>
            </a:r>
            <a:endParaRPr lang="en-US" sz="2700" b="1" dirty="0">
              <a:solidFill>
                <a:srgbClr val="75845C"/>
              </a:solidFill>
              <a:latin typeface="Times New Roman" pitchFamily="18" charset="0"/>
              <a:cs typeface="Times New Roman" pitchFamily="18" charset="0"/>
            </a:endParaRPr>
          </a:p>
        </p:txBody>
      </p:sp>
      <p:sp>
        <p:nvSpPr>
          <p:cNvPr id="16" name="AutoShape 51"/>
          <p:cNvSpPr>
            <a:spLocks noChangeArrowheads="1"/>
          </p:cNvSpPr>
          <p:nvPr/>
        </p:nvSpPr>
        <p:spPr bwMode="auto">
          <a:xfrm>
            <a:off x="4421675" y="3395205"/>
            <a:ext cx="1607344" cy="847717"/>
          </a:xfrm>
          <a:prstGeom prst="flowChartAlternateProcess">
            <a:avLst/>
          </a:prstGeom>
          <a:solidFill>
            <a:schemeClr val="accent1"/>
          </a:solidFill>
          <a:ln w="38100">
            <a:solidFill>
              <a:srgbClr val="EDEEE9"/>
            </a:solidFill>
            <a:miter lim="800000"/>
            <a:headEnd/>
            <a:tailEnd/>
          </a:ln>
        </p:spPr>
        <p:txBody>
          <a:bodyPr wrap="none" lIns="114803" tIns="57401" rIns="114803" bIns="57401" anchor="ctr"/>
          <a:lstStyle/>
          <a:p>
            <a:pPr algn="ctr"/>
            <a:r>
              <a:rPr lang="en-US" sz="2500" b="1" dirty="0" err="1">
                <a:solidFill>
                  <a:srgbClr val="FF0000"/>
                </a:solidFill>
                <a:latin typeface="Times New Roman" pitchFamily="18" charset="0"/>
                <a:cs typeface="Times New Roman" pitchFamily="18" charset="0"/>
              </a:rPr>
              <a:t>Màu</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sắc</a:t>
            </a:r>
            <a:endParaRPr lang="en-US" sz="2500" b="1" dirty="0">
              <a:solidFill>
                <a:srgbClr val="FF0000"/>
              </a:solidFill>
              <a:latin typeface="Times New Roman" pitchFamily="18" charset="0"/>
              <a:cs typeface="Times New Roman" pitchFamily="18" charset="0"/>
            </a:endParaRPr>
          </a:p>
        </p:txBody>
      </p:sp>
      <p:sp>
        <p:nvSpPr>
          <p:cNvPr id="17" name="Rectangle 16"/>
          <p:cNvSpPr/>
          <p:nvPr/>
        </p:nvSpPr>
        <p:spPr>
          <a:xfrm>
            <a:off x="8735092" y="2109322"/>
            <a:ext cx="3342302" cy="923330"/>
          </a:xfrm>
          <a:prstGeom prst="rect">
            <a:avLst/>
          </a:prstGeom>
        </p:spPr>
        <p:txBody>
          <a:bodyPr wrap="square">
            <a:spAutoFit/>
          </a:bodyPr>
          <a:lstStyle/>
          <a:p>
            <a:pPr algn="just"/>
            <a:r>
              <a:rPr lang="en-US" sz="2700" b="1" dirty="0">
                <a:solidFill>
                  <a:srgbClr val="75845C"/>
                </a:solidFill>
                <a:latin typeface="Times New Roman" pitchFamily="18" charset="0"/>
                <a:cs typeface="Times New Roman" pitchFamily="18" charset="0"/>
                <a:sym typeface="Wingdings" pitchFamily="2" charset="2"/>
              </a:rPr>
              <a:t> </a:t>
            </a:r>
            <a:r>
              <a:rPr lang="en-US" sz="2700" b="1" dirty="0" err="1">
                <a:solidFill>
                  <a:srgbClr val="75845C"/>
                </a:solidFill>
                <a:latin typeface="Times New Roman" pitchFamily="18" charset="0"/>
                <a:cs typeface="Times New Roman" pitchFamily="18" charset="0"/>
              </a:rPr>
              <a:t>Gợi</a:t>
            </a:r>
            <a:r>
              <a:rPr lang="en-US" sz="2700" b="1" dirty="0">
                <a:solidFill>
                  <a:srgbClr val="75845C"/>
                </a:solidFill>
                <a:latin typeface="Times New Roman" pitchFamily="18" charset="0"/>
                <a:cs typeface="Times New Roman" pitchFamily="18" charset="0"/>
              </a:rPr>
              <a:t> </a:t>
            </a:r>
            <a:r>
              <a:rPr lang="en-US" sz="2700" b="1" dirty="0" err="1">
                <a:solidFill>
                  <a:srgbClr val="75845C"/>
                </a:solidFill>
                <a:latin typeface="Times New Roman" pitchFamily="18" charset="0"/>
                <a:cs typeface="Times New Roman" pitchFamily="18" charset="0"/>
              </a:rPr>
              <a:t>không</a:t>
            </a:r>
            <a:r>
              <a:rPr lang="en-US" sz="2700" b="1" dirty="0">
                <a:solidFill>
                  <a:srgbClr val="75845C"/>
                </a:solidFill>
                <a:latin typeface="Times New Roman" pitchFamily="18" charset="0"/>
                <a:cs typeface="Times New Roman" pitchFamily="18" charset="0"/>
              </a:rPr>
              <a:t> </a:t>
            </a:r>
            <a:r>
              <a:rPr lang="en-US" sz="2700" b="1" dirty="0" err="1">
                <a:solidFill>
                  <a:srgbClr val="75845C"/>
                </a:solidFill>
                <a:latin typeface="Times New Roman" pitchFamily="18" charset="0"/>
                <a:cs typeface="Times New Roman" pitchFamily="18" charset="0"/>
              </a:rPr>
              <a:t>gian</a:t>
            </a:r>
            <a:r>
              <a:rPr lang="en-US" sz="2700" b="1" dirty="0">
                <a:solidFill>
                  <a:srgbClr val="75845C"/>
                </a:solidFill>
                <a:latin typeface="Times New Roman" pitchFamily="18" charset="0"/>
                <a:cs typeface="Times New Roman" pitchFamily="18" charset="0"/>
              </a:rPr>
              <a:t> </a:t>
            </a:r>
            <a:r>
              <a:rPr lang="en-US" sz="2700" b="1" dirty="0" err="1">
                <a:solidFill>
                  <a:srgbClr val="75845C"/>
                </a:solidFill>
                <a:latin typeface="Times New Roman" pitchFamily="18" charset="0"/>
                <a:cs typeface="Times New Roman" pitchFamily="18" charset="0"/>
              </a:rPr>
              <a:t>rộng</a:t>
            </a:r>
            <a:r>
              <a:rPr lang="en-US" sz="2700" b="1" dirty="0">
                <a:solidFill>
                  <a:srgbClr val="75845C"/>
                </a:solidFill>
                <a:latin typeface="Times New Roman" pitchFamily="18" charset="0"/>
                <a:cs typeface="Times New Roman" pitchFamily="18" charset="0"/>
              </a:rPr>
              <a:t> </a:t>
            </a:r>
            <a:r>
              <a:rPr lang="en-US" sz="2700" b="1" dirty="0" err="1">
                <a:solidFill>
                  <a:srgbClr val="75845C"/>
                </a:solidFill>
                <a:latin typeface="Times New Roman" pitchFamily="18" charset="0"/>
                <a:cs typeface="Times New Roman" pitchFamily="18" charset="0"/>
              </a:rPr>
              <a:t>lớn</a:t>
            </a:r>
            <a:r>
              <a:rPr lang="en-US" sz="2700" b="1" dirty="0">
                <a:solidFill>
                  <a:srgbClr val="75845C"/>
                </a:solidFill>
                <a:latin typeface="Times New Roman" pitchFamily="18" charset="0"/>
                <a:cs typeface="Times New Roman" pitchFamily="18" charset="0"/>
              </a:rPr>
              <a:t>, </a:t>
            </a:r>
            <a:r>
              <a:rPr lang="en-US" sz="2700" b="1" dirty="0" err="1">
                <a:solidFill>
                  <a:srgbClr val="75845C"/>
                </a:solidFill>
                <a:latin typeface="Times New Roman" pitchFamily="18" charset="0"/>
                <a:cs typeface="Times New Roman" pitchFamily="18" charset="0"/>
              </a:rPr>
              <a:t>khoáng</a:t>
            </a:r>
            <a:r>
              <a:rPr lang="en-US" sz="2700" b="1" dirty="0">
                <a:solidFill>
                  <a:srgbClr val="75845C"/>
                </a:solidFill>
                <a:latin typeface="Times New Roman" pitchFamily="18" charset="0"/>
                <a:cs typeface="Times New Roman" pitchFamily="18" charset="0"/>
              </a:rPr>
              <a:t> </a:t>
            </a:r>
            <a:r>
              <a:rPr lang="en-US" sz="2700" b="1" dirty="0" err="1">
                <a:solidFill>
                  <a:srgbClr val="75845C"/>
                </a:solidFill>
                <a:latin typeface="Times New Roman" pitchFamily="18" charset="0"/>
                <a:cs typeface="Times New Roman" pitchFamily="18" charset="0"/>
              </a:rPr>
              <a:t>đạt</a:t>
            </a:r>
            <a:endParaRPr lang="en-US" sz="2700" b="1" dirty="0">
              <a:solidFill>
                <a:srgbClr val="75845C"/>
              </a:solidFill>
              <a:latin typeface="Times New Roman" pitchFamily="18" charset="0"/>
              <a:cs typeface="Times New Roman" pitchFamily="18" charset="0"/>
            </a:endParaRPr>
          </a:p>
        </p:txBody>
      </p:sp>
      <p:sp>
        <p:nvSpPr>
          <p:cNvPr id="18" name="Text Box 27"/>
          <p:cNvSpPr txBox="1">
            <a:spLocks noChangeArrowheads="1"/>
          </p:cNvSpPr>
          <p:nvPr/>
        </p:nvSpPr>
        <p:spPr bwMode="auto">
          <a:xfrm>
            <a:off x="6709336" y="3557122"/>
            <a:ext cx="1839516" cy="531421"/>
          </a:xfrm>
          <a:prstGeom prst="rect">
            <a:avLst/>
          </a:prstGeom>
          <a:noFill/>
          <a:ln w="38100" cmpd="dbl">
            <a:solidFill>
              <a:schemeClr val="accent1"/>
            </a:solidFill>
            <a:miter lim="800000"/>
            <a:headEnd/>
            <a:tailEnd/>
          </a:ln>
        </p:spPr>
        <p:txBody>
          <a:bodyPr wrap="square" lIns="114803" tIns="57401" rIns="114803" bIns="57401">
            <a:spAutoFit/>
          </a:bodyPr>
          <a:lstStyle/>
          <a:p>
            <a:r>
              <a:rPr lang="en-US" sz="2700" b="1" u="sng" dirty="0" err="1">
                <a:solidFill>
                  <a:srgbClr val="0066CC"/>
                </a:solidFill>
                <a:latin typeface="Times New Roman" pitchFamily="18" charset="0"/>
                <a:cs typeface="Times New Roman" pitchFamily="18" charset="0"/>
              </a:rPr>
              <a:t>Xanh</a:t>
            </a:r>
            <a:r>
              <a:rPr lang="en-US" sz="2700" b="1" dirty="0">
                <a:latin typeface="Times New Roman" pitchFamily="18" charset="0"/>
                <a:cs typeface="Times New Roman" pitchFamily="18" charset="0"/>
              </a:rPr>
              <a:t>, </a:t>
            </a:r>
            <a:r>
              <a:rPr lang="en-US" sz="2700" b="1" dirty="0" err="1">
                <a:solidFill>
                  <a:srgbClr val="9900CC"/>
                </a:solidFill>
                <a:latin typeface="Times New Roman" pitchFamily="18" charset="0"/>
                <a:cs typeface="Times New Roman" pitchFamily="18" charset="0"/>
              </a:rPr>
              <a:t>tím</a:t>
            </a:r>
            <a:endParaRPr lang="en-US" sz="2700" b="1" dirty="0">
              <a:solidFill>
                <a:srgbClr val="9900CC"/>
              </a:solidFill>
              <a:latin typeface="Times New Roman" pitchFamily="18" charset="0"/>
              <a:cs typeface="Times New Roman" pitchFamily="18" charset="0"/>
            </a:endParaRPr>
          </a:p>
        </p:txBody>
      </p:sp>
      <p:sp>
        <p:nvSpPr>
          <p:cNvPr id="19" name="Text Box 29"/>
          <p:cNvSpPr txBox="1">
            <a:spLocks noChangeArrowheads="1"/>
          </p:cNvSpPr>
          <p:nvPr/>
        </p:nvSpPr>
        <p:spPr bwMode="auto">
          <a:xfrm>
            <a:off x="9129876" y="3558927"/>
            <a:ext cx="3099918" cy="53142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14803" tIns="57401" rIns="114803" bIns="57401">
            <a:spAutoFit/>
          </a:bodyPr>
          <a:lstStyle/>
          <a:p>
            <a:pPr algn="ctr"/>
            <a:r>
              <a:rPr lang="en-US" sz="2700" b="1" dirty="0" err="1">
                <a:solidFill>
                  <a:srgbClr val="75845C"/>
                </a:solidFill>
                <a:latin typeface="Times New Roman" pitchFamily="18" charset="0"/>
                <a:cs typeface="Times New Roman" pitchFamily="18" charset="0"/>
              </a:rPr>
              <a:t>Tươi</a:t>
            </a:r>
            <a:r>
              <a:rPr lang="en-US" sz="2700" b="1" dirty="0">
                <a:solidFill>
                  <a:srgbClr val="75845C"/>
                </a:solidFill>
                <a:latin typeface="Times New Roman" pitchFamily="18" charset="0"/>
                <a:cs typeface="Times New Roman" pitchFamily="18" charset="0"/>
              </a:rPr>
              <a:t> </a:t>
            </a:r>
            <a:r>
              <a:rPr lang="en-US" sz="2700" b="1" dirty="0" err="1">
                <a:solidFill>
                  <a:srgbClr val="75845C"/>
                </a:solidFill>
                <a:latin typeface="Times New Roman" pitchFamily="18" charset="0"/>
                <a:cs typeface="Times New Roman" pitchFamily="18" charset="0"/>
              </a:rPr>
              <a:t>sáng</a:t>
            </a:r>
            <a:r>
              <a:rPr lang="en-US" sz="2700" b="1" dirty="0">
                <a:solidFill>
                  <a:srgbClr val="75845C"/>
                </a:solidFill>
                <a:latin typeface="Times New Roman" pitchFamily="18" charset="0"/>
                <a:cs typeface="Times New Roman" pitchFamily="18" charset="0"/>
              </a:rPr>
              <a:t>, </a:t>
            </a:r>
            <a:r>
              <a:rPr lang="en-US" sz="2700" b="1" dirty="0" err="1">
                <a:solidFill>
                  <a:srgbClr val="75845C"/>
                </a:solidFill>
                <a:latin typeface="Times New Roman" pitchFamily="18" charset="0"/>
                <a:cs typeface="Times New Roman" pitchFamily="18" charset="0"/>
              </a:rPr>
              <a:t>hài</a:t>
            </a:r>
            <a:r>
              <a:rPr lang="en-US" sz="2700" b="1" dirty="0">
                <a:solidFill>
                  <a:srgbClr val="75845C"/>
                </a:solidFill>
                <a:latin typeface="Times New Roman" pitchFamily="18" charset="0"/>
                <a:cs typeface="Times New Roman" pitchFamily="18" charset="0"/>
              </a:rPr>
              <a:t> </a:t>
            </a:r>
            <a:r>
              <a:rPr lang="en-US" sz="2700" b="1" dirty="0" err="1">
                <a:solidFill>
                  <a:srgbClr val="75845C"/>
                </a:solidFill>
                <a:latin typeface="Times New Roman" pitchFamily="18" charset="0"/>
                <a:cs typeface="Times New Roman" pitchFamily="18" charset="0"/>
              </a:rPr>
              <a:t>hòa</a:t>
            </a:r>
            <a:endParaRPr lang="en-US" sz="2700" b="1" dirty="0">
              <a:solidFill>
                <a:srgbClr val="75845C"/>
              </a:solidFill>
              <a:latin typeface="Times New Roman" pitchFamily="18" charset="0"/>
              <a:cs typeface="Times New Roman" pitchFamily="18" charset="0"/>
            </a:endParaRPr>
          </a:p>
        </p:txBody>
      </p:sp>
      <p:cxnSp>
        <p:nvCxnSpPr>
          <p:cNvPr id="20" name="Straight Arrow Connector 19"/>
          <p:cNvCxnSpPr>
            <a:stCxn id="16" idx="3"/>
            <a:endCxn id="18" idx="1"/>
          </p:cNvCxnSpPr>
          <p:nvPr/>
        </p:nvCxnSpPr>
        <p:spPr>
          <a:xfrm>
            <a:off x="6029019" y="3819064"/>
            <a:ext cx="680317" cy="376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8" idx="3"/>
            <a:endCxn id="19" idx="1"/>
          </p:cNvCxnSpPr>
          <p:nvPr/>
        </p:nvCxnSpPr>
        <p:spPr>
          <a:xfrm>
            <a:off x="8548852" y="3822833"/>
            <a:ext cx="581024" cy="18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 Box 27"/>
          <p:cNvSpPr txBox="1">
            <a:spLocks noChangeArrowheads="1"/>
          </p:cNvSpPr>
          <p:nvPr/>
        </p:nvSpPr>
        <p:spPr bwMode="auto">
          <a:xfrm>
            <a:off x="6709336" y="4776496"/>
            <a:ext cx="1839516" cy="977697"/>
          </a:xfrm>
          <a:prstGeom prst="rect">
            <a:avLst/>
          </a:prstGeom>
          <a:noFill/>
          <a:ln w="38100" cmpd="dbl">
            <a:solidFill>
              <a:schemeClr val="accent1"/>
            </a:solidFill>
            <a:miter lim="800000"/>
            <a:headEnd/>
            <a:tailEnd/>
          </a:ln>
        </p:spPr>
        <p:txBody>
          <a:bodyPr wrap="square" lIns="114803" tIns="57401" rIns="114803" bIns="57401">
            <a:spAutoFit/>
          </a:bodyPr>
          <a:lstStyle/>
          <a:p>
            <a:pPr algn="ctr"/>
            <a:r>
              <a:rPr lang="en-US" sz="2800" b="1" dirty="0" err="1">
                <a:solidFill>
                  <a:srgbClr val="75845C"/>
                </a:solidFill>
                <a:latin typeface="Times New Roman" pitchFamily="18" charset="0"/>
                <a:cs typeface="Times New Roman" pitchFamily="18" charset="0"/>
              </a:rPr>
              <a:t>Tiếng</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chim</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hót</a:t>
            </a:r>
            <a:endParaRPr lang="en-US" sz="2800" b="1" dirty="0">
              <a:solidFill>
                <a:srgbClr val="75845C"/>
              </a:solidFill>
              <a:latin typeface="Times New Roman" pitchFamily="18" charset="0"/>
              <a:cs typeface="Times New Roman" pitchFamily="18" charset="0"/>
            </a:endParaRPr>
          </a:p>
        </p:txBody>
      </p:sp>
      <p:sp>
        <p:nvSpPr>
          <p:cNvPr id="23" name="Text Box 29"/>
          <p:cNvSpPr txBox="1">
            <a:spLocks noChangeArrowheads="1"/>
          </p:cNvSpPr>
          <p:nvPr/>
        </p:nvSpPr>
        <p:spPr bwMode="auto">
          <a:xfrm>
            <a:off x="9282276" y="4776322"/>
            <a:ext cx="2766543" cy="97769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14803" tIns="57401" rIns="114803" bIns="57401">
            <a:spAutoFit/>
          </a:bodyPr>
          <a:lstStyle/>
          <a:p>
            <a:pPr algn="ctr"/>
            <a:r>
              <a:rPr lang="en-US" sz="2800" b="1" dirty="0" err="1">
                <a:solidFill>
                  <a:srgbClr val="75845C"/>
                </a:solidFill>
                <a:latin typeface="Times New Roman" pitchFamily="18" charset="0"/>
                <a:cs typeface="Times New Roman" pitchFamily="18" charset="0"/>
              </a:rPr>
              <a:t>Tươi</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vui</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rộn</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ràng</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náo</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nhiệt</a:t>
            </a:r>
            <a:endParaRPr lang="en-US" sz="2800" b="1" dirty="0">
              <a:solidFill>
                <a:srgbClr val="75845C"/>
              </a:solidFill>
              <a:latin typeface="Times New Roman" pitchFamily="18" charset="0"/>
              <a:cs typeface="Times New Roman" pitchFamily="18" charset="0"/>
            </a:endParaRPr>
          </a:p>
        </p:txBody>
      </p:sp>
      <p:cxnSp>
        <p:nvCxnSpPr>
          <p:cNvPr id="24" name="Straight Arrow Connector 23"/>
          <p:cNvCxnSpPr>
            <a:stCxn id="6" idx="3"/>
            <a:endCxn id="22" idx="1"/>
          </p:cNvCxnSpPr>
          <p:nvPr/>
        </p:nvCxnSpPr>
        <p:spPr>
          <a:xfrm flipV="1">
            <a:off x="6036163" y="5265345"/>
            <a:ext cx="673173" cy="247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3"/>
            <a:endCxn id="23" idx="1"/>
          </p:cNvCxnSpPr>
          <p:nvPr/>
        </p:nvCxnSpPr>
        <p:spPr>
          <a:xfrm flipV="1">
            <a:off x="8548852" y="5265171"/>
            <a:ext cx="733424" cy="1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Oval 42"/>
          <p:cNvSpPr>
            <a:spLocks noChangeArrowheads="1"/>
          </p:cNvSpPr>
          <p:nvPr/>
        </p:nvSpPr>
        <p:spPr bwMode="auto">
          <a:xfrm>
            <a:off x="26194" y="2327621"/>
            <a:ext cx="964406" cy="635789"/>
          </a:xfrm>
          <a:prstGeom prst="ellipse">
            <a:avLst/>
          </a:prstGeom>
          <a:noFill/>
          <a:ln w="28575">
            <a:noFill/>
            <a:round/>
            <a:headEnd/>
            <a:tailEnd/>
          </a:ln>
        </p:spPr>
        <p:txBody>
          <a:bodyPr wrap="none" lIns="114803" tIns="57401" rIns="114803" bIns="57401" anchor="ctr"/>
          <a:lstStyle/>
          <a:p>
            <a:pPr algn="ctr"/>
            <a:r>
              <a:rPr lang="en-US" sz="2500" b="1" dirty="0" err="1">
                <a:solidFill>
                  <a:srgbClr val="006600"/>
                </a:solidFill>
                <a:latin typeface="Times New Roman" pitchFamily="18" charset="0"/>
                <a:cs typeface="Times New Roman" pitchFamily="18" charset="0"/>
              </a:rPr>
              <a:t>Mọc</a:t>
            </a:r>
            <a:endParaRPr lang="en-US" sz="2500" b="1" dirty="0">
              <a:solidFill>
                <a:srgbClr val="006600"/>
              </a:solidFill>
              <a:latin typeface="Times New Roman" pitchFamily="18" charset="0"/>
              <a:cs typeface="Times New Roman" pitchFamily="18" charset="0"/>
            </a:endParaRPr>
          </a:p>
        </p:txBody>
      </p:sp>
      <p:sp>
        <p:nvSpPr>
          <p:cNvPr id="29" name="Oval 46"/>
          <p:cNvSpPr>
            <a:spLocks noChangeArrowheads="1"/>
          </p:cNvSpPr>
          <p:nvPr/>
        </p:nvSpPr>
        <p:spPr bwMode="auto">
          <a:xfrm>
            <a:off x="533400" y="2327621"/>
            <a:ext cx="3964781" cy="635789"/>
          </a:xfrm>
          <a:prstGeom prst="ellipse">
            <a:avLst/>
          </a:prstGeom>
          <a:noFill/>
          <a:ln w="28575">
            <a:noFill/>
            <a:round/>
            <a:headEnd/>
            <a:tailEnd/>
          </a:ln>
        </p:spPr>
        <p:txBody>
          <a:bodyPr wrap="none" lIns="114803" tIns="57401" rIns="114803" bIns="57401" anchor="ctr"/>
          <a:lstStyle/>
          <a:p>
            <a:pPr algn="ctr"/>
            <a:r>
              <a:rPr lang="en-US" sz="2500" b="1" dirty="0">
                <a:solidFill>
                  <a:srgbClr val="9900CC"/>
                </a:solidFill>
                <a:latin typeface="Times New Roman" pitchFamily="18" charset="0"/>
                <a:cs typeface="Times New Roman" pitchFamily="18" charset="0"/>
              </a:rPr>
              <a:t>(NTTT </a:t>
            </a:r>
            <a:r>
              <a:rPr lang="en-US" sz="2500" b="1" dirty="0" err="1">
                <a:solidFill>
                  <a:srgbClr val="9900CC"/>
                </a:solidFill>
                <a:latin typeface="Times New Roman" pitchFamily="18" charset="0"/>
                <a:cs typeface="Times New Roman" pitchFamily="18" charset="0"/>
              </a:rPr>
              <a:t>đảo</a:t>
            </a:r>
            <a:r>
              <a:rPr lang="en-US" sz="2500" b="1" dirty="0">
                <a:solidFill>
                  <a:srgbClr val="9900CC"/>
                </a:solidFill>
                <a:latin typeface="Times New Roman" pitchFamily="18" charset="0"/>
                <a:cs typeface="Times New Roman" pitchFamily="18" charset="0"/>
              </a:rPr>
              <a:t> </a:t>
            </a:r>
            <a:r>
              <a:rPr lang="en-US" sz="2500" b="1" dirty="0" err="1">
                <a:solidFill>
                  <a:srgbClr val="9900CC"/>
                </a:solidFill>
                <a:latin typeface="Times New Roman" pitchFamily="18" charset="0"/>
                <a:cs typeface="Times New Roman" pitchFamily="18" charset="0"/>
              </a:rPr>
              <a:t>ngữ</a:t>
            </a:r>
            <a:r>
              <a:rPr lang="en-US" sz="2500" b="1" dirty="0">
                <a:solidFill>
                  <a:srgbClr val="9900CC"/>
                </a:solidFill>
                <a:latin typeface="Times New Roman" pitchFamily="18" charset="0"/>
                <a:cs typeface="Times New Roman" pitchFamily="18" charset="0"/>
              </a:rPr>
              <a:t>)</a:t>
            </a:r>
          </a:p>
        </p:txBody>
      </p:sp>
      <p:sp>
        <p:nvSpPr>
          <p:cNvPr id="30" name="Text Box 48"/>
          <p:cNvSpPr txBox="1">
            <a:spLocks noChangeArrowheads="1"/>
          </p:cNvSpPr>
          <p:nvPr/>
        </p:nvSpPr>
        <p:spPr bwMode="auto">
          <a:xfrm>
            <a:off x="119062" y="3496810"/>
            <a:ext cx="3767138" cy="1470140"/>
          </a:xfrm>
          <a:prstGeom prst="rect">
            <a:avLst/>
          </a:prstGeom>
          <a:noFill/>
          <a:ln w="9525">
            <a:noFill/>
            <a:miter lim="800000"/>
            <a:headEnd/>
            <a:tailEnd/>
          </a:ln>
        </p:spPr>
        <p:txBody>
          <a:bodyPr wrap="square" lIns="114803" tIns="57401" rIns="114803" bIns="57401">
            <a:spAutoFit/>
          </a:bodyPr>
          <a:lstStyle/>
          <a:p>
            <a:pPr algn="just"/>
            <a:r>
              <a:rPr lang="en-US" sz="2200" b="1" dirty="0" err="1">
                <a:solidFill>
                  <a:srgbClr val="9900CC"/>
                </a:solidFill>
                <a:latin typeface="Times New Roman" pitchFamily="18" charset="0"/>
                <a:cs typeface="Times New Roman" pitchFamily="18" charset="0"/>
              </a:rPr>
              <a:t>Nhấn</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mạnh</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gợi</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cảm</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nhận</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về</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sự</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vận</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động</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sinh</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sôi</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sức</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sống</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mãnh</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liệt</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của</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thiên</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nhiên</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mùa</a:t>
            </a:r>
            <a:r>
              <a:rPr lang="en-US" sz="2200" b="1" dirty="0">
                <a:solidFill>
                  <a:srgbClr val="9900CC"/>
                </a:solidFill>
                <a:latin typeface="Times New Roman" pitchFamily="18" charset="0"/>
                <a:cs typeface="Times New Roman" pitchFamily="18" charset="0"/>
              </a:rPr>
              <a:t> </a:t>
            </a:r>
            <a:r>
              <a:rPr lang="en-US" sz="2200" b="1" dirty="0" err="1">
                <a:solidFill>
                  <a:srgbClr val="9900CC"/>
                </a:solidFill>
                <a:latin typeface="Times New Roman" pitchFamily="18" charset="0"/>
                <a:cs typeface="Times New Roman" pitchFamily="18" charset="0"/>
              </a:rPr>
              <a:t>xuân</a:t>
            </a:r>
            <a:endParaRPr lang="en-US" sz="2200" dirty="0">
              <a:latin typeface="Times New Roman" pitchFamily="18" charset="0"/>
              <a:cs typeface="Times New Roman" pitchFamily="18" charset="0"/>
            </a:endParaRPr>
          </a:p>
        </p:txBody>
      </p:sp>
      <p:sp>
        <p:nvSpPr>
          <p:cNvPr id="31" name="Line 49"/>
          <p:cNvSpPr>
            <a:spLocks noChangeShapeType="1"/>
          </p:cNvSpPr>
          <p:nvPr/>
        </p:nvSpPr>
        <p:spPr bwMode="auto">
          <a:xfrm>
            <a:off x="1883090" y="2963410"/>
            <a:ext cx="45719" cy="609600"/>
          </a:xfrm>
          <a:prstGeom prst="line">
            <a:avLst/>
          </a:prstGeom>
          <a:noFill/>
          <a:ln w="76200" cmpd="tri">
            <a:solidFill>
              <a:srgbClr val="009900"/>
            </a:solidFill>
            <a:round/>
            <a:headEnd/>
            <a:tailEnd type="triangle" w="med" len="med"/>
          </a:ln>
        </p:spPr>
        <p:txBody>
          <a:bodyPr lIns="114803" tIns="57401" rIns="114803" bIns="57401"/>
          <a:lstStyle/>
          <a:p>
            <a:endParaRPr lang="en-US">
              <a:latin typeface="Times New Roman" pitchFamily="18" charset="0"/>
              <a:cs typeface="Times New Roman" pitchFamily="18" charset="0"/>
            </a:endParaRPr>
          </a:p>
        </p:txBody>
      </p:sp>
      <p:sp>
        <p:nvSpPr>
          <p:cNvPr id="32" name="Right Arrow 31"/>
          <p:cNvSpPr/>
          <p:nvPr/>
        </p:nvSpPr>
        <p:spPr>
          <a:xfrm>
            <a:off x="1700628" y="5396131"/>
            <a:ext cx="7771676" cy="1784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00628" y="5795497"/>
            <a:ext cx="6848224" cy="954107"/>
          </a:xfrm>
          <a:prstGeom prst="rect">
            <a:avLst/>
          </a:prstGeom>
        </p:spPr>
        <p:txBody>
          <a:bodyPr wrap="square">
            <a:spAutoFit/>
          </a:bodyPr>
          <a:lstStyle/>
          <a:p>
            <a:pPr algn="ctr"/>
            <a:r>
              <a:rPr lang="en-US" sz="2800" b="1" i="1" dirty="0" err="1">
                <a:solidFill>
                  <a:srgbClr val="FF0000"/>
                </a:solidFill>
                <a:latin typeface="Times New Roman" pitchFamily="18" charset="0"/>
                <a:cs typeface="Times New Roman" pitchFamily="18" charset="0"/>
              </a:rPr>
              <a:t>Bức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tranh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thiên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nhiên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vô</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cùng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tươi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đẹp</a:t>
            </a:r>
            <a:r>
              <a:rPr lang="en-US" sz="2800" b="1" i="1" dirty="0">
                <a:solidFill>
                  <a:srgbClr val="FF0000"/>
                </a:solidFill>
                <a:latin typeface="Times New Roman" pitchFamily="18" charset="0"/>
                <a:cs typeface="Times New Roman" pitchFamily="18" charset="0"/>
              </a:rPr>
              <a:t> , </a:t>
            </a:r>
            <a:r>
              <a:rPr lang="en-US" sz="2800" b="1" i="1" dirty="0" err="1">
                <a:solidFill>
                  <a:srgbClr val="FF0000"/>
                </a:solidFill>
                <a:latin typeface="Times New Roman" pitchFamily="18" charset="0"/>
                <a:cs typeface="Times New Roman" pitchFamily="18" charset="0"/>
              </a:rPr>
              <a:t>tràn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đầy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sức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sống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đậm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phong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vị</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xứ</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Huế</a:t>
            </a:r>
            <a:r>
              <a:rPr lang="en-US" sz="2800" b="1" i="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7035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5" presetClass="entr" presetSubtype="10" fill="hold" grpId="0" nodeType="with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checkerboard(across)">
                                      <p:cBhvr>
                                        <p:cTn id="13" dur="1000"/>
                                        <p:tgtEl>
                                          <p:spTgt spid="4">
                                            <p:bg/>
                                          </p:spTgt>
                                        </p:tgtEl>
                                      </p:cBhvr>
                                    </p:animEffect>
                                  </p:childTnLst>
                                </p:cTn>
                              </p:par>
                              <p:par>
                                <p:cTn id="14" presetID="5" presetClass="entr" presetSubtype="10" fill="hold" grpId="0" nodeType="withEffect">
                                  <p:stCondLst>
                                    <p:cond delay="0"/>
                                  </p:stCondLst>
                                  <p:iterate type="lt">
                                    <p:tmPct val="0"/>
                                  </p:iterate>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1000"/>
                                        <p:tgtEl>
                                          <p:spTgt spid="4">
                                            <p:txEl>
                                              <p:pRg st="0" end="0"/>
                                            </p:txEl>
                                          </p:spTgt>
                                        </p:tgtEl>
                                      </p:cBhvr>
                                    </p:animEffect>
                                  </p:childTnLst>
                                </p:cTn>
                              </p:par>
                              <p:par>
                                <p:cTn id="17" presetID="5" presetClass="entr" presetSubtype="10" fill="hold" grpId="0" nodeType="withEffect">
                                  <p:stCondLst>
                                    <p:cond delay="0"/>
                                  </p:stCondLst>
                                  <p:iterate type="lt">
                                    <p:tmPct val="0"/>
                                  </p:iterate>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heckerboard(across)">
                                      <p:cBhvr>
                                        <p:cTn id="19" dur="1000"/>
                                        <p:tgtEl>
                                          <p:spTgt spid="4">
                                            <p:txEl>
                                              <p:pRg st="1" end="1"/>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1000"/>
                                        <p:tgtEl>
                                          <p:spTgt spid="4">
                                            <p:txEl>
                                              <p:pRg st="2" end="2"/>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checkerboard(across)">
                                      <p:cBhvr>
                                        <p:cTn id="25" dur="10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0.70"/>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strVal val="#ppt_w*0.70"/>
                                          </p:val>
                                        </p:tav>
                                        <p:tav tm="100000">
                                          <p:val>
                                            <p:strVal val="#ppt_w"/>
                                          </p:val>
                                        </p:tav>
                                      </p:tavLst>
                                    </p:anim>
                                    <p:anim calcmode="lin" valueType="num">
                                      <p:cBhvr>
                                        <p:cTn id="45" dur="1000" fill="hold"/>
                                        <p:tgtEl>
                                          <p:spTgt spid="6"/>
                                        </p:tgtEl>
                                        <p:attrNameLst>
                                          <p:attrName>ppt_h</p:attrName>
                                        </p:attrNameLst>
                                      </p:cBhvr>
                                      <p:tavLst>
                                        <p:tav tm="0">
                                          <p:val>
                                            <p:strVal val="#ppt_h"/>
                                          </p:val>
                                        </p:tav>
                                        <p:tav tm="100000">
                                          <p:val>
                                            <p:strVal val="#ppt_h"/>
                                          </p:val>
                                        </p:tav>
                                      </p:tavLst>
                                    </p:anim>
                                    <p:animEffect transition="in" filter="fade">
                                      <p:cBhvr>
                                        <p:cTn id="46" dur="1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ppt_x</p:attrName>
                                        </p:attrNameLst>
                                      </p:cBhvr>
                                      <p:tavLst>
                                        <p:tav tm="0">
                                          <p:val>
                                            <p:strVal val="#ppt_x-.2"/>
                                          </p:val>
                                        </p:tav>
                                        <p:tav tm="100000">
                                          <p:val>
                                            <p:strVal val="#ppt_x"/>
                                          </p:val>
                                        </p:tav>
                                      </p:tavLst>
                                    </p:anim>
                                    <p:anim calcmode="lin" valueType="num">
                                      <p:cBhvr>
                                        <p:cTn id="5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3" dur="10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checkerboard(across)">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ppt_x"/>
                                          </p:val>
                                        </p:tav>
                                        <p:tav tm="100000">
                                          <p:val>
                                            <p:strVal val="#ppt_x"/>
                                          </p:val>
                                        </p:tav>
                                      </p:tavLst>
                                    </p:anim>
                                    <p:anim calcmode="lin" valueType="num">
                                      <p:cBhvr additive="base">
                                        <p:cTn id="84" dur="500" fill="hold"/>
                                        <p:tgtEl>
                                          <p:spTgt spid="1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ppt_x"/>
                                          </p:val>
                                        </p:tav>
                                        <p:tav tm="100000">
                                          <p:val>
                                            <p:strVal val="#ppt_x"/>
                                          </p:val>
                                        </p:tav>
                                      </p:tavLst>
                                    </p:anim>
                                    <p:anim calcmode="lin" valueType="num">
                                      <p:cBhvr additive="base">
                                        <p:cTn id="8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8" presetClass="entr" presetSubtype="12" fill="hold" nodeType="clickEffect">
                                  <p:stCondLst>
                                    <p:cond delay="0"/>
                                  </p:stCondLst>
                                  <p:childTnLst>
                                    <p:set>
                                      <p:cBhvr>
                                        <p:cTn id="92" dur="1" fill="hold">
                                          <p:stCondLst>
                                            <p:cond delay="0"/>
                                          </p:stCondLst>
                                        </p:cTn>
                                        <p:tgtEl>
                                          <p:spTgt spid="15">
                                            <p:txEl>
                                              <p:pRg st="0" end="0"/>
                                            </p:txEl>
                                          </p:spTgt>
                                        </p:tgtEl>
                                        <p:attrNameLst>
                                          <p:attrName>style.visibility</p:attrName>
                                        </p:attrNameLst>
                                      </p:cBhvr>
                                      <p:to>
                                        <p:strVal val="visible"/>
                                      </p:to>
                                    </p:set>
                                    <p:animEffect transition="in" filter="strips(downLeft)">
                                      <p:cBhvr>
                                        <p:cTn id="93" dur="500"/>
                                        <p:tgtEl>
                                          <p:spTgt spid="15">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nodeType="clickEffect">
                                  <p:stCondLst>
                                    <p:cond delay="0"/>
                                  </p:stCondLst>
                                  <p:childTnLst>
                                    <p:set>
                                      <p:cBhvr>
                                        <p:cTn id="97" dur="1" fill="hold">
                                          <p:stCondLst>
                                            <p:cond delay="0"/>
                                          </p:stCondLst>
                                        </p:cTn>
                                        <p:tgtEl>
                                          <p:spTgt spid="17">
                                            <p:txEl>
                                              <p:pRg st="0" end="0"/>
                                            </p:txEl>
                                          </p:spTgt>
                                        </p:tgtEl>
                                        <p:attrNameLst>
                                          <p:attrName>style.visibility</p:attrName>
                                        </p:attrNameLst>
                                      </p:cBhvr>
                                      <p:to>
                                        <p:strVal val="visible"/>
                                      </p:to>
                                    </p:set>
                                    <p:animEffect transition="in" filter="strips(downLeft)">
                                      <p:cBhvr>
                                        <p:cTn id="98" dur="500"/>
                                        <p:tgtEl>
                                          <p:spTgt spid="17">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1000" fill="hold"/>
                                        <p:tgtEl>
                                          <p:spTgt spid="20"/>
                                        </p:tgtEl>
                                        <p:attrNameLst>
                                          <p:attrName>ppt_w</p:attrName>
                                        </p:attrNameLst>
                                      </p:cBhvr>
                                      <p:tavLst>
                                        <p:tav tm="0">
                                          <p:val>
                                            <p:strVal val="#ppt_w*0.70"/>
                                          </p:val>
                                        </p:tav>
                                        <p:tav tm="100000">
                                          <p:val>
                                            <p:strVal val="#ppt_w"/>
                                          </p:val>
                                        </p:tav>
                                      </p:tavLst>
                                    </p:anim>
                                    <p:anim calcmode="lin" valueType="num">
                                      <p:cBhvr>
                                        <p:cTn id="104" dur="1000" fill="hold"/>
                                        <p:tgtEl>
                                          <p:spTgt spid="20"/>
                                        </p:tgtEl>
                                        <p:attrNameLst>
                                          <p:attrName>ppt_h</p:attrName>
                                        </p:attrNameLst>
                                      </p:cBhvr>
                                      <p:tavLst>
                                        <p:tav tm="0">
                                          <p:val>
                                            <p:strVal val="#ppt_h"/>
                                          </p:val>
                                        </p:tav>
                                        <p:tav tm="100000">
                                          <p:val>
                                            <p:strVal val="#ppt_h"/>
                                          </p:val>
                                        </p:tav>
                                      </p:tavLst>
                                    </p:anim>
                                    <p:animEffect transition="in" filter="fade">
                                      <p:cBhvr>
                                        <p:cTn id="105" dur="1000"/>
                                        <p:tgtEl>
                                          <p:spTgt spid="20"/>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1000" fill="hold"/>
                                        <p:tgtEl>
                                          <p:spTgt spid="18"/>
                                        </p:tgtEl>
                                        <p:attrNameLst>
                                          <p:attrName>ppt_w</p:attrName>
                                        </p:attrNameLst>
                                      </p:cBhvr>
                                      <p:tavLst>
                                        <p:tav tm="0">
                                          <p:val>
                                            <p:strVal val="#ppt_w*0.70"/>
                                          </p:val>
                                        </p:tav>
                                        <p:tav tm="100000">
                                          <p:val>
                                            <p:strVal val="#ppt_w"/>
                                          </p:val>
                                        </p:tav>
                                      </p:tavLst>
                                    </p:anim>
                                    <p:anim calcmode="lin" valueType="num">
                                      <p:cBhvr>
                                        <p:cTn id="109" dur="1000" fill="hold"/>
                                        <p:tgtEl>
                                          <p:spTgt spid="18"/>
                                        </p:tgtEl>
                                        <p:attrNameLst>
                                          <p:attrName>ppt_h</p:attrName>
                                        </p:attrNameLst>
                                      </p:cBhvr>
                                      <p:tavLst>
                                        <p:tav tm="0">
                                          <p:val>
                                            <p:strVal val="#ppt_h"/>
                                          </p:val>
                                        </p:tav>
                                        <p:tav tm="100000">
                                          <p:val>
                                            <p:strVal val="#ppt_h"/>
                                          </p:val>
                                        </p:tav>
                                      </p:tavLst>
                                    </p:anim>
                                    <p:animEffect transition="in" filter="fade">
                                      <p:cBhvr>
                                        <p:cTn id="110" dur="1000"/>
                                        <p:tgtEl>
                                          <p:spTgt spid="18"/>
                                        </p:tgtEl>
                                      </p:cBhvr>
                                    </p:animEffect>
                                  </p:childTnLst>
                                </p:cTn>
                              </p:par>
                            </p:childTnLst>
                          </p:cTn>
                        </p:par>
                      </p:childTnLst>
                    </p:cTn>
                  </p:par>
                  <p:par>
                    <p:cTn id="111" fill="hold">
                      <p:stCondLst>
                        <p:cond delay="indefinite"/>
                      </p:stCondLst>
                      <p:childTnLst>
                        <p:par>
                          <p:cTn id="112" fill="hold">
                            <p:stCondLst>
                              <p:cond delay="0"/>
                            </p:stCondLst>
                            <p:childTnLst>
                              <p:par>
                                <p:cTn id="113" presetID="55" presetClass="entr" presetSubtype="0" fill="hold"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1000" fill="hold"/>
                                        <p:tgtEl>
                                          <p:spTgt spid="21"/>
                                        </p:tgtEl>
                                        <p:attrNameLst>
                                          <p:attrName>ppt_w</p:attrName>
                                        </p:attrNameLst>
                                      </p:cBhvr>
                                      <p:tavLst>
                                        <p:tav tm="0">
                                          <p:val>
                                            <p:strVal val="#ppt_w*0.70"/>
                                          </p:val>
                                        </p:tav>
                                        <p:tav tm="100000">
                                          <p:val>
                                            <p:strVal val="#ppt_w"/>
                                          </p:val>
                                        </p:tav>
                                      </p:tavLst>
                                    </p:anim>
                                    <p:anim calcmode="lin" valueType="num">
                                      <p:cBhvr>
                                        <p:cTn id="116" dur="1000" fill="hold"/>
                                        <p:tgtEl>
                                          <p:spTgt spid="21"/>
                                        </p:tgtEl>
                                        <p:attrNameLst>
                                          <p:attrName>ppt_h</p:attrName>
                                        </p:attrNameLst>
                                      </p:cBhvr>
                                      <p:tavLst>
                                        <p:tav tm="0">
                                          <p:val>
                                            <p:strVal val="#ppt_h"/>
                                          </p:val>
                                        </p:tav>
                                        <p:tav tm="100000">
                                          <p:val>
                                            <p:strVal val="#ppt_h"/>
                                          </p:val>
                                        </p:tav>
                                      </p:tavLst>
                                    </p:anim>
                                    <p:animEffect transition="in" filter="fade">
                                      <p:cBhvr>
                                        <p:cTn id="117" dur="1000"/>
                                        <p:tgtEl>
                                          <p:spTgt spid="21"/>
                                        </p:tgtEl>
                                      </p:cBhvr>
                                    </p:animEffect>
                                  </p:childTnLst>
                                </p:cTn>
                              </p:par>
                              <p:par>
                                <p:cTn id="118" presetID="55" presetClass="entr" presetSubtype="0" fill="hold" grpId="0" nodeType="withEffect">
                                  <p:stCondLst>
                                    <p:cond delay="0"/>
                                  </p:stCondLst>
                                  <p:childTnLst>
                                    <p:set>
                                      <p:cBhvr>
                                        <p:cTn id="119" dur="1" fill="hold">
                                          <p:stCondLst>
                                            <p:cond delay="0"/>
                                          </p:stCondLst>
                                        </p:cTn>
                                        <p:tgtEl>
                                          <p:spTgt spid="19"/>
                                        </p:tgtEl>
                                        <p:attrNameLst>
                                          <p:attrName>style.visibility</p:attrName>
                                        </p:attrNameLst>
                                      </p:cBhvr>
                                      <p:to>
                                        <p:strVal val="visible"/>
                                      </p:to>
                                    </p:set>
                                    <p:anim calcmode="lin" valueType="num">
                                      <p:cBhvr>
                                        <p:cTn id="120" dur="1000" fill="hold"/>
                                        <p:tgtEl>
                                          <p:spTgt spid="19"/>
                                        </p:tgtEl>
                                        <p:attrNameLst>
                                          <p:attrName>ppt_w</p:attrName>
                                        </p:attrNameLst>
                                      </p:cBhvr>
                                      <p:tavLst>
                                        <p:tav tm="0">
                                          <p:val>
                                            <p:strVal val="#ppt_w*0.70"/>
                                          </p:val>
                                        </p:tav>
                                        <p:tav tm="100000">
                                          <p:val>
                                            <p:strVal val="#ppt_w"/>
                                          </p:val>
                                        </p:tav>
                                      </p:tavLst>
                                    </p:anim>
                                    <p:anim calcmode="lin" valueType="num">
                                      <p:cBhvr>
                                        <p:cTn id="121" dur="1000" fill="hold"/>
                                        <p:tgtEl>
                                          <p:spTgt spid="19"/>
                                        </p:tgtEl>
                                        <p:attrNameLst>
                                          <p:attrName>ppt_h</p:attrName>
                                        </p:attrNameLst>
                                      </p:cBhvr>
                                      <p:tavLst>
                                        <p:tav tm="0">
                                          <p:val>
                                            <p:strVal val="#ppt_h"/>
                                          </p:val>
                                        </p:tav>
                                        <p:tav tm="100000">
                                          <p:val>
                                            <p:strVal val="#ppt_h"/>
                                          </p:val>
                                        </p:tav>
                                      </p:tavLst>
                                    </p:anim>
                                    <p:animEffect transition="in" filter="fade">
                                      <p:cBhvr>
                                        <p:cTn id="122" dur="10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55" presetClass="entr" presetSubtype="0" fill="hold" nodeType="click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1000" fill="hold"/>
                                        <p:tgtEl>
                                          <p:spTgt spid="24"/>
                                        </p:tgtEl>
                                        <p:attrNameLst>
                                          <p:attrName>ppt_w</p:attrName>
                                        </p:attrNameLst>
                                      </p:cBhvr>
                                      <p:tavLst>
                                        <p:tav tm="0">
                                          <p:val>
                                            <p:strVal val="#ppt_w*0.70"/>
                                          </p:val>
                                        </p:tav>
                                        <p:tav tm="100000">
                                          <p:val>
                                            <p:strVal val="#ppt_w"/>
                                          </p:val>
                                        </p:tav>
                                      </p:tavLst>
                                    </p:anim>
                                    <p:anim calcmode="lin" valueType="num">
                                      <p:cBhvr>
                                        <p:cTn id="128" dur="1000" fill="hold"/>
                                        <p:tgtEl>
                                          <p:spTgt spid="24"/>
                                        </p:tgtEl>
                                        <p:attrNameLst>
                                          <p:attrName>ppt_h</p:attrName>
                                        </p:attrNameLst>
                                      </p:cBhvr>
                                      <p:tavLst>
                                        <p:tav tm="0">
                                          <p:val>
                                            <p:strVal val="#ppt_h"/>
                                          </p:val>
                                        </p:tav>
                                        <p:tav tm="100000">
                                          <p:val>
                                            <p:strVal val="#ppt_h"/>
                                          </p:val>
                                        </p:tav>
                                      </p:tavLst>
                                    </p:anim>
                                    <p:animEffect transition="in" filter="fade">
                                      <p:cBhvr>
                                        <p:cTn id="129" dur="1000"/>
                                        <p:tgtEl>
                                          <p:spTgt spid="24"/>
                                        </p:tgtEl>
                                      </p:cBhvr>
                                    </p:animEffect>
                                  </p:childTnLst>
                                </p:cTn>
                              </p:par>
                              <p:par>
                                <p:cTn id="130" presetID="55" presetClass="entr" presetSubtype="0" fill="hold" grpId="0" nodeType="withEffect">
                                  <p:stCondLst>
                                    <p:cond delay="0"/>
                                  </p:stCondLst>
                                  <p:childTnLst>
                                    <p:set>
                                      <p:cBhvr>
                                        <p:cTn id="131" dur="1" fill="hold">
                                          <p:stCondLst>
                                            <p:cond delay="0"/>
                                          </p:stCondLst>
                                        </p:cTn>
                                        <p:tgtEl>
                                          <p:spTgt spid="22"/>
                                        </p:tgtEl>
                                        <p:attrNameLst>
                                          <p:attrName>style.visibility</p:attrName>
                                        </p:attrNameLst>
                                      </p:cBhvr>
                                      <p:to>
                                        <p:strVal val="visible"/>
                                      </p:to>
                                    </p:set>
                                    <p:anim calcmode="lin" valueType="num">
                                      <p:cBhvr>
                                        <p:cTn id="132" dur="1000" fill="hold"/>
                                        <p:tgtEl>
                                          <p:spTgt spid="22"/>
                                        </p:tgtEl>
                                        <p:attrNameLst>
                                          <p:attrName>ppt_w</p:attrName>
                                        </p:attrNameLst>
                                      </p:cBhvr>
                                      <p:tavLst>
                                        <p:tav tm="0">
                                          <p:val>
                                            <p:strVal val="#ppt_w*0.70"/>
                                          </p:val>
                                        </p:tav>
                                        <p:tav tm="100000">
                                          <p:val>
                                            <p:strVal val="#ppt_w"/>
                                          </p:val>
                                        </p:tav>
                                      </p:tavLst>
                                    </p:anim>
                                    <p:anim calcmode="lin" valueType="num">
                                      <p:cBhvr>
                                        <p:cTn id="133" dur="1000" fill="hold"/>
                                        <p:tgtEl>
                                          <p:spTgt spid="22"/>
                                        </p:tgtEl>
                                        <p:attrNameLst>
                                          <p:attrName>ppt_h</p:attrName>
                                        </p:attrNameLst>
                                      </p:cBhvr>
                                      <p:tavLst>
                                        <p:tav tm="0">
                                          <p:val>
                                            <p:strVal val="#ppt_h"/>
                                          </p:val>
                                        </p:tav>
                                        <p:tav tm="100000">
                                          <p:val>
                                            <p:strVal val="#ppt_h"/>
                                          </p:val>
                                        </p:tav>
                                      </p:tavLst>
                                    </p:anim>
                                    <p:animEffect transition="in" filter="fade">
                                      <p:cBhvr>
                                        <p:cTn id="134" dur="1000"/>
                                        <p:tgtEl>
                                          <p:spTgt spid="22"/>
                                        </p:tgtEl>
                                      </p:cBhvr>
                                    </p:animEffect>
                                  </p:childTnLst>
                                </p:cTn>
                              </p:par>
                            </p:childTnLst>
                          </p:cTn>
                        </p:par>
                      </p:childTnLst>
                    </p:cTn>
                  </p:par>
                  <p:par>
                    <p:cTn id="135" fill="hold">
                      <p:stCondLst>
                        <p:cond delay="indefinite"/>
                      </p:stCondLst>
                      <p:childTnLst>
                        <p:par>
                          <p:cTn id="136" fill="hold">
                            <p:stCondLst>
                              <p:cond delay="0"/>
                            </p:stCondLst>
                            <p:childTnLst>
                              <p:par>
                                <p:cTn id="137" presetID="55" presetClass="entr" presetSubtype="0" fill="hold" nodeType="click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1000" fill="hold"/>
                                        <p:tgtEl>
                                          <p:spTgt spid="25"/>
                                        </p:tgtEl>
                                        <p:attrNameLst>
                                          <p:attrName>ppt_w</p:attrName>
                                        </p:attrNameLst>
                                      </p:cBhvr>
                                      <p:tavLst>
                                        <p:tav tm="0">
                                          <p:val>
                                            <p:strVal val="#ppt_w*0.70"/>
                                          </p:val>
                                        </p:tav>
                                        <p:tav tm="100000">
                                          <p:val>
                                            <p:strVal val="#ppt_w"/>
                                          </p:val>
                                        </p:tav>
                                      </p:tavLst>
                                    </p:anim>
                                    <p:anim calcmode="lin" valueType="num">
                                      <p:cBhvr>
                                        <p:cTn id="140" dur="1000" fill="hold"/>
                                        <p:tgtEl>
                                          <p:spTgt spid="25"/>
                                        </p:tgtEl>
                                        <p:attrNameLst>
                                          <p:attrName>ppt_h</p:attrName>
                                        </p:attrNameLst>
                                      </p:cBhvr>
                                      <p:tavLst>
                                        <p:tav tm="0">
                                          <p:val>
                                            <p:strVal val="#ppt_h"/>
                                          </p:val>
                                        </p:tav>
                                        <p:tav tm="100000">
                                          <p:val>
                                            <p:strVal val="#ppt_h"/>
                                          </p:val>
                                        </p:tav>
                                      </p:tavLst>
                                    </p:anim>
                                    <p:animEffect transition="in" filter="fade">
                                      <p:cBhvr>
                                        <p:cTn id="141" dur="1000"/>
                                        <p:tgtEl>
                                          <p:spTgt spid="25"/>
                                        </p:tgtEl>
                                      </p:cBhvr>
                                    </p:animEffect>
                                  </p:childTnLst>
                                </p:cTn>
                              </p:par>
                              <p:par>
                                <p:cTn id="142" presetID="55" presetClass="entr" presetSubtype="0" fill="hold" grpId="0" nodeType="withEffect">
                                  <p:stCondLst>
                                    <p:cond delay="0"/>
                                  </p:stCondLst>
                                  <p:childTnLst>
                                    <p:set>
                                      <p:cBhvr>
                                        <p:cTn id="143" dur="1" fill="hold">
                                          <p:stCondLst>
                                            <p:cond delay="0"/>
                                          </p:stCondLst>
                                        </p:cTn>
                                        <p:tgtEl>
                                          <p:spTgt spid="23"/>
                                        </p:tgtEl>
                                        <p:attrNameLst>
                                          <p:attrName>style.visibility</p:attrName>
                                        </p:attrNameLst>
                                      </p:cBhvr>
                                      <p:to>
                                        <p:strVal val="visible"/>
                                      </p:to>
                                    </p:set>
                                    <p:anim calcmode="lin" valueType="num">
                                      <p:cBhvr>
                                        <p:cTn id="144" dur="1000" fill="hold"/>
                                        <p:tgtEl>
                                          <p:spTgt spid="23"/>
                                        </p:tgtEl>
                                        <p:attrNameLst>
                                          <p:attrName>ppt_w</p:attrName>
                                        </p:attrNameLst>
                                      </p:cBhvr>
                                      <p:tavLst>
                                        <p:tav tm="0">
                                          <p:val>
                                            <p:strVal val="#ppt_w*0.70"/>
                                          </p:val>
                                        </p:tav>
                                        <p:tav tm="100000">
                                          <p:val>
                                            <p:strVal val="#ppt_w"/>
                                          </p:val>
                                        </p:tav>
                                      </p:tavLst>
                                    </p:anim>
                                    <p:anim calcmode="lin" valueType="num">
                                      <p:cBhvr>
                                        <p:cTn id="145" dur="1000" fill="hold"/>
                                        <p:tgtEl>
                                          <p:spTgt spid="23"/>
                                        </p:tgtEl>
                                        <p:attrNameLst>
                                          <p:attrName>ppt_h</p:attrName>
                                        </p:attrNameLst>
                                      </p:cBhvr>
                                      <p:tavLst>
                                        <p:tav tm="0">
                                          <p:val>
                                            <p:strVal val="#ppt_h"/>
                                          </p:val>
                                        </p:tav>
                                        <p:tav tm="100000">
                                          <p:val>
                                            <p:strVal val="#ppt_h"/>
                                          </p:val>
                                        </p:tav>
                                      </p:tavLst>
                                    </p:anim>
                                    <p:animEffect transition="in" filter="fade">
                                      <p:cBhvr>
                                        <p:cTn id="146" dur="1000"/>
                                        <p:tgtEl>
                                          <p:spTgt spid="23"/>
                                        </p:tgtEl>
                                      </p:cBhvr>
                                    </p:animEffect>
                                  </p:childTnLst>
                                </p:cTn>
                              </p:par>
                            </p:childTnLst>
                          </p:cTn>
                        </p:par>
                      </p:childTnLst>
                    </p:cTn>
                  </p:par>
                  <p:par>
                    <p:cTn id="147" fill="hold">
                      <p:stCondLst>
                        <p:cond delay="indefinite"/>
                      </p:stCondLst>
                      <p:childTnLst>
                        <p:par>
                          <p:cTn id="148" fill="hold">
                            <p:stCondLst>
                              <p:cond delay="0"/>
                            </p:stCondLst>
                            <p:childTnLst>
                              <p:par>
                                <p:cTn id="149" presetID="20" presetClass="emph" presetSubtype="0" repeatCount="3000" fill="hold" nodeType="clickEffect">
                                  <p:stCondLst>
                                    <p:cond delay="0"/>
                                  </p:stCondLst>
                                  <p:iterate type="lt">
                                    <p:tmPct val="10000"/>
                                  </p:iterate>
                                  <p:childTnLst>
                                    <p:set>
                                      <p:cBhvr override="childStyle">
                                        <p:cTn id="150" dur="500" autoRev="1" fill="hold"/>
                                        <p:tgtEl>
                                          <p:spTgt spid="4">
                                            <p:txEl>
                                              <p:pRg st="0" end="0"/>
                                            </p:txEl>
                                          </p:spTgt>
                                        </p:tgtEl>
                                        <p:attrNameLst>
                                          <p:attrName>style.color</p:attrName>
                                        </p:attrNameLst>
                                      </p:cBhvr>
                                      <p:to>
                                        <p:clrVal>
                                          <a:srgbClr val="FF0000"/>
                                        </p:clrVal>
                                      </p:to>
                                    </p:set>
                                    <p:set>
                                      <p:cBhvr>
                                        <p:cTn id="151" dur="500" autoRev="1" fill="hold"/>
                                        <p:tgtEl>
                                          <p:spTgt spid="4">
                                            <p:txEl>
                                              <p:pRg st="0" end="0"/>
                                            </p:txEl>
                                          </p:spTgt>
                                        </p:tgtEl>
                                        <p:attrNameLst>
                                          <p:attrName>fillcolor</p:attrName>
                                        </p:attrNameLst>
                                      </p:cBhvr>
                                      <p:to>
                                        <p:clrVal>
                                          <a:srgbClr val="FF0000"/>
                                        </p:clrVal>
                                      </p:to>
                                    </p:set>
                                    <p:set>
                                      <p:cBhvr>
                                        <p:cTn id="152" dur="500" autoRev="1" fill="hold"/>
                                        <p:tgtEl>
                                          <p:spTgt spid="4">
                                            <p:txEl>
                                              <p:pRg st="0" end="0"/>
                                            </p:txEl>
                                          </p:spTgt>
                                        </p:tgtEl>
                                        <p:attrNameLst>
                                          <p:attrName>fill.type</p:attrName>
                                        </p:attrNameLst>
                                      </p:cBhvr>
                                      <p:to>
                                        <p:strVal val="solid"/>
                                      </p:to>
                                    </p:set>
                                  </p:childTnLst>
                                </p:cTn>
                              </p:par>
                              <p:par>
                                <p:cTn id="153" presetID="20" presetClass="emph" presetSubtype="0" repeatCount="3000" fill="hold" nodeType="withEffect">
                                  <p:stCondLst>
                                    <p:cond delay="0"/>
                                  </p:stCondLst>
                                  <p:iterate type="lt">
                                    <p:tmPct val="10000"/>
                                  </p:iterate>
                                  <p:childTnLst>
                                    <p:set>
                                      <p:cBhvr override="childStyle">
                                        <p:cTn id="154" dur="500" autoRev="1" fill="hold"/>
                                        <p:tgtEl>
                                          <p:spTgt spid="4">
                                            <p:txEl>
                                              <p:pRg st="1" end="1"/>
                                            </p:txEl>
                                          </p:spTgt>
                                        </p:tgtEl>
                                        <p:attrNameLst>
                                          <p:attrName>style.color</p:attrName>
                                        </p:attrNameLst>
                                      </p:cBhvr>
                                      <p:to>
                                        <p:clrVal>
                                          <a:srgbClr val="FF0000"/>
                                        </p:clrVal>
                                      </p:to>
                                    </p:set>
                                    <p:set>
                                      <p:cBhvr>
                                        <p:cTn id="155" dur="500" autoRev="1" fill="hold"/>
                                        <p:tgtEl>
                                          <p:spTgt spid="4">
                                            <p:txEl>
                                              <p:pRg st="1" end="1"/>
                                            </p:txEl>
                                          </p:spTgt>
                                        </p:tgtEl>
                                        <p:attrNameLst>
                                          <p:attrName>fillcolor</p:attrName>
                                        </p:attrNameLst>
                                      </p:cBhvr>
                                      <p:to>
                                        <p:clrVal>
                                          <a:srgbClr val="FF0000"/>
                                        </p:clrVal>
                                      </p:to>
                                    </p:set>
                                    <p:set>
                                      <p:cBhvr>
                                        <p:cTn id="156" dur="500" autoRev="1" fill="hold"/>
                                        <p:tgtEl>
                                          <p:spTgt spid="4">
                                            <p:txEl>
                                              <p:pRg st="1" end="1"/>
                                            </p:txEl>
                                          </p:spTgt>
                                        </p:tgtEl>
                                        <p:attrNameLst>
                                          <p:attrName>fill.type</p:attrName>
                                        </p:attrNameLst>
                                      </p:cBhvr>
                                      <p:to>
                                        <p:strVal val="solid"/>
                                      </p:to>
                                    </p:set>
                                  </p:childTnLst>
                                </p:cTn>
                              </p:par>
                            </p:childTnLst>
                          </p:cTn>
                        </p:par>
                      </p:childTnLst>
                    </p:cTn>
                  </p:par>
                  <p:par>
                    <p:cTn id="157" fill="hold">
                      <p:stCondLst>
                        <p:cond delay="indefinite"/>
                      </p:stCondLst>
                      <p:childTnLst>
                        <p:par>
                          <p:cTn id="158" fill="hold">
                            <p:stCondLst>
                              <p:cond delay="0"/>
                            </p:stCondLst>
                            <p:childTnLst>
                              <p:par>
                                <p:cTn id="159" presetID="8" presetClass="exit" presetSubtype="16" fill="hold" grpId="1" nodeType="clickEffect">
                                  <p:stCondLst>
                                    <p:cond delay="0"/>
                                  </p:stCondLst>
                                  <p:iterate type="lt">
                                    <p:tmPct val="0"/>
                                  </p:iterate>
                                  <p:childTnLst>
                                    <p:animEffect transition="out" filter="diamond(in)">
                                      <p:cBhvr>
                                        <p:cTn id="160" dur="2000"/>
                                        <p:tgtEl>
                                          <p:spTgt spid="4">
                                            <p:txEl>
                                              <p:pRg st="0" end="0"/>
                                            </p:txEl>
                                          </p:spTgt>
                                        </p:tgtEl>
                                      </p:cBhvr>
                                    </p:animEffect>
                                    <p:set>
                                      <p:cBhvr>
                                        <p:cTn id="161" dur="1" fill="hold">
                                          <p:stCondLst>
                                            <p:cond delay="1999"/>
                                          </p:stCondLst>
                                        </p:cTn>
                                        <p:tgtEl>
                                          <p:spTgt spid="4">
                                            <p:txEl>
                                              <p:pRg st="0" end="0"/>
                                            </p:txEl>
                                          </p:spTgt>
                                        </p:tgtEl>
                                        <p:attrNameLst>
                                          <p:attrName>style.visibility</p:attrName>
                                        </p:attrNameLst>
                                      </p:cBhvr>
                                      <p:to>
                                        <p:strVal val="hidden"/>
                                      </p:to>
                                    </p:set>
                                  </p:childTnLst>
                                </p:cTn>
                              </p:par>
                              <p:par>
                                <p:cTn id="162" presetID="8" presetClass="exit" presetSubtype="16" fill="hold" grpId="1" nodeType="withEffect">
                                  <p:stCondLst>
                                    <p:cond delay="0"/>
                                  </p:stCondLst>
                                  <p:iterate type="lt">
                                    <p:tmPct val="0"/>
                                  </p:iterate>
                                  <p:childTnLst>
                                    <p:animEffect transition="out" filter="diamond(in)">
                                      <p:cBhvr>
                                        <p:cTn id="163" dur="2000"/>
                                        <p:tgtEl>
                                          <p:spTgt spid="4">
                                            <p:txEl>
                                              <p:pRg st="1" end="1"/>
                                            </p:txEl>
                                          </p:spTgt>
                                        </p:tgtEl>
                                      </p:cBhvr>
                                    </p:animEffect>
                                    <p:set>
                                      <p:cBhvr>
                                        <p:cTn id="164" dur="1" fill="hold">
                                          <p:stCondLst>
                                            <p:cond delay="1999"/>
                                          </p:stCondLst>
                                        </p:cTn>
                                        <p:tgtEl>
                                          <p:spTgt spid="4">
                                            <p:txEl>
                                              <p:pRg st="1" end="1"/>
                                            </p:txEl>
                                          </p:spTgt>
                                        </p:tgtEl>
                                        <p:attrNameLst>
                                          <p:attrName>style.visibility</p:attrName>
                                        </p:attrNameLst>
                                      </p:cBhvr>
                                      <p:to>
                                        <p:strVal val="hidden"/>
                                      </p:to>
                                    </p:set>
                                  </p:childTnLst>
                                </p:cTn>
                              </p:par>
                              <p:par>
                                <p:cTn id="165" presetID="8" presetClass="exit" presetSubtype="16" fill="hold" grpId="1" nodeType="withEffect">
                                  <p:stCondLst>
                                    <p:cond delay="0"/>
                                  </p:stCondLst>
                                  <p:childTnLst>
                                    <p:animEffect transition="out" filter="diamond(in)">
                                      <p:cBhvr>
                                        <p:cTn id="166" dur="2000"/>
                                        <p:tgtEl>
                                          <p:spTgt spid="4">
                                            <p:txEl>
                                              <p:pRg st="2" end="2"/>
                                            </p:txEl>
                                          </p:spTgt>
                                        </p:tgtEl>
                                      </p:cBhvr>
                                    </p:animEffect>
                                    <p:set>
                                      <p:cBhvr>
                                        <p:cTn id="167" dur="1" fill="hold">
                                          <p:stCondLst>
                                            <p:cond delay="1999"/>
                                          </p:stCondLst>
                                        </p:cTn>
                                        <p:tgtEl>
                                          <p:spTgt spid="4">
                                            <p:txEl>
                                              <p:pRg st="2" end="2"/>
                                            </p:txEl>
                                          </p:spTgt>
                                        </p:tgtEl>
                                        <p:attrNameLst>
                                          <p:attrName>style.visibility</p:attrName>
                                        </p:attrNameLst>
                                      </p:cBhvr>
                                      <p:to>
                                        <p:strVal val="hidden"/>
                                      </p:to>
                                    </p:set>
                                  </p:childTnLst>
                                </p:cTn>
                              </p:par>
                              <p:par>
                                <p:cTn id="168" presetID="8" presetClass="exit" presetSubtype="16" fill="hold" grpId="1" nodeType="withEffect">
                                  <p:stCondLst>
                                    <p:cond delay="0"/>
                                  </p:stCondLst>
                                  <p:childTnLst>
                                    <p:animEffect transition="out" filter="diamond(in)">
                                      <p:cBhvr>
                                        <p:cTn id="169" dur="2000"/>
                                        <p:tgtEl>
                                          <p:spTgt spid="4">
                                            <p:txEl>
                                              <p:pRg st="3" end="3"/>
                                            </p:txEl>
                                          </p:spTgt>
                                        </p:tgtEl>
                                      </p:cBhvr>
                                    </p:animEffect>
                                    <p:set>
                                      <p:cBhvr>
                                        <p:cTn id="170" dur="1" fill="hold">
                                          <p:stCondLst>
                                            <p:cond delay="1999"/>
                                          </p:stCondLst>
                                        </p:cTn>
                                        <p:tgtEl>
                                          <p:spTgt spid="4">
                                            <p:txEl>
                                              <p:pRg st="3" end="3"/>
                                            </p:txEl>
                                          </p:spTgt>
                                        </p:tgtEl>
                                        <p:attrNameLst>
                                          <p:attrName>style.visibility</p:attrName>
                                        </p:attrNameLst>
                                      </p:cBhvr>
                                      <p:to>
                                        <p:strVal val="hidden"/>
                                      </p:to>
                                    </p:set>
                                  </p:childTnLst>
                                </p:cTn>
                              </p:par>
                              <p:par>
                                <p:cTn id="171" presetID="8" presetClass="exit" presetSubtype="16" fill="hold" grpId="1" nodeType="withEffect">
                                  <p:stCondLst>
                                    <p:cond delay="0"/>
                                  </p:stCondLst>
                                  <p:childTnLst>
                                    <p:animEffect transition="out" filter="diamond(in)">
                                      <p:cBhvr>
                                        <p:cTn id="172" dur="2000"/>
                                        <p:tgtEl>
                                          <p:spTgt spid="4">
                                            <p:bg/>
                                          </p:spTgt>
                                        </p:tgtEl>
                                      </p:cBhvr>
                                    </p:animEffect>
                                    <p:set>
                                      <p:cBhvr>
                                        <p:cTn id="173" dur="1" fill="hold">
                                          <p:stCondLst>
                                            <p:cond delay="1999"/>
                                          </p:stCondLst>
                                        </p:cTn>
                                        <p:tgtEl>
                                          <p:spTgt spid="4">
                                            <p:bg/>
                                          </p:spTgt>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2" presetClass="exit" presetSubtype="4" fill="hold" nodeType="clickEffect">
                                  <p:stCondLst>
                                    <p:cond delay="0"/>
                                  </p:stCondLst>
                                  <p:childTnLst>
                                    <p:anim calcmode="lin" valueType="num">
                                      <p:cBhvr additive="base">
                                        <p:cTn id="177" dur="500"/>
                                        <p:tgtEl>
                                          <p:spTgt spid="9"/>
                                        </p:tgtEl>
                                        <p:attrNameLst>
                                          <p:attrName>ppt_x</p:attrName>
                                        </p:attrNameLst>
                                      </p:cBhvr>
                                      <p:tavLst>
                                        <p:tav tm="0">
                                          <p:val>
                                            <p:strVal val="ppt_x"/>
                                          </p:val>
                                        </p:tav>
                                        <p:tav tm="100000">
                                          <p:val>
                                            <p:strVal val="ppt_x"/>
                                          </p:val>
                                        </p:tav>
                                      </p:tavLst>
                                    </p:anim>
                                    <p:anim calcmode="lin" valueType="num">
                                      <p:cBhvr additive="base">
                                        <p:cTn id="178" dur="500"/>
                                        <p:tgtEl>
                                          <p:spTgt spid="9"/>
                                        </p:tgtEl>
                                        <p:attrNameLst>
                                          <p:attrName>ppt_y</p:attrName>
                                        </p:attrNameLst>
                                      </p:cBhvr>
                                      <p:tavLst>
                                        <p:tav tm="0">
                                          <p:val>
                                            <p:strVal val="ppt_y"/>
                                          </p:val>
                                        </p:tav>
                                        <p:tav tm="100000">
                                          <p:val>
                                            <p:strVal val="1+ppt_h/2"/>
                                          </p:val>
                                        </p:tav>
                                      </p:tavLst>
                                    </p:anim>
                                    <p:set>
                                      <p:cBhvr>
                                        <p:cTn id="179" dur="1" fill="hold">
                                          <p:stCondLst>
                                            <p:cond delay="499"/>
                                          </p:stCondLst>
                                        </p:cTn>
                                        <p:tgtEl>
                                          <p:spTgt spid="9"/>
                                        </p:tgtEl>
                                        <p:attrNameLst>
                                          <p:attrName>style.visibility</p:attrName>
                                        </p:attrNameLst>
                                      </p:cBhvr>
                                      <p:to>
                                        <p:strVal val="hidden"/>
                                      </p:to>
                                    </p:set>
                                  </p:childTnLst>
                                </p:cTn>
                              </p:par>
                              <p:par>
                                <p:cTn id="180" presetID="2" presetClass="exit" presetSubtype="4" fill="hold" nodeType="withEffect">
                                  <p:stCondLst>
                                    <p:cond delay="0"/>
                                  </p:stCondLst>
                                  <p:childTnLst>
                                    <p:anim calcmode="lin" valueType="num">
                                      <p:cBhvr additive="base">
                                        <p:cTn id="181" dur="500"/>
                                        <p:tgtEl>
                                          <p:spTgt spid="10"/>
                                        </p:tgtEl>
                                        <p:attrNameLst>
                                          <p:attrName>ppt_x</p:attrName>
                                        </p:attrNameLst>
                                      </p:cBhvr>
                                      <p:tavLst>
                                        <p:tav tm="0">
                                          <p:val>
                                            <p:strVal val="ppt_x"/>
                                          </p:val>
                                        </p:tav>
                                        <p:tav tm="100000">
                                          <p:val>
                                            <p:strVal val="ppt_x"/>
                                          </p:val>
                                        </p:tav>
                                      </p:tavLst>
                                    </p:anim>
                                    <p:anim calcmode="lin" valueType="num">
                                      <p:cBhvr additive="base">
                                        <p:cTn id="182" dur="500"/>
                                        <p:tgtEl>
                                          <p:spTgt spid="10"/>
                                        </p:tgtEl>
                                        <p:attrNameLst>
                                          <p:attrName>ppt_y</p:attrName>
                                        </p:attrNameLst>
                                      </p:cBhvr>
                                      <p:tavLst>
                                        <p:tav tm="0">
                                          <p:val>
                                            <p:strVal val="ppt_y"/>
                                          </p:val>
                                        </p:tav>
                                        <p:tav tm="100000">
                                          <p:val>
                                            <p:strVal val="1+ppt_h/2"/>
                                          </p:val>
                                        </p:tav>
                                      </p:tavLst>
                                    </p:anim>
                                    <p:set>
                                      <p:cBhvr>
                                        <p:cTn id="183" dur="1" fill="hold">
                                          <p:stCondLst>
                                            <p:cond delay="499"/>
                                          </p:stCondLst>
                                        </p:cTn>
                                        <p:tgtEl>
                                          <p:spTgt spid="10"/>
                                        </p:tgtEl>
                                        <p:attrNameLst>
                                          <p:attrName>style.visibility</p:attrName>
                                        </p:attrNameLst>
                                      </p:cBhvr>
                                      <p:to>
                                        <p:strVal val="hidden"/>
                                      </p:to>
                                    </p:set>
                                  </p:childTnLst>
                                </p:cTn>
                              </p:par>
                              <p:par>
                                <p:cTn id="184" presetID="2" presetClass="exit" presetSubtype="4" fill="hold" nodeType="withEffect">
                                  <p:stCondLst>
                                    <p:cond delay="0"/>
                                  </p:stCondLst>
                                  <p:childTnLst>
                                    <p:anim calcmode="lin" valueType="num">
                                      <p:cBhvr additive="base">
                                        <p:cTn id="185" dur="500"/>
                                        <p:tgtEl>
                                          <p:spTgt spid="11"/>
                                        </p:tgtEl>
                                        <p:attrNameLst>
                                          <p:attrName>ppt_x</p:attrName>
                                        </p:attrNameLst>
                                      </p:cBhvr>
                                      <p:tavLst>
                                        <p:tav tm="0">
                                          <p:val>
                                            <p:strVal val="ppt_x"/>
                                          </p:val>
                                        </p:tav>
                                        <p:tav tm="100000">
                                          <p:val>
                                            <p:strVal val="ppt_x"/>
                                          </p:val>
                                        </p:tav>
                                      </p:tavLst>
                                    </p:anim>
                                    <p:anim calcmode="lin" valueType="num">
                                      <p:cBhvr additive="base">
                                        <p:cTn id="186" dur="500"/>
                                        <p:tgtEl>
                                          <p:spTgt spid="11"/>
                                        </p:tgtEl>
                                        <p:attrNameLst>
                                          <p:attrName>ppt_y</p:attrName>
                                        </p:attrNameLst>
                                      </p:cBhvr>
                                      <p:tavLst>
                                        <p:tav tm="0">
                                          <p:val>
                                            <p:strVal val="ppt_y"/>
                                          </p:val>
                                        </p:tav>
                                        <p:tav tm="100000">
                                          <p:val>
                                            <p:strVal val="1+ppt_h/2"/>
                                          </p:val>
                                        </p:tav>
                                      </p:tavLst>
                                    </p:anim>
                                    <p:set>
                                      <p:cBhvr>
                                        <p:cTn id="187" dur="1" fill="hold">
                                          <p:stCondLst>
                                            <p:cond delay="499"/>
                                          </p:stCondLst>
                                        </p:cTn>
                                        <p:tgtEl>
                                          <p:spTgt spid="11"/>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55" presetClass="entr" presetSubtype="0" repeatCount="3000" fill="hold" grpId="0" nodeType="click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1000" fill="hold"/>
                                        <p:tgtEl>
                                          <p:spTgt spid="28"/>
                                        </p:tgtEl>
                                        <p:attrNameLst>
                                          <p:attrName>ppt_w</p:attrName>
                                        </p:attrNameLst>
                                      </p:cBhvr>
                                      <p:tavLst>
                                        <p:tav tm="0">
                                          <p:val>
                                            <p:strVal val="#ppt_w*0.70"/>
                                          </p:val>
                                        </p:tav>
                                        <p:tav tm="100000">
                                          <p:val>
                                            <p:strVal val="#ppt_w"/>
                                          </p:val>
                                        </p:tav>
                                      </p:tavLst>
                                    </p:anim>
                                    <p:anim calcmode="lin" valueType="num">
                                      <p:cBhvr>
                                        <p:cTn id="193" dur="1000" fill="hold"/>
                                        <p:tgtEl>
                                          <p:spTgt spid="28"/>
                                        </p:tgtEl>
                                        <p:attrNameLst>
                                          <p:attrName>ppt_h</p:attrName>
                                        </p:attrNameLst>
                                      </p:cBhvr>
                                      <p:tavLst>
                                        <p:tav tm="0">
                                          <p:val>
                                            <p:strVal val="#ppt_h"/>
                                          </p:val>
                                        </p:tav>
                                        <p:tav tm="100000">
                                          <p:val>
                                            <p:strVal val="#ppt_h"/>
                                          </p:val>
                                        </p:tav>
                                      </p:tavLst>
                                    </p:anim>
                                    <p:animEffect transition="in" filter="fade">
                                      <p:cBhvr>
                                        <p:cTn id="194" dur="1000"/>
                                        <p:tgtEl>
                                          <p:spTgt spid="28"/>
                                        </p:tgtEl>
                                      </p:cBhvr>
                                    </p:animEffect>
                                  </p:childTnLst>
                                </p:cTn>
                              </p:par>
                              <p:par>
                                <p:cTn id="195" presetID="55" presetClass="entr" presetSubtype="0" repeatCount="300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 calcmode="lin" valueType="num">
                                      <p:cBhvr>
                                        <p:cTn id="197" dur="1000" fill="hold"/>
                                        <p:tgtEl>
                                          <p:spTgt spid="29"/>
                                        </p:tgtEl>
                                        <p:attrNameLst>
                                          <p:attrName>ppt_w</p:attrName>
                                        </p:attrNameLst>
                                      </p:cBhvr>
                                      <p:tavLst>
                                        <p:tav tm="0">
                                          <p:val>
                                            <p:strVal val="#ppt_w*0.70"/>
                                          </p:val>
                                        </p:tav>
                                        <p:tav tm="100000">
                                          <p:val>
                                            <p:strVal val="#ppt_w"/>
                                          </p:val>
                                        </p:tav>
                                      </p:tavLst>
                                    </p:anim>
                                    <p:anim calcmode="lin" valueType="num">
                                      <p:cBhvr>
                                        <p:cTn id="198" dur="1000" fill="hold"/>
                                        <p:tgtEl>
                                          <p:spTgt spid="29"/>
                                        </p:tgtEl>
                                        <p:attrNameLst>
                                          <p:attrName>ppt_h</p:attrName>
                                        </p:attrNameLst>
                                      </p:cBhvr>
                                      <p:tavLst>
                                        <p:tav tm="0">
                                          <p:val>
                                            <p:strVal val="#ppt_h"/>
                                          </p:val>
                                        </p:tav>
                                        <p:tav tm="100000">
                                          <p:val>
                                            <p:strVal val="#ppt_h"/>
                                          </p:val>
                                        </p:tav>
                                      </p:tavLst>
                                    </p:anim>
                                    <p:animEffect transition="in" filter="fade">
                                      <p:cBhvr>
                                        <p:cTn id="199" dur="1000"/>
                                        <p:tgtEl>
                                          <p:spTgt spid="29"/>
                                        </p:tgtEl>
                                      </p:cBhvr>
                                    </p:animEffect>
                                  </p:childTnLst>
                                </p:cTn>
                              </p:par>
                            </p:childTnLst>
                          </p:cTn>
                        </p:par>
                      </p:childTnLst>
                    </p:cTn>
                  </p:par>
                  <p:par>
                    <p:cTn id="200" fill="hold">
                      <p:stCondLst>
                        <p:cond delay="indefinite"/>
                      </p:stCondLst>
                      <p:childTnLst>
                        <p:par>
                          <p:cTn id="201" fill="hold">
                            <p:stCondLst>
                              <p:cond delay="0"/>
                            </p:stCondLst>
                            <p:childTnLst>
                              <p:par>
                                <p:cTn id="202" presetID="20" presetClass="entr" presetSubtype="0" fill="hold" grpId="0" nodeType="clickEffect">
                                  <p:stCondLst>
                                    <p:cond delay="0"/>
                                  </p:stCondLst>
                                  <p:childTnLst>
                                    <p:set>
                                      <p:cBhvr>
                                        <p:cTn id="203" dur="1" fill="hold">
                                          <p:stCondLst>
                                            <p:cond delay="0"/>
                                          </p:stCondLst>
                                        </p:cTn>
                                        <p:tgtEl>
                                          <p:spTgt spid="31"/>
                                        </p:tgtEl>
                                        <p:attrNameLst>
                                          <p:attrName>style.visibility</p:attrName>
                                        </p:attrNameLst>
                                      </p:cBhvr>
                                      <p:to>
                                        <p:strVal val="visible"/>
                                      </p:to>
                                    </p:set>
                                    <p:animEffect transition="in" filter="wedge">
                                      <p:cBhvr>
                                        <p:cTn id="204" dur="2000"/>
                                        <p:tgtEl>
                                          <p:spTgt spid="31"/>
                                        </p:tgtEl>
                                      </p:cBhvr>
                                    </p:animEffect>
                                  </p:childTnLst>
                                </p:cTn>
                              </p:par>
                              <p:par>
                                <p:cTn id="205" presetID="20" presetClass="entr" presetSubtype="0" fill="hold" grpId="0" nodeType="withEffect">
                                  <p:stCondLst>
                                    <p:cond delay="0"/>
                                  </p:stCondLst>
                                  <p:childTnLst>
                                    <p:set>
                                      <p:cBhvr>
                                        <p:cTn id="206" dur="1" fill="hold">
                                          <p:stCondLst>
                                            <p:cond delay="0"/>
                                          </p:stCondLst>
                                        </p:cTn>
                                        <p:tgtEl>
                                          <p:spTgt spid="30"/>
                                        </p:tgtEl>
                                        <p:attrNameLst>
                                          <p:attrName>style.visibility</p:attrName>
                                        </p:attrNameLst>
                                      </p:cBhvr>
                                      <p:to>
                                        <p:strVal val="visible"/>
                                      </p:to>
                                    </p:set>
                                    <p:animEffect transition="in" filter="wedge">
                                      <p:cBhvr>
                                        <p:cTn id="207" dur="2000"/>
                                        <p:tgtEl>
                                          <p:spTgt spid="30"/>
                                        </p:tgtEl>
                                      </p:cBhvr>
                                    </p:animEffect>
                                  </p:childTnLst>
                                </p:cTn>
                              </p:par>
                              <p:par>
                                <p:cTn id="208" presetID="18" presetClass="entr" presetSubtype="12" fill="hold" grpId="0" nodeType="withEffect">
                                  <p:stCondLst>
                                    <p:cond delay="0"/>
                                  </p:stCondLst>
                                  <p:childTnLst>
                                    <p:set>
                                      <p:cBhvr>
                                        <p:cTn id="209" dur="1" fill="hold">
                                          <p:stCondLst>
                                            <p:cond delay="0"/>
                                          </p:stCondLst>
                                        </p:cTn>
                                        <p:tgtEl>
                                          <p:spTgt spid="27"/>
                                        </p:tgtEl>
                                        <p:attrNameLst>
                                          <p:attrName>style.visibility</p:attrName>
                                        </p:attrNameLst>
                                      </p:cBhvr>
                                      <p:to>
                                        <p:strVal val="visible"/>
                                      </p:to>
                                    </p:set>
                                    <p:animEffect transition="in" filter="strips(downLeft)">
                                      <p:cBhvr>
                                        <p:cTn id="210" dur="500"/>
                                        <p:tgtEl>
                                          <p:spTgt spid="27"/>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32"/>
                                        </p:tgtEl>
                                        <p:attrNameLst>
                                          <p:attrName>style.visibility</p:attrName>
                                        </p:attrNameLst>
                                      </p:cBhvr>
                                      <p:to>
                                        <p:strVal val="visible"/>
                                      </p:to>
                                    </p:set>
                                    <p:animEffect transition="in" filter="fade">
                                      <p:cBhvr>
                                        <p:cTn id="2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allAtOnce" animBg="1"/>
      <p:bldP spid="4" grpId="1" build="allAtOnce" animBg="1"/>
      <p:bldP spid="5" grpId="0" animBg="1"/>
      <p:bldP spid="6" grpId="0" animBg="1"/>
      <p:bldP spid="7" grpId="0" animBg="1"/>
      <p:bldP spid="8" grpId="0" animBg="1"/>
      <p:bldP spid="12" grpId="0"/>
      <p:bldP spid="13" grpId="0"/>
      <p:bldP spid="14" grpId="0"/>
      <p:bldP spid="16" grpId="0" animBg="1"/>
      <p:bldP spid="18" grpId="0" animBg="1"/>
      <p:bldP spid="19" grpId="0" animBg="1"/>
      <p:bldP spid="22" grpId="0" animBg="1"/>
      <p:bldP spid="23" grpId="0" animBg="1"/>
      <p:bldP spid="28" grpId="0"/>
      <p:bldP spid="29" grpId="0"/>
      <p:bldP spid="30" grpId="0"/>
      <p:bldP spid="31" grpId="0" animBg="1"/>
      <p:bldP spid="32"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 y="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81872" y="578017"/>
            <a:ext cx="6742551"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1. Vẻ đẹp mùa xuân của thiên nhiên</a:t>
            </a:r>
            <a:endParaRPr lang="en-US" sz="3200" dirty="0">
              <a:solidFill>
                <a:srgbClr val="75845C"/>
              </a:solidFill>
              <a:latin typeface="Arial" panose="020B0604020202020204" pitchFamily="34" charset="0"/>
            </a:endParaRPr>
          </a:p>
        </p:txBody>
      </p:sp>
      <p:sp>
        <p:nvSpPr>
          <p:cNvPr id="4" name="AutoShape 7"/>
          <p:cNvSpPr>
            <a:spLocks noChangeArrowheads="1"/>
          </p:cNvSpPr>
          <p:nvPr/>
        </p:nvSpPr>
        <p:spPr bwMode="auto">
          <a:xfrm>
            <a:off x="-16668" y="2400812"/>
            <a:ext cx="4524375" cy="4038600"/>
          </a:xfrm>
          <a:prstGeom prst="verticalScrol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lIns="114803" tIns="57401" rIns="114803" bIns="57401" anchor="ctr"/>
          <a:lstStyle/>
          <a:p>
            <a:pPr>
              <a:lnSpc>
                <a:spcPct val="150000"/>
              </a:lnSpc>
            </a:pPr>
            <a:r>
              <a:rPr lang="en-US" sz="2500" b="1" dirty="0" err="1">
                <a:latin typeface="Times New Roman" pitchFamily="18" charset="0"/>
                <a:cs typeface="Times New Roman" pitchFamily="18" charset="0"/>
              </a:rPr>
              <a:t>Mọc</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giữa</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dòng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sông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xanh</a:t>
            </a:r>
            <a:endParaRPr lang="en-US" sz="2500" b="1" dirty="0">
              <a:latin typeface="Times New Roman" pitchFamily="18" charset="0"/>
              <a:cs typeface="Times New Roman" pitchFamily="18" charset="0"/>
            </a:endParaRPr>
          </a:p>
          <a:p>
            <a:pPr>
              <a:lnSpc>
                <a:spcPct val="150000"/>
              </a:lnSpc>
            </a:pPr>
            <a:r>
              <a:rPr lang="en-US" sz="2500" b="1" dirty="0" err="1">
                <a:latin typeface="Times New Roman" pitchFamily="18" charset="0"/>
                <a:cs typeface="Times New Roman" pitchFamily="18" charset="0"/>
              </a:rPr>
              <a:t>Một</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bông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hoa</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tím</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biếc</a:t>
            </a:r>
            <a:endParaRPr lang="en-US" sz="2500" b="1" dirty="0">
              <a:latin typeface="Times New Roman" pitchFamily="18" charset="0"/>
              <a:cs typeface="Times New Roman" pitchFamily="18" charset="0"/>
            </a:endParaRPr>
          </a:p>
          <a:p>
            <a:pPr>
              <a:lnSpc>
                <a:spcPct val="150000"/>
              </a:lnSpc>
            </a:pPr>
            <a:r>
              <a:rPr lang="en-US" sz="2500" b="1" dirty="0" err="1">
                <a:latin typeface="Times New Roman" pitchFamily="18" charset="0"/>
                <a:cs typeface="Times New Roman" pitchFamily="18" charset="0"/>
              </a:rPr>
              <a:t>Ơi</a:t>
            </a:r>
            <a:r>
              <a:rPr lang="en-US" sz="2500" b="1" dirty="0">
                <a:latin typeface="Times New Roman" pitchFamily="18" charset="0"/>
                <a:cs typeface="Times New Roman" pitchFamily="18" charset="0"/>
              </a:rPr>
              <a:t> con </a:t>
            </a:r>
            <a:r>
              <a:rPr lang="en-US" sz="2500" b="1" dirty="0" err="1">
                <a:latin typeface="Times New Roman" pitchFamily="18" charset="0"/>
                <a:cs typeface="Times New Roman" pitchFamily="18" charset="0"/>
              </a:rPr>
              <a:t>chim</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chiền</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chiện</a:t>
            </a:r>
            <a:endParaRPr lang="en-US" sz="2500" b="1" dirty="0">
              <a:latin typeface="Times New Roman" pitchFamily="18" charset="0"/>
              <a:cs typeface="Times New Roman" pitchFamily="18" charset="0"/>
            </a:endParaRPr>
          </a:p>
          <a:p>
            <a:pPr>
              <a:lnSpc>
                <a:spcPct val="150000"/>
              </a:lnSpc>
            </a:pPr>
            <a:r>
              <a:rPr lang="en-US" sz="2500" b="1" dirty="0" err="1">
                <a:latin typeface="Times New Roman" pitchFamily="18" charset="0"/>
                <a:cs typeface="Times New Roman" pitchFamily="18" charset="0"/>
              </a:rPr>
              <a:t>Hót</a:t>
            </a:r>
            <a:r>
              <a:rPr lang="en-US" sz="2500" b="1" dirty="0">
                <a:latin typeface="Times New Roman" pitchFamily="18" charset="0"/>
                <a:cs typeface="Times New Roman" pitchFamily="18" charset="0"/>
              </a:rPr>
              <a:t> chi </a:t>
            </a:r>
            <a:r>
              <a:rPr lang="en-US" sz="2500" b="1" dirty="0" err="1">
                <a:latin typeface="Times New Roman" pitchFamily="18" charset="0"/>
                <a:cs typeface="Times New Roman" pitchFamily="18" charset="0"/>
              </a:rPr>
              <a:t>mà</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vang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trời</a:t>
            </a:r>
            <a:endParaRPr lang="en-US" sz="2500" b="1" dirty="0">
              <a:latin typeface="Times New Roman" pitchFamily="18" charset="0"/>
              <a:cs typeface="Times New Roman" pitchFamily="18" charset="0"/>
            </a:endParaRPr>
          </a:p>
          <a:p>
            <a:pPr>
              <a:lnSpc>
                <a:spcPct val="150000"/>
              </a:lnSpc>
            </a:pPr>
            <a:r>
              <a:rPr lang="en-US" sz="2500" b="1" dirty="0" err="1">
                <a:latin typeface="Times New Roman" pitchFamily="18" charset="0"/>
                <a:cs typeface="Times New Roman" pitchFamily="18" charset="0"/>
              </a:rPr>
              <a:t>Từng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giọt</a:t>
            </a:r>
            <a:r>
              <a:rPr lang="en-US" sz="2500" b="1" dirty="0">
                <a:latin typeface="Times New Roman" pitchFamily="18" charset="0"/>
                <a:cs typeface="Times New Roman" pitchFamily="18" charset="0"/>
              </a:rPr>
              <a:t> long </a:t>
            </a:r>
            <a:r>
              <a:rPr lang="en-US" sz="2500" b="1" dirty="0" err="1">
                <a:latin typeface="Times New Roman" pitchFamily="18" charset="0"/>
                <a:cs typeface="Times New Roman" pitchFamily="18" charset="0"/>
              </a:rPr>
              <a:t>lanh</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rơi</a:t>
            </a:r>
            <a:endParaRPr lang="en-US" sz="2500" b="1" dirty="0">
              <a:latin typeface="Times New Roman" pitchFamily="18" charset="0"/>
              <a:cs typeface="Times New Roman" pitchFamily="18" charset="0"/>
            </a:endParaRPr>
          </a:p>
          <a:p>
            <a:pPr>
              <a:lnSpc>
                <a:spcPct val="150000"/>
              </a:lnSpc>
            </a:pPr>
            <a:r>
              <a:rPr lang="en-US" sz="2500" b="1" dirty="0" err="1">
                <a:latin typeface="Times New Roman" pitchFamily="18" charset="0"/>
                <a:cs typeface="Times New Roman" pitchFamily="18" charset="0"/>
              </a:rPr>
              <a:t>Tôi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đưa</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tay</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tôi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hứng</a:t>
            </a:r>
            <a:r>
              <a:rPr lang="en-US" sz="2500" b="1" dirty="0">
                <a:latin typeface="Times New Roman" pitchFamily="18" charset="0"/>
                <a:cs typeface="Times New Roman" pitchFamily="18" charset="0"/>
              </a:rPr>
              <a:t>.</a:t>
            </a:r>
          </a:p>
        </p:txBody>
      </p:sp>
      <p:cxnSp>
        <p:nvCxnSpPr>
          <p:cNvPr id="5" name="Straight Connector 4"/>
          <p:cNvCxnSpPr/>
          <p:nvPr/>
        </p:nvCxnSpPr>
        <p:spPr>
          <a:xfrm>
            <a:off x="545307" y="4458212"/>
            <a:ext cx="381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24400" y="1143512"/>
            <a:ext cx="1300356" cy="523220"/>
          </a:xfrm>
          <a:prstGeom prst="rect">
            <a:avLst/>
          </a:prstGeom>
          <a:noFill/>
        </p:spPr>
        <p:txBody>
          <a:bodyPr wrap="none" rtlCol="0">
            <a:spAutoFit/>
          </a:bodyPr>
          <a:lstStyle/>
          <a:p>
            <a:r>
              <a:rPr lang="en-US" sz="2800" dirty="0">
                <a:solidFill>
                  <a:srgbClr val="75845C"/>
                </a:solidFill>
                <a:latin typeface="Times New Roman" pitchFamily="18" charset="0"/>
                <a:cs typeface="Times New Roman" pitchFamily="18" charset="0"/>
              </a:rPr>
              <a:t>- </a:t>
            </a:r>
            <a:r>
              <a:rPr lang="en-US" sz="2800" dirty="0" err="1">
                <a:solidFill>
                  <a:srgbClr val="75845C"/>
                </a:solidFill>
                <a:latin typeface="Times New Roman" pitchFamily="18" charset="0"/>
                <a:cs typeface="Times New Roman" pitchFamily="18" charset="0"/>
              </a:rPr>
              <a:t>ơi</a:t>
            </a:r>
            <a:r>
              <a:rPr lang="en-US" sz="2800" dirty="0">
                <a:solidFill>
                  <a:srgbClr val="75845C"/>
                </a:solidFill>
                <a:latin typeface="Times New Roman" pitchFamily="18" charset="0"/>
                <a:cs typeface="Times New Roman" pitchFamily="18" charset="0"/>
              </a:rPr>
              <a:t>, chi</a:t>
            </a:r>
          </a:p>
        </p:txBody>
      </p:sp>
      <p:cxnSp>
        <p:nvCxnSpPr>
          <p:cNvPr id="7" name="Straight Connector 6"/>
          <p:cNvCxnSpPr/>
          <p:nvPr/>
        </p:nvCxnSpPr>
        <p:spPr>
          <a:xfrm>
            <a:off x="1231107" y="5067812"/>
            <a:ext cx="381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Line 12"/>
          <p:cNvSpPr>
            <a:spLocks noChangeShapeType="1"/>
          </p:cNvSpPr>
          <p:nvPr/>
        </p:nvSpPr>
        <p:spPr bwMode="auto">
          <a:xfrm>
            <a:off x="6429375" y="1464963"/>
            <a:ext cx="428625" cy="0"/>
          </a:xfrm>
          <a:prstGeom prst="line">
            <a:avLst/>
          </a:prstGeom>
          <a:noFill/>
          <a:ln w="76200" cmpd="tri">
            <a:solidFill>
              <a:srgbClr val="009900"/>
            </a:solidFill>
            <a:round/>
            <a:headEnd/>
            <a:tailEnd type="triangle" w="med" len="med"/>
          </a:ln>
        </p:spPr>
        <p:txBody>
          <a:bodyPr lIns="114803" tIns="57401" rIns="114803" bIns="57401"/>
          <a:lstStyle/>
          <a:p>
            <a:endParaRPr lang="en-US"/>
          </a:p>
        </p:txBody>
      </p:sp>
      <p:sp>
        <p:nvSpPr>
          <p:cNvPr id="9" name="Text Box 13"/>
          <p:cNvSpPr txBox="1">
            <a:spLocks noChangeArrowheads="1"/>
          </p:cNvSpPr>
          <p:nvPr/>
        </p:nvSpPr>
        <p:spPr bwMode="auto">
          <a:xfrm>
            <a:off x="7003256" y="1020147"/>
            <a:ext cx="5188744" cy="977697"/>
          </a:xfrm>
          <a:prstGeom prst="rect">
            <a:avLst/>
          </a:prstGeom>
          <a:noFill/>
          <a:ln w="9525">
            <a:noFill/>
            <a:miter lim="800000"/>
            <a:headEnd/>
            <a:tailEnd/>
          </a:ln>
        </p:spPr>
        <p:txBody>
          <a:bodyPr wrap="square" lIns="114803" tIns="57401" rIns="114803" bIns="57401">
            <a:spAutoFit/>
          </a:bodyPr>
          <a:lstStyle/>
          <a:p>
            <a:pPr algn="ctr"/>
            <a:r>
              <a:rPr lang="en-US" sz="2800" b="1" dirty="0" err="1">
                <a:solidFill>
                  <a:srgbClr val="75845C"/>
                </a:solidFill>
                <a:latin typeface="Times New Roman" pitchFamily="18" charset="0"/>
                <a:cs typeface="Times New Roman" pitchFamily="18" charset="0"/>
              </a:rPr>
              <a:t>Âm</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sắc</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ngọt</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ngào</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của</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người</a:t>
            </a:r>
            <a:r>
              <a:rPr lang="en-US" sz="2800" b="1" dirty="0">
                <a:solidFill>
                  <a:srgbClr val="75845C"/>
                </a:solidFill>
                <a:latin typeface="Times New Roman" pitchFamily="18" charset="0"/>
                <a:cs typeface="Times New Roman" pitchFamily="18" charset="0"/>
              </a:rPr>
              <a:t> con </a:t>
            </a:r>
            <a:r>
              <a:rPr lang="en-US" sz="2800" b="1" dirty="0" err="1">
                <a:solidFill>
                  <a:srgbClr val="75845C"/>
                </a:solidFill>
                <a:latin typeface="Times New Roman" pitchFamily="18" charset="0"/>
                <a:cs typeface="Times New Roman" pitchFamily="18" charset="0"/>
              </a:rPr>
              <a:t>xứ</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Huế</a:t>
            </a:r>
            <a:endParaRPr lang="en-US" sz="2800" b="1" dirty="0">
              <a:solidFill>
                <a:srgbClr val="75845C"/>
              </a:solidFill>
              <a:latin typeface="Times New Roman" pitchFamily="18" charset="0"/>
              <a:cs typeface="Times New Roman" pitchFamily="18" charset="0"/>
            </a:endParaRPr>
          </a:p>
        </p:txBody>
      </p:sp>
      <p:sp>
        <p:nvSpPr>
          <p:cNvPr id="10" name="TextBox 9"/>
          <p:cNvSpPr txBox="1"/>
          <p:nvPr/>
        </p:nvSpPr>
        <p:spPr>
          <a:xfrm>
            <a:off x="4800600" y="2589724"/>
            <a:ext cx="1207382" cy="523220"/>
          </a:xfrm>
          <a:prstGeom prst="rect">
            <a:avLst/>
          </a:prstGeom>
          <a:noFill/>
        </p:spPr>
        <p:txBody>
          <a:bodyPr wrap="none" rtlCol="0">
            <a:spAutoFit/>
          </a:bodyPr>
          <a:lstStyle/>
          <a:p>
            <a:r>
              <a:rPr lang="en-US" sz="2800" dirty="0">
                <a:solidFill>
                  <a:srgbClr val="75845C"/>
                </a:solidFill>
                <a:latin typeface="Times New Roman" pitchFamily="18" charset="0"/>
                <a:cs typeface="Times New Roman" pitchFamily="18" charset="0"/>
              </a:rPr>
              <a:t>- </a:t>
            </a:r>
            <a:r>
              <a:rPr lang="en-US" sz="2800" dirty="0" err="1">
                <a:solidFill>
                  <a:srgbClr val="75845C"/>
                </a:solidFill>
                <a:latin typeface="Times New Roman" pitchFamily="18" charset="0"/>
                <a:cs typeface="Times New Roman" pitchFamily="18" charset="0"/>
              </a:rPr>
              <a:t>Hứng</a:t>
            </a:r>
            <a:endParaRPr lang="en-US" sz="2800" dirty="0">
              <a:solidFill>
                <a:srgbClr val="75845C"/>
              </a:solidFill>
              <a:latin typeface="Times New Roman" pitchFamily="18" charset="0"/>
              <a:cs typeface="Times New Roman" pitchFamily="18" charset="0"/>
            </a:endParaRPr>
          </a:p>
        </p:txBody>
      </p:sp>
      <p:cxnSp>
        <p:nvCxnSpPr>
          <p:cNvPr id="11" name="Straight Connector 10"/>
          <p:cNvCxnSpPr/>
          <p:nvPr/>
        </p:nvCxnSpPr>
        <p:spPr>
          <a:xfrm>
            <a:off x="2678907" y="6209224"/>
            <a:ext cx="609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 Box 14"/>
          <p:cNvSpPr txBox="1">
            <a:spLocks noChangeArrowheads="1"/>
          </p:cNvSpPr>
          <p:nvPr/>
        </p:nvSpPr>
        <p:spPr bwMode="auto">
          <a:xfrm>
            <a:off x="7005637" y="2582441"/>
            <a:ext cx="5036344" cy="977697"/>
          </a:xfrm>
          <a:prstGeom prst="rect">
            <a:avLst/>
          </a:prstGeom>
          <a:noFill/>
          <a:ln w="9525">
            <a:noFill/>
            <a:miter lim="800000"/>
            <a:headEnd/>
            <a:tailEnd/>
          </a:ln>
        </p:spPr>
        <p:txBody>
          <a:bodyPr lIns="114803" tIns="57401" rIns="114803" bIns="57401">
            <a:spAutoFit/>
          </a:bodyPr>
          <a:lstStyle/>
          <a:p>
            <a:pPr algn="ctr"/>
            <a:r>
              <a:rPr lang="en-US" sz="2800" b="1" dirty="0" err="1">
                <a:solidFill>
                  <a:srgbClr val="75845C"/>
                </a:solidFill>
                <a:latin typeface="Times New Roman" pitchFamily="18" charset="0"/>
                <a:cs typeface="Times New Roman" pitchFamily="18" charset="0"/>
              </a:rPr>
              <a:t>Đón</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nhận</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một</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cách</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nâng</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niu</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trân</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trọng</a:t>
            </a:r>
            <a:endParaRPr lang="en-US" sz="2800" b="1" dirty="0">
              <a:solidFill>
                <a:srgbClr val="75845C"/>
              </a:solidFill>
              <a:latin typeface="Times New Roman" pitchFamily="18" charset="0"/>
              <a:cs typeface="Times New Roman" pitchFamily="18" charset="0"/>
            </a:endParaRPr>
          </a:p>
        </p:txBody>
      </p:sp>
      <p:sp>
        <p:nvSpPr>
          <p:cNvPr id="13" name="Line 15"/>
          <p:cNvSpPr>
            <a:spLocks noChangeShapeType="1"/>
          </p:cNvSpPr>
          <p:nvPr/>
        </p:nvSpPr>
        <p:spPr bwMode="auto">
          <a:xfrm>
            <a:off x="6362700" y="2903891"/>
            <a:ext cx="642938" cy="0"/>
          </a:xfrm>
          <a:prstGeom prst="line">
            <a:avLst/>
          </a:prstGeom>
          <a:noFill/>
          <a:ln w="76200" cmpd="tri">
            <a:solidFill>
              <a:srgbClr val="009900"/>
            </a:solidFill>
            <a:round/>
            <a:headEnd/>
            <a:tailEnd type="triangle" w="med" len="med"/>
          </a:ln>
        </p:spPr>
        <p:txBody>
          <a:bodyPr lIns="114803" tIns="57401" rIns="114803" bIns="57401"/>
          <a:lstStyle/>
          <a:p>
            <a:endParaRPr lang="en-US"/>
          </a:p>
        </p:txBody>
      </p:sp>
      <p:sp>
        <p:nvSpPr>
          <p:cNvPr id="14" name="Text Box 23"/>
          <p:cNvSpPr txBox="1">
            <a:spLocks noChangeArrowheads="1"/>
          </p:cNvSpPr>
          <p:nvPr/>
        </p:nvSpPr>
        <p:spPr bwMode="auto">
          <a:xfrm>
            <a:off x="4786312" y="3873302"/>
            <a:ext cx="6643688" cy="546810"/>
          </a:xfrm>
          <a:prstGeom prst="rect">
            <a:avLst/>
          </a:prstGeom>
          <a:noFill/>
          <a:ln w="9525">
            <a:noFill/>
            <a:miter lim="800000"/>
            <a:headEnd/>
            <a:tailEnd/>
          </a:ln>
        </p:spPr>
        <p:txBody>
          <a:bodyPr lIns="114803" tIns="57401" rIns="114803" bIns="57401">
            <a:spAutoFit/>
          </a:bodyPr>
          <a:lstStyle/>
          <a:p>
            <a:r>
              <a:rPr lang="en-US" sz="2800" b="1" dirty="0">
                <a:solidFill>
                  <a:srgbClr val="75845C"/>
                </a:solidFill>
                <a:latin typeface="Times New Roman" pitchFamily="18" charset="0"/>
                <a:cs typeface="Times New Roman" pitchFamily="18" charset="0"/>
              </a:rPr>
              <a:t>- NTTT: </a:t>
            </a:r>
            <a:r>
              <a:rPr lang="en-US" sz="2800" b="1" dirty="0" err="1">
                <a:solidFill>
                  <a:srgbClr val="75845C"/>
                </a:solidFill>
                <a:latin typeface="Times New Roman" pitchFamily="18" charset="0"/>
                <a:cs typeface="Times New Roman" pitchFamily="18" charset="0"/>
              </a:rPr>
              <a:t>Ẩn</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dụ</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chuyển</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đổi</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cảm</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giác</a:t>
            </a:r>
            <a:endParaRPr lang="en-US" sz="2800" b="1" dirty="0">
              <a:solidFill>
                <a:srgbClr val="75845C"/>
              </a:solidFill>
              <a:latin typeface="Times New Roman" pitchFamily="18" charset="0"/>
              <a:cs typeface="Times New Roman" pitchFamily="18" charset="0"/>
            </a:endParaRPr>
          </a:p>
        </p:txBody>
      </p:sp>
      <p:sp>
        <p:nvSpPr>
          <p:cNvPr id="15" name="Line 27"/>
          <p:cNvSpPr>
            <a:spLocks noChangeShapeType="1"/>
          </p:cNvSpPr>
          <p:nvPr/>
        </p:nvSpPr>
        <p:spPr bwMode="auto">
          <a:xfrm>
            <a:off x="6362700" y="2903891"/>
            <a:ext cx="0" cy="562539"/>
          </a:xfrm>
          <a:prstGeom prst="line">
            <a:avLst/>
          </a:prstGeom>
          <a:noFill/>
          <a:ln w="76200" cmpd="tri">
            <a:solidFill>
              <a:srgbClr val="009900"/>
            </a:solidFill>
            <a:round/>
            <a:headEnd/>
            <a:tailEnd type="triangle" w="med" len="med"/>
          </a:ln>
        </p:spPr>
        <p:txBody>
          <a:bodyPr lIns="114803" tIns="57401" rIns="114803" bIns="57401"/>
          <a:lstStyle/>
          <a:p>
            <a:endParaRPr lang="en-US"/>
          </a:p>
        </p:txBody>
      </p:sp>
      <p:sp>
        <p:nvSpPr>
          <p:cNvPr id="16" name="AutoShape 28"/>
          <p:cNvSpPr>
            <a:spLocks noChangeArrowheads="1"/>
          </p:cNvSpPr>
          <p:nvPr/>
        </p:nvSpPr>
        <p:spPr bwMode="auto">
          <a:xfrm>
            <a:off x="4267200" y="4204414"/>
            <a:ext cx="7372350" cy="2895600"/>
          </a:xfrm>
          <a:prstGeom prst="horizontalScroll">
            <a:avLst>
              <a:gd name="adj" fmla="val 12500"/>
            </a:avLst>
          </a:prstGeom>
          <a:ln>
            <a:headEnd/>
            <a:tailEnd/>
          </a:ln>
        </p:spPr>
        <p:style>
          <a:lnRef idx="3">
            <a:schemeClr val="lt1"/>
          </a:lnRef>
          <a:fillRef idx="1">
            <a:schemeClr val="dk1"/>
          </a:fillRef>
          <a:effectRef idx="1">
            <a:schemeClr val="dk1"/>
          </a:effectRef>
          <a:fontRef idx="minor">
            <a:schemeClr val="lt1"/>
          </a:fontRef>
        </p:style>
        <p:txBody>
          <a:bodyPr wrap="none" lIns="114803" tIns="57401" rIns="114803" bIns="57401" anchor="ctr"/>
          <a:lstStyle/>
          <a:p>
            <a:pPr marL="478346" indent="-478346"/>
            <a:endParaRPr lang="en-US" sz="2500" b="1" dirty="0">
              <a:solidFill>
                <a:srgbClr val="FF0000"/>
              </a:solidFill>
              <a:latin typeface="Times New Roman" pitchFamily="18" charset="0"/>
              <a:cs typeface="Times New Roman" pitchFamily="18" charset="0"/>
            </a:endParaRPr>
          </a:p>
          <a:p>
            <a:pPr marL="478346" indent="-478346"/>
            <a:r>
              <a:rPr lang="en-US" sz="2500" b="1" dirty="0">
                <a:solidFill>
                  <a:schemeClr val="bg1"/>
                </a:solidFill>
                <a:latin typeface="Times New Roman" pitchFamily="18" charset="0"/>
                <a:cs typeface="Times New Roman" pitchFamily="18" charset="0"/>
              </a:rPr>
              <a:t>? </a:t>
            </a:r>
            <a:r>
              <a:rPr lang="en-US" sz="2500" b="1" dirty="0" err="1">
                <a:solidFill>
                  <a:schemeClr val="bg1"/>
                </a:solidFill>
                <a:latin typeface="Times New Roman" pitchFamily="18" charset="0"/>
                <a:cs typeface="Times New Roman" pitchFamily="18" charset="0"/>
              </a:rPr>
              <a:t>Em</a:t>
            </a:r>
            <a:r>
              <a:rPr lang="en-US" sz="2500" b="1" dirty="0">
                <a:solidFill>
                  <a:schemeClr val="bg1"/>
                </a:solidFill>
                <a:latin typeface="Times New Roman" pitchFamily="18" charset="0"/>
                <a:cs typeface="Times New Roman" pitchFamily="18" charset="0"/>
              </a:rPr>
              <a:t> </a:t>
            </a:r>
            <a:r>
              <a:rPr lang="en-US" sz="2500" b="1" dirty="0" err="1">
                <a:solidFill>
                  <a:schemeClr val="bg1"/>
                </a:solidFill>
                <a:latin typeface="Times New Roman" pitchFamily="18" charset="0"/>
                <a:cs typeface="Times New Roman" pitchFamily="18" charset="0"/>
              </a:rPr>
              <a:t>hiểu</a:t>
            </a:r>
            <a:r>
              <a:rPr lang="en-US" sz="2500" b="1" dirty="0">
                <a:solidFill>
                  <a:schemeClr val="bg1"/>
                </a:solidFill>
                <a:latin typeface="Times New Roman" pitchFamily="18" charset="0"/>
                <a:cs typeface="Times New Roman" pitchFamily="18" charset="0"/>
              </a:rPr>
              <a:t> </a:t>
            </a:r>
            <a:r>
              <a:rPr lang="en-US" sz="2500" b="1" dirty="0" err="1">
                <a:solidFill>
                  <a:schemeClr val="bg1"/>
                </a:solidFill>
                <a:latin typeface="Times New Roman" pitchFamily="18" charset="0"/>
                <a:cs typeface="Times New Roman" pitchFamily="18" charset="0"/>
              </a:rPr>
              <a:t>thế</a:t>
            </a:r>
            <a:r>
              <a:rPr lang="en-US" sz="2500" b="1" dirty="0">
                <a:solidFill>
                  <a:schemeClr val="bg1"/>
                </a:solidFill>
                <a:latin typeface="Times New Roman" pitchFamily="18" charset="0"/>
                <a:cs typeface="Times New Roman" pitchFamily="18" charset="0"/>
              </a:rPr>
              <a:t> </a:t>
            </a:r>
            <a:r>
              <a:rPr lang="en-US" sz="2500" b="1" dirty="0" err="1">
                <a:solidFill>
                  <a:schemeClr val="bg1"/>
                </a:solidFill>
                <a:latin typeface="Times New Roman" pitchFamily="18" charset="0"/>
                <a:cs typeface="Times New Roman" pitchFamily="18" charset="0"/>
              </a:rPr>
              <a:t>nào</a:t>
            </a:r>
            <a:r>
              <a:rPr lang="en-US" sz="2500" b="1" dirty="0">
                <a:solidFill>
                  <a:schemeClr val="bg1"/>
                </a:solidFill>
                <a:latin typeface="Times New Roman" pitchFamily="18" charset="0"/>
                <a:cs typeface="Times New Roman" pitchFamily="18" charset="0"/>
              </a:rPr>
              <a:t> </a:t>
            </a:r>
            <a:r>
              <a:rPr lang="en-US" sz="2500" b="1" dirty="0" err="1">
                <a:solidFill>
                  <a:schemeClr val="bg1"/>
                </a:solidFill>
                <a:latin typeface="Times New Roman" pitchFamily="18" charset="0"/>
                <a:cs typeface="Times New Roman" pitchFamily="18" charset="0"/>
              </a:rPr>
              <a:t>về</a:t>
            </a:r>
            <a:r>
              <a:rPr lang="en-US" sz="2500" b="1" dirty="0">
                <a:solidFill>
                  <a:schemeClr val="bg1"/>
                </a:solidFill>
                <a:latin typeface="Times New Roman" pitchFamily="18" charset="0"/>
                <a:cs typeface="Times New Roman" pitchFamily="18" charset="0"/>
              </a:rPr>
              <a:t> “ </a:t>
            </a:r>
            <a:r>
              <a:rPr lang="en-US" sz="2500" b="1" dirty="0" err="1">
                <a:solidFill>
                  <a:schemeClr val="bg1"/>
                </a:solidFill>
                <a:latin typeface="Times New Roman" pitchFamily="18" charset="0"/>
                <a:cs typeface="Times New Roman" pitchFamily="18" charset="0"/>
              </a:rPr>
              <a:t>Giọt</a:t>
            </a:r>
            <a:r>
              <a:rPr lang="en-US" sz="2500" b="1" dirty="0">
                <a:solidFill>
                  <a:schemeClr val="bg1"/>
                </a:solidFill>
                <a:latin typeface="Times New Roman" pitchFamily="18" charset="0"/>
                <a:cs typeface="Times New Roman" pitchFamily="18" charset="0"/>
              </a:rPr>
              <a:t> long </a:t>
            </a:r>
            <a:r>
              <a:rPr lang="en-US" sz="2500" b="1" dirty="0" err="1">
                <a:solidFill>
                  <a:schemeClr val="bg1"/>
                </a:solidFill>
                <a:latin typeface="Times New Roman" pitchFamily="18" charset="0"/>
                <a:cs typeface="Times New Roman" pitchFamily="18" charset="0"/>
              </a:rPr>
              <a:t>lanh</a:t>
            </a:r>
            <a:r>
              <a:rPr lang="en-US" sz="2500" b="1" dirty="0">
                <a:solidFill>
                  <a:schemeClr val="bg1"/>
                </a:solidFill>
                <a:latin typeface="Times New Roman" pitchFamily="18" charset="0"/>
                <a:cs typeface="Times New Roman" pitchFamily="18" charset="0"/>
              </a:rPr>
              <a:t>” ?</a:t>
            </a:r>
          </a:p>
          <a:p>
            <a:pPr marL="478346" indent="-478346"/>
            <a:r>
              <a:rPr lang="en-US" sz="2500" b="1" dirty="0">
                <a:latin typeface="Times New Roman" pitchFamily="18" charset="0"/>
                <a:cs typeface="Times New Roman" pitchFamily="18" charset="0"/>
              </a:rPr>
              <a:t>A. </a:t>
            </a:r>
            <a:r>
              <a:rPr lang="en-US" sz="2500" b="1" dirty="0" err="1">
                <a:latin typeface="Times New Roman" pitchFamily="18" charset="0"/>
                <a:cs typeface="Times New Roman" pitchFamily="18" charset="0"/>
              </a:rPr>
              <a:t>Giọt</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mưa</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xuân</a:t>
            </a:r>
            <a:r>
              <a:rPr lang="en-US" sz="2500" b="1" dirty="0">
                <a:latin typeface="Times New Roman" pitchFamily="18" charset="0"/>
                <a:cs typeface="Times New Roman" pitchFamily="18" charset="0"/>
              </a:rPr>
              <a:t>.</a:t>
            </a:r>
          </a:p>
          <a:p>
            <a:pPr marL="478346" indent="-478346"/>
            <a:r>
              <a:rPr lang="en-US" sz="2500" b="1" dirty="0">
                <a:latin typeface="Times New Roman" pitchFamily="18" charset="0"/>
                <a:cs typeface="Times New Roman" pitchFamily="18" charset="0"/>
              </a:rPr>
              <a:t>B. </a:t>
            </a:r>
            <a:r>
              <a:rPr lang="en-US" sz="2500" b="1" dirty="0" err="1">
                <a:latin typeface="Times New Roman" pitchFamily="18" charset="0"/>
                <a:cs typeface="Times New Roman" pitchFamily="18" charset="0"/>
              </a:rPr>
              <a:t>Giọt</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âm</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thanh</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của</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tiếng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chim</a:t>
            </a:r>
            <a:r>
              <a:rPr lang="en-US" sz="2500" b="1" dirty="0">
                <a:latin typeface="Times New Roman" pitchFamily="18" charset="0"/>
                <a:cs typeface="Times New Roman" pitchFamily="18" charset="0"/>
              </a:rPr>
              <a:t>.</a:t>
            </a:r>
          </a:p>
          <a:p>
            <a:pPr marL="478346" indent="-478346"/>
            <a:r>
              <a:rPr lang="en-US" sz="2500" b="1" dirty="0">
                <a:latin typeface="Times New Roman" pitchFamily="18" charset="0"/>
                <a:cs typeface="Times New Roman" pitchFamily="18" charset="0"/>
              </a:rPr>
              <a:t>C. </a:t>
            </a:r>
            <a:r>
              <a:rPr lang="en-US" sz="2500" b="1" dirty="0" err="1">
                <a:latin typeface="Times New Roman" pitchFamily="18" charset="0"/>
                <a:cs typeface="Times New Roman" pitchFamily="18" charset="0"/>
              </a:rPr>
              <a:t>Giọt</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sương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mùa</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xuân</a:t>
            </a:r>
            <a:r>
              <a:rPr lang="en-US" sz="2500" b="1" dirty="0">
                <a:latin typeface="Times New Roman" pitchFamily="18" charset="0"/>
                <a:cs typeface="Times New Roman" pitchFamily="18" charset="0"/>
              </a:rPr>
              <a:t>.</a:t>
            </a:r>
          </a:p>
          <a:p>
            <a:pPr marL="478346" indent="-478346"/>
            <a:r>
              <a:rPr lang="en-US" sz="2500" b="1" dirty="0">
                <a:latin typeface="Times New Roman" pitchFamily="18" charset="0"/>
                <a:cs typeface="Times New Roman" pitchFamily="18" charset="0"/>
              </a:rPr>
              <a:t>D. Ý </a:t>
            </a:r>
            <a:r>
              <a:rPr lang="en-US" sz="2500" b="1" dirty="0" err="1">
                <a:latin typeface="Times New Roman" pitchFamily="18" charset="0"/>
                <a:cs typeface="Times New Roman" pitchFamily="18" charset="0"/>
              </a:rPr>
              <a:t>kiến</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của</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riêng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em</a:t>
            </a:r>
            <a:r>
              <a:rPr lang="en-US" sz="2500" b="1" dirty="0">
                <a:latin typeface="Times New Roman" pitchFamily="18" charset="0"/>
                <a:cs typeface="Times New Roman" pitchFamily="18" charset="0"/>
              </a:rPr>
              <a:t>.</a:t>
            </a:r>
          </a:p>
          <a:p>
            <a:pPr marL="478346" indent="-478346"/>
            <a:endParaRPr lang="en-US" sz="2500" b="1" dirty="0">
              <a:latin typeface="Times New Roman" pitchFamily="18" charset="0"/>
              <a:cs typeface="Times New Roman" pitchFamily="18" charset="0"/>
            </a:endParaRPr>
          </a:p>
        </p:txBody>
      </p:sp>
      <p:sp>
        <p:nvSpPr>
          <p:cNvPr id="17" name="Text Box 124"/>
          <p:cNvSpPr txBox="1">
            <a:spLocks noChangeArrowheads="1"/>
          </p:cNvSpPr>
          <p:nvPr/>
        </p:nvSpPr>
        <p:spPr bwMode="auto">
          <a:xfrm>
            <a:off x="5374578" y="4648348"/>
            <a:ext cx="6019800" cy="546810"/>
          </a:xfrm>
          <a:prstGeom prst="rect">
            <a:avLst/>
          </a:prstGeom>
          <a:solidFill>
            <a:srgbClr val="FFFFFF"/>
          </a:solidFill>
          <a:ln w="38100">
            <a:noFill/>
            <a:miter lim="800000"/>
            <a:headEnd/>
            <a:tailEnd/>
          </a:ln>
        </p:spPr>
        <p:txBody>
          <a:bodyPr wrap="square" lIns="114803" tIns="57401" rIns="114803" bIns="57401">
            <a:spAutoFit/>
          </a:bodyPr>
          <a:lstStyle/>
          <a:p>
            <a:r>
              <a:rPr lang="en-US" sz="2800" b="1" dirty="0">
                <a:solidFill>
                  <a:srgbClr val="75845C"/>
                </a:solidFill>
                <a:latin typeface="Times New Roman" pitchFamily="18" charset="0"/>
                <a:cs typeface="Times New Roman" pitchFamily="18" charset="0"/>
                <a:sym typeface="Wingdings" pitchFamily="2" charset="2"/>
              </a:rPr>
              <a:t></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Cảm</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xúc</a:t>
            </a:r>
            <a:r>
              <a:rPr lang="en-US" sz="2800" b="1" dirty="0">
                <a:solidFill>
                  <a:srgbClr val="75845C"/>
                </a:solidFill>
                <a:latin typeface="Times New Roman" pitchFamily="18" charset="0"/>
                <a:cs typeface="Times New Roman" pitchFamily="18" charset="0"/>
              </a:rPr>
              <a:t> say </a:t>
            </a:r>
            <a:r>
              <a:rPr lang="en-US" sz="2800" b="1" dirty="0" err="1">
                <a:solidFill>
                  <a:srgbClr val="75845C"/>
                </a:solidFill>
                <a:latin typeface="Times New Roman" pitchFamily="18" charset="0"/>
                <a:cs typeface="Times New Roman" pitchFamily="18" charset="0"/>
              </a:rPr>
              <a:t>sưa</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ngây</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ngất</a:t>
            </a:r>
            <a:r>
              <a:rPr lang="en-US" sz="2800" b="1" dirty="0">
                <a:solidFill>
                  <a:srgbClr val="75845C"/>
                </a:solidFill>
                <a:latin typeface="Times New Roman" pitchFamily="18" charset="0"/>
                <a:cs typeface="Times New Roman" pitchFamily="18" charset="0"/>
              </a:rPr>
              <a:t> </a:t>
            </a:r>
          </a:p>
        </p:txBody>
      </p:sp>
      <p:sp>
        <p:nvSpPr>
          <p:cNvPr id="18" name="Text Box 25"/>
          <p:cNvSpPr txBox="1">
            <a:spLocks noChangeArrowheads="1"/>
          </p:cNvSpPr>
          <p:nvPr/>
        </p:nvSpPr>
        <p:spPr bwMode="auto">
          <a:xfrm>
            <a:off x="5374579" y="5461715"/>
            <a:ext cx="6055422" cy="977697"/>
          </a:xfrm>
          <a:prstGeom prst="rect">
            <a:avLst/>
          </a:prstGeom>
          <a:solidFill>
            <a:srgbClr val="FFFFFF"/>
          </a:solidFill>
          <a:ln w="9525">
            <a:noFill/>
            <a:miter lim="800000"/>
            <a:headEnd/>
            <a:tailEnd/>
          </a:ln>
        </p:spPr>
        <p:txBody>
          <a:bodyPr wrap="square" lIns="114803" tIns="57401" rIns="114803" bIns="57401">
            <a:spAutoFit/>
          </a:bodyPr>
          <a:lstStyle/>
          <a:p>
            <a:r>
              <a:rPr lang="en-US" sz="2800" b="1" dirty="0">
                <a:solidFill>
                  <a:srgbClr val="75845C"/>
                </a:solidFill>
                <a:latin typeface="Times New Roman" pitchFamily="18" charset="0"/>
                <a:cs typeface="Times New Roman" pitchFamily="18" charset="0"/>
                <a:sym typeface="Wingdings" pitchFamily="2" charset="2"/>
              </a:rPr>
              <a:t></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Tình</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yêu</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thiên</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nhiên</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yêu</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cuộc</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sống</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thiết</a:t>
            </a:r>
            <a:r>
              <a:rPr lang="en-US" sz="2800" b="1" dirty="0">
                <a:solidFill>
                  <a:srgbClr val="75845C"/>
                </a:solidFill>
                <a:latin typeface="Times New Roman" pitchFamily="18" charset="0"/>
                <a:cs typeface="Times New Roman" pitchFamily="18" charset="0"/>
              </a:rPr>
              <a:t> </a:t>
            </a:r>
            <a:r>
              <a:rPr lang="en-US" sz="2800" b="1" dirty="0" err="1">
                <a:solidFill>
                  <a:srgbClr val="75845C"/>
                </a:solidFill>
                <a:latin typeface="Times New Roman" pitchFamily="18" charset="0"/>
                <a:cs typeface="Times New Roman" pitchFamily="18" charset="0"/>
              </a:rPr>
              <a:t>tha</a:t>
            </a:r>
            <a:r>
              <a:rPr lang="en-US" sz="2800" b="1" dirty="0">
                <a:solidFill>
                  <a:srgbClr val="75845C"/>
                </a:solidFill>
                <a:latin typeface="Times New Roman" pitchFamily="18" charset="0"/>
                <a:cs typeface="Times New Roman" pitchFamily="18" charset="0"/>
              </a:rPr>
              <a:t>.</a:t>
            </a:r>
            <a:endParaRPr lang="en-US" sz="2800" dirty="0">
              <a:solidFill>
                <a:srgbClr val="75845C"/>
              </a:solidFill>
              <a:latin typeface="Times New Roman" pitchFamily="18" charset="0"/>
              <a:cs typeface="Times New Roman" pitchFamily="18" charset="0"/>
            </a:endParaRPr>
          </a:p>
        </p:txBody>
      </p:sp>
      <p:pic>
        <p:nvPicPr>
          <p:cNvPr id="19" name="Picture 18"/>
          <p:cNvPicPr>
            <a:picLocks noChangeAspect="1"/>
          </p:cNvPicPr>
          <p:nvPr/>
        </p:nvPicPr>
        <p:blipFill>
          <a:blip r:embed="rId2"/>
          <a:stretch>
            <a:fillRect/>
          </a:stretch>
        </p:blipFill>
        <p:spPr>
          <a:xfrm>
            <a:off x="3159919" y="1252511"/>
            <a:ext cx="1870576" cy="1845745"/>
          </a:xfrm>
          <a:prstGeom prst="ellipse">
            <a:avLst/>
          </a:prstGeom>
          <a:ln>
            <a:noFill/>
          </a:ln>
          <a:effectLst>
            <a:softEdge rad="112500"/>
          </a:effectLst>
        </p:spPr>
      </p:pic>
    </p:spTree>
    <p:extLst>
      <p:ext uri="{BB962C8B-B14F-4D97-AF65-F5344CB8AC3E}">
        <p14:creationId xmlns:p14="http://schemas.microsoft.com/office/powerpoint/2010/main" val="157438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strVal val="#ppt_w*0.70"/>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Effect transition="in" filter="fade">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ppt_w</p:attrName>
                                        </p:attrNameLst>
                                      </p:cBhvr>
                                      <p:tavLst>
                                        <p:tav tm="0">
                                          <p:val>
                                            <p:strVal val="#ppt_w*0.70"/>
                                          </p:val>
                                        </p:tav>
                                        <p:tav tm="100000">
                                          <p:val>
                                            <p:strVal val="#ppt_w"/>
                                          </p:val>
                                        </p:tav>
                                      </p:tavLst>
                                    </p:anim>
                                    <p:anim calcmode="lin" valueType="num">
                                      <p:cBhvr>
                                        <p:cTn id="59" dur="1000" fill="hold"/>
                                        <p:tgtEl>
                                          <p:spTgt spid="13"/>
                                        </p:tgtEl>
                                        <p:attrNameLst>
                                          <p:attrName>ppt_h</p:attrName>
                                        </p:attrNameLst>
                                      </p:cBhvr>
                                      <p:tavLst>
                                        <p:tav tm="0">
                                          <p:val>
                                            <p:strVal val="#ppt_h"/>
                                          </p:val>
                                        </p:tav>
                                        <p:tav tm="100000">
                                          <p:val>
                                            <p:strVal val="#ppt_h"/>
                                          </p:val>
                                        </p:tav>
                                      </p:tavLst>
                                    </p:anim>
                                    <p:animEffect transition="in" filter="fade">
                                      <p:cBhvr>
                                        <p:cTn id="60" dur="1000"/>
                                        <p:tgtEl>
                                          <p:spTgt spid="13"/>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strVal val="#ppt_w*0.70"/>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Effect transition="in" filter="fade">
                                      <p:cBhvr>
                                        <p:cTn id="65" dur="1000"/>
                                        <p:tgtEl>
                                          <p:spTgt spid="12"/>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strVal val="#ppt_w*0.70"/>
                                          </p:val>
                                        </p:tav>
                                        <p:tav tm="100000">
                                          <p:val>
                                            <p:strVal val="#ppt_w"/>
                                          </p:val>
                                        </p:tav>
                                      </p:tavLst>
                                    </p:anim>
                                    <p:anim calcmode="lin" valueType="num">
                                      <p:cBhvr>
                                        <p:cTn id="69" dur="1000" fill="hold"/>
                                        <p:tgtEl>
                                          <p:spTgt spid="15"/>
                                        </p:tgtEl>
                                        <p:attrNameLst>
                                          <p:attrName>ppt_h</p:attrName>
                                        </p:attrNameLst>
                                      </p:cBhvr>
                                      <p:tavLst>
                                        <p:tav tm="0">
                                          <p:val>
                                            <p:strVal val="#ppt_h"/>
                                          </p:val>
                                        </p:tav>
                                        <p:tav tm="100000">
                                          <p:val>
                                            <p:strVal val="#ppt_h"/>
                                          </p:val>
                                        </p:tav>
                                      </p:tavLst>
                                    </p:anim>
                                    <p:animEffect transition="in" filter="fade">
                                      <p:cBhvr>
                                        <p:cTn id="70" dur="10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1000" fill="hold"/>
                                        <p:tgtEl>
                                          <p:spTgt spid="16"/>
                                        </p:tgtEl>
                                        <p:attrNameLst>
                                          <p:attrName>ppt_w</p:attrName>
                                        </p:attrNameLst>
                                      </p:cBhvr>
                                      <p:tavLst>
                                        <p:tav tm="0">
                                          <p:val>
                                            <p:strVal val="#ppt_w*0.70"/>
                                          </p:val>
                                        </p:tav>
                                        <p:tav tm="100000">
                                          <p:val>
                                            <p:strVal val="#ppt_w"/>
                                          </p:val>
                                        </p:tav>
                                      </p:tavLst>
                                    </p:anim>
                                    <p:anim calcmode="lin" valueType="num">
                                      <p:cBhvr>
                                        <p:cTn id="76" dur="1000" fill="hold"/>
                                        <p:tgtEl>
                                          <p:spTgt spid="16"/>
                                        </p:tgtEl>
                                        <p:attrNameLst>
                                          <p:attrName>ppt_h</p:attrName>
                                        </p:attrNameLst>
                                      </p:cBhvr>
                                      <p:tavLst>
                                        <p:tav tm="0">
                                          <p:val>
                                            <p:strVal val="#ppt_h"/>
                                          </p:val>
                                        </p:tav>
                                        <p:tav tm="100000">
                                          <p:val>
                                            <p:strVal val="#ppt_h"/>
                                          </p:val>
                                        </p:tav>
                                      </p:tavLst>
                                    </p:anim>
                                    <p:animEffect transition="in" filter="fade">
                                      <p:cBhvr>
                                        <p:cTn id="77" dur="10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strips(downLeft)">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downLeft)">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strips(downLeft)">
                                      <p:cBhvr>
                                        <p:cTn id="9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p:bldP spid="8" grpId="0" animBg="1"/>
      <p:bldP spid="9" grpId="0"/>
      <p:bldP spid="10" grpId="0"/>
      <p:bldP spid="12" grpId="0"/>
      <p:bldP spid="13" grpId="0" animBg="1"/>
      <p:bldP spid="14" grpId="0"/>
      <p:bldP spid="15" grpId="0" animBg="1"/>
      <p:bldP spid="16" grpId="0" animBg="1"/>
      <p:bldP spid="16" grpId="1"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 y="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81872" y="578017"/>
            <a:ext cx="6742551"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1. Vẻ đẹp mùa xuân của thiên nhiên</a:t>
            </a:r>
            <a:endParaRPr lang="en-US" sz="3200" dirty="0">
              <a:solidFill>
                <a:srgbClr val="75845C"/>
              </a:solidFill>
              <a:latin typeface="Arial" panose="020B0604020202020204" pitchFamily="34" charset="0"/>
            </a:endParaRPr>
          </a:p>
        </p:txBody>
      </p:sp>
      <p:sp>
        <p:nvSpPr>
          <p:cNvPr id="4" name="Rectangle 3"/>
          <p:cNvSpPr/>
          <p:nvPr/>
        </p:nvSpPr>
        <p:spPr>
          <a:xfrm>
            <a:off x="7087179" y="870404"/>
            <a:ext cx="4785273" cy="5693866"/>
          </a:xfrm>
          <a:prstGeom prst="rect">
            <a:avLst/>
          </a:prstGeom>
        </p:spPr>
        <p:txBody>
          <a:bodyPr wrap="square">
            <a:spAutoFit/>
          </a:bodyPr>
          <a:lstStyle/>
          <a:p>
            <a:pPr algn="ctr">
              <a:lnSpc>
                <a:spcPct val="130000"/>
              </a:lnSpc>
            </a:pPr>
            <a:r>
              <a:rPr lang="vi-VN" sz="2800" dirty="0">
                <a:solidFill>
                  <a:srgbClr val="75845C"/>
                </a:solidFill>
                <a:latin typeface="Times New Roman" panose="02020603050405020304" pitchFamily="18" charset="0"/>
                <a:ea typeface="Calibri" panose="020F0502020204030204" pitchFamily="34" charset="0"/>
              </a:rPr>
              <a:t>Tác giả đã say sưa, ngây ngất rung động trước vẻ đẹp của thiên nhiên đất nước lúc vào xuân bằng cả tâm hồn mình. Chính điều này đã tạo nên nét tài hoa tinh tế trong việc cảm nhận và thể hiện cảnh sắc thiên nhiên, làm hiện lên bức tranh xuân trong sáng, mộng mơ, vui tươi, rộn ràng, náo nức.</a:t>
            </a:r>
            <a:endParaRPr lang="en-US" sz="2800" dirty="0">
              <a:solidFill>
                <a:srgbClr val="75845C"/>
              </a:solidFill>
            </a:endParaRPr>
          </a:p>
        </p:txBody>
      </p:sp>
      <p:pic>
        <p:nvPicPr>
          <p:cNvPr id="6" name="Picture 5"/>
          <p:cNvPicPr>
            <a:picLocks noChangeAspect="1"/>
          </p:cNvPicPr>
          <p:nvPr/>
        </p:nvPicPr>
        <p:blipFill>
          <a:blip r:embed="rId2"/>
          <a:stretch>
            <a:fillRect/>
          </a:stretch>
        </p:blipFill>
        <p:spPr>
          <a:xfrm>
            <a:off x="749348" y="1740809"/>
            <a:ext cx="5828434" cy="3882376"/>
          </a:xfrm>
          <a:prstGeom prst="rect">
            <a:avLst/>
          </a:prstGeom>
        </p:spPr>
      </p:pic>
    </p:spTree>
    <p:extLst>
      <p:ext uri="{BB962C8B-B14F-4D97-AF65-F5344CB8AC3E}">
        <p14:creationId xmlns:p14="http://schemas.microsoft.com/office/powerpoint/2010/main" val="237565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 y="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81872" y="578017"/>
            <a:ext cx="5213287"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2. Mùa xuân của đất nước  </a:t>
            </a:r>
            <a:endParaRPr lang="en-US" sz="3200" dirty="0">
              <a:solidFill>
                <a:srgbClr val="75845C"/>
              </a:solidFill>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72" y="1310525"/>
            <a:ext cx="7362463" cy="5205261"/>
          </a:xfrm>
          <a:prstGeom prst="rect">
            <a:avLst/>
          </a:prstGeom>
        </p:spPr>
      </p:pic>
      <p:sp>
        <p:nvSpPr>
          <p:cNvPr id="6" name="TextBox 5"/>
          <p:cNvSpPr txBox="1"/>
          <p:nvPr/>
        </p:nvSpPr>
        <p:spPr>
          <a:xfrm>
            <a:off x="8244350" y="1310525"/>
            <a:ext cx="3539612" cy="2062103"/>
          </a:xfrm>
          <a:prstGeom prst="rect">
            <a:avLst/>
          </a:prstGeom>
          <a:noFill/>
        </p:spPr>
        <p:txBody>
          <a:bodyPr wrap="square" rtlCol="0">
            <a:spAutoFit/>
          </a:bodyPr>
          <a:lstStyle/>
          <a:p>
            <a:r>
              <a:rPr lang="vi-VN" sz="3200" dirty="0">
                <a:solidFill>
                  <a:srgbClr val="75845C"/>
                </a:solidFill>
                <a:latin typeface="Times New Roman" panose="02020603050405020304" pitchFamily="18" charset="0"/>
                <a:cs typeface="Times New Roman" panose="02020603050405020304" pitchFamily="18" charset="0"/>
              </a:rPr>
              <a:t>Em hãy đọc đoạn 2, suy nghĩ và điền phiếu học tập trong 3 phút</a:t>
            </a:r>
            <a:endParaRPr lang="en-US" sz="3200" dirty="0">
              <a:solidFill>
                <a:srgbClr val="75845C"/>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5241" y="3272298"/>
            <a:ext cx="3585702" cy="3585702"/>
          </a:xfrm>
          <a:prstGeom prst="rect">
            <a:avLst/>
          </a:prstGeom>
        </p:spPr>
      </p:pic>
    </p:spTree>
    <p:extLst>
      <p:ext uri="{BB962C8B-B14F-4D97-AF65-F5344CB8AC3E}">
        <p14:creationId xmlns:p14="http://schemas.microsoft.com/office/powerpoint/2010/main" val="253402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764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08" y="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81872" y="578017"/>
            <a:ext cx="5213287"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2. Mùa xuân của đất nước  </a:t>
            </a:r>
            <a:endParaRPr lang="en-US" sz="3200" dirty="0">
              <a:solidFill>
                <a:srgbClr val="75845C"/>
              </a:solidFill>
              <a:latin typeface="Arial" panose="020B0604020202020204" pitchFamily="34" charset="0"/>
            </a:endParaRPr>
          </a:p>
        </p:txBody>
      </p:sp>
      <p:pic>
        <p:nvPicPr>
          <p:cNvPr id="8"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19631" y="943554"/>
            <a:ext cx="3274838" cy="1689689"/>
          </a:xfrm>
          <a:prstGeom prst="rect">
            <a:avLst/>
          </a:prstGeom>
          <a:ln>
            <a:noFill/>
          </a:ln>
          <a:effectLst>
            <a:outerShdw blurRad="292100" dist="139700" dir="2700000" algn="tl" rotWithShape="0">
              <a:srgbClr val="333333">
                <a:alpha val="65000"/>
              </a:srgbClr>
            </a:outerShdw>
          </a:effectLst>
        </p:spPr>
      </p:pic>
      <p:pic>
        <p:nvPicPr>
          <p:cNvPr id="9" name="Picture 1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85380" y="3694848"/>
            <a:ext cx="3143338" cy="1723960"/>
          </a:xfrm>
          <a:prstGeom prst="rect">
            <a:avLst/>
          </a:prstGeom>
          <a:noFill/>
          <a:ln w="9525">
            <a:noFill/>
            <a:miter lim="800000"/>
            <a:headEnd/>
            <a:tailEnd/>
          </a:ln>
        </p:spPr>
      </p:pic>
      <p:sp>
        <p:nvSpPr>
          <p:cNvPr id="10" name="TextBox 17"/>
          <p:cNvSpPr txBox="1">
            <a:spLocks noChangeArrowheads="1"/>
          </p:cNvSpPr>
          <p:nvPr/>
        </p:nvSpPr>
        <p:spPr bwMode="auto">
          <a:xfrm>
            <a:off x="9680545" y="1477908"/>
            <a:ext cx="1519083" cy="977697"/>
          </a:xfrm>
          <a:prstGeom prst="rect">
            <a:avLst/>
          </a:prstGeom>
          <a:noFill/>
          <a:ln w="28575">
            <a:solidFill>
              <a:srgbClr val="009900"/>
            </a:solidFill>
            <a:miter lim="800000"/>
            <a:headEnd/>
            <a:tailEnd/>
          </a:ln>
        </p:spPr>
        <p:txBody>
          <a:bodyPr wrap="square" lIns="114803" tIns="57401" rIns="114803" bIns="57401">
            <a:spAutoFit/>
          </a:bodyPr>
          <a:lstStyle/>
          <a:p>
            <a:pPr algn="ctr"/>
            <a:r>
              <a:rPr lang="en-US" sz="2800" b="1" dirty="0" err="1">
                <a:solidFill>
                  <a:schemeClr val="accent3">
                    <a:lumMod val="50000"/>
                  </a:schemeClr>
                </a:solidFill>
                <a:latin typeface="Times New Roman" pitchFamily="18" charset="0"/>
                <a:cs typeface="Times New Roman" pitchFamily="18" charset="0"/>
              </a:rPr>
              <a:t>Bảo</a:t>
            </a:r>
            <a:r>
              <a:rPr lang="en-US" sz="2800" b="1" dirty="0">
                <a:solidFill>
                  <a:schemeClr val="accent3">
                    <a:lumMod val="50000"/>
                  </a:schemeClr>
                </a:solidFill>
                <a:latin typeface="Times New Roman" pitchFamily="18" charset="0"/>
                <a:cs typeface="Times New Roman" pitchFamily="18" charset="0"/>
              </a:rPr>
              <a:t> </a:t>
            </a:r>
            <a:r>
              <a:rPr lang="en-US" sz="2800" b="1" dirty="0" err="1">
                <a:solidFill>
                  <a:schemeClr val="accent3">
                    <a:lumMod val="50000"/>
                  </a:schemeClr>
                </a:solidFill>
                <a:latin typeface="Times New Roman" pitchFamily="18" charset="0"/>
                <a:cs typeface="Times New Roman" pitchFamily="18" charset="0"/>
              </a:rPr>
              <a:t>vệ</a:t>
            </a:r>
            <a:r>
              <a:rPr lang="en-US" sz="2800" b="1" dirty="0">
                <a:solidFill>
                  <a:schemeClr val="accent3">
                    <a:lumMod val="50000"/>
                  </a:schemeClr>
                </a:solidFill>
                <a:latin typeface="Times New Roman" pitchFamily="18" charset="0"/>
                <a:cs typeface="Times New Roman" pitchFamily="18" charset="0"/>
              </a:rPr>
              <a:t> </a:t>
            </a:r>
            <a:r>
              <a:rPr lang="vi-VN" sz="2800" b="1" dirty="0" err="1">
                <a:solidFill>
                  <a:schemeClr val="accent3">
                    <a:lumMod val="50000"/>
                  </a:schemeClr>
                </a:solidFill>
                <a:latin typeface="Times New Roman" pitchFamily="18" charset="0"/>
                <a:cs typeface="Times New Roman" pitchFamily="18" charset="0"/>
              </a:rPr>
              <a:t>T</a:t>
            </a:r>
            <a:r>
              <a:rPr lang="en-US" sz="2800" b="1" dirty="0">
                <a:solidFill>
                  <a:schemeClr val="accent3">
                    <a:lumMod val="50000"/>
                  </a:schemeClr>
                </a:solidFill>
                <a:latin typeface="Times New Roman" pitchFamily="18" charset="0"/>
                <a:cs typeface="Times New Roman" pitchFamily="18" charset="0"/>
              </a:rPr>
              <a:t>ổ </a:t>
            </a:r>
            <a:r>
              <a:rPr lang="en-US" sz="2800" b="1" dirty="0" err="1">
                <a:solidFill>
                  <a:schemeClr val="accent3">
                    <a:lumMod val="50000"/>
                  </a:schemeClr>
                </a:solidFill>
                <a:latin typeface="Times New Roman" pitchFamily="18" charset="0"/>
                <a:cs typeface="Times New Roman" pitchFamily="18" charset="0"/>
              </a:rPr>
              <a:t>quốc</a:t>
            </a:r>
            <a:endParaRPr lang="en-US" sz="2800" b="1" dirty="0">
              <a:solidFill>
                <a:schemeClr val="accent3">
                  <a:lumMod val="50000"/>
                </a:schemeClr>
              </a:solidFill>
              <a:latin typeface="Times New Roman" pitchFamily="18" charset="0"/>
              <a:cs typeface="Times New Roman" pitchFamily="18" charset="0"/>
            </a:endParaRPr>
          </a:p>
        </p:txBody>
      </p:sp>
      <p:sp>
        <p:nvSpPr>
          <p:cNvPr id="11" name="TextBox 18"/>
          <p:cNvSpPr txBox="1">
            <a:spLocks noChangeArrowheads="1"/>
          </p:cNvSpPr>
          <p:nvPr/>
        </p:nvSpPr>
        <p:spPr bwMode="auto">
          <a:xfrm>
            <a:off x="9680545" y="4010223"/>
            <a:ext cx="1981885" cy="1408585"/>
          </a:xfrm>
          <a:prstGeom prst="rect">
            <a:avLst/>
          </a:prstGeom>
          <a:noFill/>
          <a:ln w="28575">
            <a:solidFill>
              <a:srgbClr val="009900"/>
            </a:solidFill>
            <a:miter lim="800000"/>
            <a:headEnd/>
            <a:tailEnd/>
          </a:ln>
        </p:spPr>
        <p:txBody>
          <a:bodyPr wrap="square" lIns="114803" tIns="57401" rIns="114803" bIns="57401">
            <a:spAutoFit/>
          </a:bodyPr>
          <a:lstStyle/>
          <a:p>
            <a:pPr algn="ctr"/>
            <a:r>
              <a:rPr lang="en-US" sz="2800" b="1" dirty="0">
                <a:solidFill>
                  <a:srgbClr val="9900CC"/>
                </a:solidFill>
                <a:latin typeface="Times New Roman" pitchFamily="18" charset="0"/>
                <a:cs typeface="Times New Roman" pitchFamily="18" charset="0"/>
              </a:rPr>
              <a:t> </a:t>
            </a:r>
            <a:r>
              <a:rPr lang="en-US" sz="2800" b="1" dirty="0">
                <a:solidFill>
                  <a:schemeClr val="accent3">
                    <a:lumMod val="50000"/>
                  </a:schemeClr>
                </a:solidFill>
                <a:latin typeface="Times New Roman" pitchFamily="18" charset="0"/>
                <a:cs typeface="Times New Roman" pitchFamily="18" charset="0"/>
              </a:rPr>
              <a:t>Lao </a:t>
            </a:r>
            <a:r>
              <a:rPr lang="en-US" sz="2800" b="1" dirty="0" err="1">
                <a:solidFill>
                  <a:schemeClr val="accent3">
                    <a:lumMod val="50000"/>
                  </a:schemeClr>
                </a:solidFill>
                <a:latin typeface="Times New Roman" pitchFamily="18" charset="0"/>
                <a:cs typeface="Times New Roman" pitchFamily="18" charset="0"/>
              </a:rPr>
              <a:t>động</a:t>
            </a:r>
            <a:r>
              <a:rPr lang="en-US" sz="2800" b="1" dirty="0">
                <a:solidFill>
                  <a:schemeClr val="accent3">
                    <a:lumMod val="50000"/>
                  </a:schemeClr>
                </a:solidFill>
                <a:latin typeface="Times New Roman" pitchFamily="18" charset="0"/>
                <a:cs typeface="Times New Roman" pitchFamily="18" charset="0"/>
              </a:rPr>
              <a:t> </a:t>
            </a:r>
            <a:r>
              <a:rPr lang="en-US" sz="2800" b="1" dirty="0" err="1">
                <a:solidFill>
                  <a:schemeClr val="accent3">
                    <a:lumMod val="50000"/>
                  </a:schemeClr>
                </a:solidFill>
                <a:latin typeface="Times New Roman" pitchFamily="18" charset="0"/>
                <a:cs typeface="Times New Roman" pitchFamily="18" charset="0"/>
              </a:rPr>
              <a:t>dựng</a:t>
            </a:r>
            <a:r>
              <a:rPr lang="en-US" sz="2800" b="1" dirty="0">
                <a:solidFill>
                  <a:schemeClr val="accent3">
                    <a:lumMod val="50000"/>
                  </a:schemeClr>
                </a:solidFill>
                <a:latin typeface="Times New Roman" pitchFamily="18" charset="0"/>
                <a:cs typeface="Times New Roman" pitchFamily="18" charset="0"/>
              </a:rPr>
              <a:t> </a:t>
            </a:r>
            <a:r>
              <a:rPr lang="en-US" sz="2800" b="1" dirty="0" err="1">
                <a:solidFill>
                  <a:schemeClr val="accent3">
                    <a:lumMod val="50000"/>
                  </a:schemeClr>
                </a:solidFill>
                <a:latin typeface="Times New Roman" pitchFamily="18" charset="0"/>
                <a:cs typeface="Times New Roman" pitchFamily="18" charset="0"/>
              </a:rPr>
              <a:t>xây</a:t>
            </a:r>
            <a:r>
              <a:rPr lang="en-US" sz="2800" b="1" dirty="0">
                <a:solidFill>
                  <a:schemeClr val="accent3">
                    <a:lumMod val="50000"/>
                  </a:schemeClr>
                </a:solidFill>
                <a:latin typeface="Times New Roman" pitchFamily="18" charset="0"/>
                <a:cs typeface="Times New Roman" pitchFamily="18" charset="0"/>
              </a:rPr>
              <a:t> </a:t>
            </a:r>
            <a:r>
              <a:rPr lang="en-US" sz="2800" b="1" dirty="0" err="1">
                <a:solidFill>
                  <a:schemeClr val="accent3">
                    <a:lumMod val="50000"/>
                  </a:schemeClr>
                </a:solidFill>
                <a:latin typeface="Times New Roman" pitchFamily="18" charset="0"/>
                <a:cs typeface="Times New Roman" pitchFamily="18" charset="0"/>
              </a:rPr>
              <a:t>đất</a:t>
            </a:r>
            <a:r>
              <a:rPr lang="en-US" sz="2800" b="1" dirty="0">
                <a:solidFill>
                  <a:schemeClr val="accent3">
                    <a:lumMod val="50000"/>
                  </a:schemeClr>
                </a:solidFill>
                <a:latin typeface="Times New Roman" pitchFamily="18" charset="0"/>
                <a:cs typeface="Times New Roman" pitchFamily="18" charset="0"/>
              </a:rPr>
              <a:t> </a:t>
            </a:r>
            <a:r>
              <a:rPr lang="en-US" sz="2800" b="1" dirty="0" err="1">
                <a:solidFill>
                  <a:schemeClr val="accent3">
                    <a:lumMod val="50000"/>
                  </a:schemeClr>
                </a:solidFill>
                <a:latin typeface="Times New Roman" pitchFamily="18" charset="0"/>
                <a:cs typeface="Times New Roman" pitchFamily="18" charset="0"/>
              </a:rPr>
              <a:t>nước</a:t>
            </a:r>
            <a:endParaRPr lang="en-US" sz="2800" b="1" dirty="0">
              <a:solidFill>
                <a:schemeClr val="accent3">
                  <a:lumMod val="50000"/>
                </a:schemeClr>
              </a:solidFill>
              <a:latin typeface="Times New Roman" pitchFamily="18" charset="0"/>
              <a:cs typeface="Times New Roman" pitchFamily="18" charset="0"/>
            </a:endParaRPr>
          </a:p>
        </p:txBody>
      </p:sp>
      <p:pic>
        <p:nvPicPr>
          <p:cNvPr id="12" name="Picture 10"/>
          <p:cNvPicPr>
            <a:picLocks noChangeAspect="1" noChangeArrowheads="1"/>
          </p:cNvPicPr>
          <p:nvPr/>
        </p:nvPicPr>
        <p:blipFill>
          <a:blip r:embed="rId4"/>
          <a:srcRect/>
          <a:stretch>
            <a:fillRect/>
          </a:stretch>
        </p:blipFill>
        <p:spPr bwMode="auto">
          <a:xfrm>
            <a:off x="254943" y="1971775"/>
            <a:ext cx="2681523" cy="1905000"/>
          </a:xfrm>
          <a:prstGeom prst="rect">
            <a:avLst/>
          </a:prstGeom>
          <a:ln>
            <a:noFill/>
          </a:ln>
          <a:effectLst>
            <a:outerShdw blurRad="292100" dist="139700" dir="2700000" algn="tl" rotWithShape="0">
              <a:srgbClr val="333333">
                <a:alpha val="65000"/>
              </a:srgbClr>
            </a:outerShdw>
          </a:effectLst>
        </p:spPr>
      </p:pic>
      <p:sp>
        <p:nvSpPr>
          <p:cNvPr id="13" name="Text Box 12"/>
          <p:cNvSpPr txBox="1">
            <a:spLocks noChangeArrowheads="1"/>
          </p:cNvSpPr>
          <p:nvPr/>
        </p:nvSpPr>
        <p:spPr bwMode="auto">
          <a:xfrm>
            <a:off x="5403284" y="2704062"/>
            <a:ext cx="3107531" cy="54681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114803" tIns="57401" rIns="114803" bIns="57401">
            <a:spAutoFit/>
          </a:bodyPr>
          <a:lstStyle/>
          <a:p>
            <a:pPr algn="ctr"/>
            <a:r>
              <a:rPr lang="en-US" sz="2800" b="1" dirty="0" err="1">
                <a:solidFill>
                  <a:srgbClr val="FFFFFF"/>
                </a:solidFill>
                <a:latin typeface="Times New Roman" pitchFamily="18" charset="0"/>
                <a:cs typeface="Times New Roman" pitchFamily="18" charset="0"/>
              </a:rPr>
              <a:t>Người</a:t>
            </a:r>
            <a:r>
              <a:rPr lang="en-US" sz="2800" b="1" dirty="0">
                <a:solidFill>
                  <a:srgbClr val="FFFFFF"/>
                </a:solidFill>
                <a:latin typeface="Times New Roman" pitchFamily="18" charset="0"/>
                <a:cs typeface="Times New Roman" pitchFamily="18" charset="0"/>
              </a:rPr>
              <a:t> </a:t>
            </a:r>
            <a:r>
              <a:rPr lang="en-US" sz="2800" b="1" dirty="0" err="1">
                <a:solidFill>
                  <a:srgbClr val="FFFFFF"/>
                </a:solidFill>
                <a:latin typeface="Times New Roman" pitchFamily="18" charset="0"/>
                <a:cs typeface="Times New Roman" pitchFamily="18" charset="0"/>
              </a:rPr>
              <a:t>cầm</a:t>
            </a:r>
            <a:r>
              <a:rPr lang="en-US" sz="2800" b="1" dirty="0">
                <a:solidFill>
                  <a:srgbClr val="FFFFFF"/>
                </a:solidFill>
                <a:latin typeface="Times New Roman" pitchFamily="18" charset="0"/>
                <a:cs typeface="Times New Roman" pitchFamily="18" charset="0"/>
              </a:rPr>
              <a:t> </a:t>
            </a:r>
            <a:r>
              <a:rPr lang="en-US" sz="2800" b="1" dirty="0" err="1">
                <a:solidFill>
                  <a:srgbClr val="FFFFFF"/>
                </a:solidFill>
                <a:latin typeface="Times New Roman" pitchFamily="18" charset="0"/>
                <a:cs typeface="Times New Roman" pitchFamily="18" charset="0"/>
              </a:rPr>
              <a:t>súng</a:t>
            </a:r>
            <a:endParaRPr lang="en-US" sz="2800" b="1" dirty="0">
              <a:solidFill>
                <a:srgbClr val="FFFFFF"/>
              </a:solidFill>
              <a:latin typeface="Times New Roman" pitchFamily="18" charset="0"/>
              <a:cs typeface="Times New Roman" pitchFamily="18" charset="0"/>
            </a:endParaRPr>
          </a:p>
        </p:txBody>
      </p:sp>
      <p:sp>
        <p:nvSpPr>
          <p:cNvPr id="14" name="Text Box 13"/>
          <p:cNvSpPr txBox="1">
            <a:spLocks noChangeArrowheads="1"/>
          </p:cNvSpPr>
          <p:nvPr/>
        </p:nvSpPr>
        <p:spPr bwMode="auto">
          <a:xfrm>
            <a:off x="5371020" y="5308535"/>
            <a:ext cx="3040559" cy="546810"/>
          </a:xfrm>
          <a:prstGeom prst="rect">
            <a:avLst/>
          </a:prstGeom>
          <a:solidFill>
            <a:srgbClr val="009900"/>
          </a:solidFill>
          <a:ln w="9525">
            <a:noFill/>
            <a:miter lim="800000"/>
            <a:headEnd/>
            <a:tailEnd/>
          </a:ln>
        </p:spPr>
        <p:txBody>
          <a:bodyPr lIns="114803" tIns="57401" rIns="114803" bIns="57401">
            <a:spAutoFit/>
          </a:bodyPr>
          <a:lstStyle/>
          <a:p>
            <a:pPr algn="ctr"/>
            <a:r>
              <a:rPr lang="en-US" sz="2800" b="1" dirty="0" err="1">
                <a:solidFill>
                  <a:srgbClr val="FFFFFF"/>
                </a:solidFill>
                <a:latin typeface="Times New Roman" pitchFamily="18" charset="0"/>
                <a:cs typeface="Times New Roman" pitchFamily="18" charset="0"/>
              </a:rPr>
              <a:t>Người</a:t>
            </a:r>
            <a:r>
              <a:rPr lang="en-US" sz="2800" b="1" dirty="0">
                <a:solidFill>
                  <a:srgbClr val="FFFFFF"/>
                </a:solidFill>
                <a:latin typeface="Times New Roman" pitchFamily="18" charset="0"/>
                <a:cs typeface="Times New Roman" pitchFamily="18" charset="0"/>
              </a:rPr>
              <a:t> </a:t>
            </a:r>
            <a:r>
              <a:rPr lang="en-US" sz="2800" b="1" dirty="0" err="1">
                <a:solidFill>
                  <a:srgbClr val="FFFFFF"/>
                </a:solidFill>
                <a:latin typeface="Times New Roman" pitchFamily="18" charset="0"/>
                <a:cs typeface="Times New Roman" pitchFamily="18" charset="0"/>
              </a:rPr>
              <a:t>ra</a:t>
            </a:r>
            <a:r>
              <a:rPr lang="en-US" sz="2800" b="1" dirty="0">
                <a:solidFill>
                  <a:srgbClr val="FFFFFF"/>
                </a:solidFill>
                <a:latin typeface="Times New Roman" pitchFamily="18" charset="0"/>
                <a:cs typeface="Times New Roman" pitchFamily="18" charset="0"/>
              </a:rPr>
              <a:t> </a:t>
            </a:r>
            <a:r>
              <a:rPr lang="en-US" sz="2800" b="1" dirty="0" err="1">
                <a:solidFill>
                  <a:srgbClr val="FFFFFF"/>
                </a:solidFill>
                <a:latin typeface="Times New Roman" pitchFamily="18" charset="0"/>
                <a:cs typeface="Times New Roman" pitchFamily="18" charset="0"/>
              </a:rPr>
              <a:t>đồng</a:t>
            </a:r>
            <a:endParaRPr lang="en-US" sz="2800" b="1" dirty="0">
              <a:solidFill>
                <a:srgbClr val="FFFFFF"/>
              </a:solidFill>
              <a:latin typeface="Times New Roman" pitchFamily="18" charset="0"/>
              <a:cs typeface="Times New Roman" pitchFamily="18" charset="0"/>
            </a:endParaRPr>
          </a:p>
        </p:txBody>
      </p:sp>
      <p:sp>
        <p:nvSpPr>
          <p:cNvPr id="15" name="Line 14"/>
          <p:cNvSpPr>
            <a:spLocks noChangeShapeType="1"/>
          </p:cNvSpPr>
          <p:nvPr/>
        </p:nvSpPr>
        <p:spPr bwMode="auto">
          <a:xfrm flipV="1">
            <a:off x="2936466" y="1740808"/>
            <a:ext cx="2078679" cy="1174129"/>
          </a:xfrm>
          <a:prstGeom prst="line">
            <a:avLst/>
          </a:prstGeom>
          <a:noFill/>
          <a:ln w="57150" cmpd="thinThick">
            <a:solidFill>
              <a:srgbClr val="009900"/>
            </a:solidFill>
            <a:round/>
            <a:headEnd/>
            <a:tailEnd type="triangle" w="med" len="med"/>
          </a:ln>
        </p:spPr>
        <p:txBody>
          <a:bodyPr lIns="114803" tIns="57401" rIns="114803" bIns="57401"/>
          <a:lstStyle/>
          <a:p>
            <a:endParaRPr lang="en-US">
              <a:latin typeface="Times New Roman" pitchFamily="18" charset="0"/>
              <a:cs typeface="Times New Roman" pitchFamily="18" charset="0"/>
            </a:endParaRPr>
          </a:p>
        </p:txBody>
      </p:sp>
      <p:sp>
        <p:nvSpPr>
          <p:cNvPr id="16" name="Line 15"/>
          <p:cNvSpPr>
            <a:spLocks noChangeShapeType="1"/>
          </p:cNvSpPr>
          <p:nvPr/>
        </p:nvSpPr>
        <p:spPr bwMode="auto">
          <a:xfrm>
            <a:off x="2936466" y="2938648"/>
            <a:ext cx="2076930" cy="1215555"/>
          </a:xfrm>
          <a:prstGeom prst="line">
            <a:avLst/>
          </a:prstGeom>
          <a:noFill/>
          <a:ln w="57150" cmpd="thinThick">
            <a:solidFill>
              <a:srgbClr val="009900"/>
            </a:solidFill>
            <a:round/>
            <a:headEnd/>
            <a:tailEnd type="triangle" w="med" len="med"/>
          </a:ln>
        </p:spPr>
        <p:txBody>
          <a:bodyPr lIns="114803" tIns="57401" rIns="114803" bIns="57401"/>
          <a:lstStyle/>
          <a:p>
            <a:endParaRPr lang="en-US">
              <a:latin typeface="Times New Roman" pitchFamily="18" charset="0"/>
              <a:cs typeface="Times New Roman" pitchFamily="18" charset="0"/>
            </a:endParaRPr>
          </a:p>
        </p:txBody>
      </p:sp>
      <p:sp>
        <p:nvSpPr>
          <p:cNvPr id="17" name="Line 16"/>
          <p:cNvSpPr>
            <a:spLocks noChangeShapeType="1"/>
          </p:cNvSpPr>
          <p:nvPr/>
        </p:nvSpPr>
        <p:spPr bwMode="auto">
          <a:xfrm>
            <a:off x="8594469" y="4791993"/>
            <a:ext cx="623274" cy="29467"/>
          </a:xfrm>
          <a:prstGeom prst="line">
            <a:avLst/>
          </a:prstGeom>
          <a:noFill/>
          <a:ln w="57150" cmpd="thinThick">
            <a:solidFill>
              <a:srgbClr val="009900"/>
            </a:solidFill>
            <a:round/>
            <a:headEnd/>
            <a:tailEnd type="triangle" w="med" len="med"/>
          </a:ln>
        </p:spPr>
        <p:txBody>
          <a:bodyPr lIns="114803" tIns="57401" rIns="114803" bIns="57401"/>
          <a:lstStyle/>
          <a:p>
            <a:endParaRPr lang="en-US">
              <a:latin typeface="Times New Roman" pitchFamily="18" charset="0"/>
              <a:cs typeface="Times New Roman" pitchFamily="18" charset="0"/>
            </a:endParaRPr>
          </a:p>
        </p:txBody>
      </p:sp>
      <p:sp>
        <p:nvSpPr>
          <p:cNvPr id="18" name="Line 17"/>
          <p:cNvSpPr>
            <a:spLocks noChangeShapeType="1"/>
          </p:cNvSpPr>
          <p:nvPr/>
        </p:nvSpPr>
        <p:spPr bwMode="auto">
          <a:xfrm>
            <a:off x="8830055" y="1966757"/>
            <a:ext cx="387688" cy="5018"/>
          </a:xfrm>
          <a:prstGeom prst="line">
            <a:avLst/>
          </a:prstGeom>
          <a:noFill/>
          <a:ln w="57150" cmpd="thinThick">
            <a:solidFill>
              <a:srgbClr val="009900"/>
            </a:solidFill>
            <a:round/>
            <a:headEnd/>
            <a:tailEnd type="triangle" w="med" len="med"/>
          </a:ln>
        </p:spPr>
        <p:txBody>
          <a:bodyPr lIns="114803" tIns="57401" rIns="114803" bIns="57401"/>
          <a:lstStyle/>
          <a:p>
            <a:endParaRPr lang="en-US">
              <a:latin typeface="Times New Roman" pitchFamily="18" charset="0"/>
              <a:cs typeface="Times New Roman" pitchFamily="18" charset="0"/>
            </a:endParaRPr>
          </a:p>
        </p:txBody>
      </p:sp>
      <p:sp>
        <p:nvSpPr>
          <p:cNvPr id="19" name="Text Box 22"/>
          <p:cNvSpPr txBox="1">
            <a:spLocks noChangeArrowheads="1"/>
          </p:cNvSpPr>
          <p:nvPr/>
        </p:nvSpPr>
        <p:spPr bwMode="auto">
          <a:xfrm>
            <a:off x="1019719" y="3948462"/>
            <a:ext cx="893889" cy="608366"/>
          </a:xfrm>
          <a:prstGeom prst="rect">
            <a:avLst/>
          </a:prstGeom>
          <a:noFill/>
          <a:ln w="9525">
            <a:noFill/>
            <a:miter lim="800000"/>
            <a:headEnd/>
            <a:tailEnd/>
          </a:ln>
        </p:spPr>
        <p:txBody>
          <a:bodyPr wrap="none" lIns="114803" tIns="57401" rIns="114803" bIns="57401">
            <a:spAutoFit/>
          </a:bodyPr>
          <a:lstStyle/>
          <a:p>
            <a:r>
              <a:rPr lang="en-US" sz="3200" b="1" dirty="0" err="1">
                <a:solidFill>
                  <a:srgbClr val="00B050"/>
                </a:solidFill>
                <a:latin typeface="Times New Roman" pitchFamily="18" charset="0"/>
                <a:cs typeface="Times New Roman" pitchFamily="18" charset="0"/>
              </a:rPr>
              <a:t>Lộc</a:t>
            </a:r>
            <a:endParaRPr lang="en-US" sz="3200" b="1" dirty="0">
              <a:solidFill>
                <a:srgbClr val="00B050"/>
              </a:solidFill>
              <a:latin typeface="Times New Roman" pitchFamily="18" charset="0"/>
              <a:cs typeface="Times New Roman" pitchFamily="18" charset="0"/>
            </a:endParaRPr>
          </a:p>
        </p:txBody>
      </p:sp>
      <p:sp>
        <p:nvSpPr>
          <p:cNvPr id="20" name="Text Box 23"/>
          <p:cNvSpPr txBox="1">
            <a:spLocks noChangeArrowheads="1"/>
          </p:cNvSpPr>
          <p:nvPr/>
        </p:nvSpPr>
        <p:spPr bwMode="auto">
          <a:xfrm>
            <a:off x="3419707" y="2010151"/>
            <a:ext cx="1595438" cy="577588"/>
          </a:xfrm>
          <a:prstGeom prst="rect">
            <a:avLst/>
          </a:prstGeom>
          <a:solidFill>
            <a:schemeClr val="bg1"/>
          </a:solidFill>
          <a:ln w="9525">
            <a:noFill/>
            <a:miter lim="800000"/>
            <a:headEnd/>
            <a:tailEnd/>
          </a:ln>
        </p:spPr>
        <p:txBody>
          <a:bodyPr wrap="square" lIns="114803" tIns="57401" rIns="114803" bIns="57401">
            <a:spAutoFit/>
          </a:bodyPr>
          <a:lstStyle/>
          <a:p>
            <a:pPr algn="ctr"/>
            <a:r>
              <a:rPr lang="en-US" sz="3000" b="1" dirty="0" err="1">
                <a:solidFill>
                  <a:srgbClr val="009900"/>
                </a:solidFill>
                <a:latin typeface="Times New Roman" pitchFamily="18" charset="0"/>
                <a:cs typeface="Times New Roman" pitchFamily="18" charset="0"/>
              </a:rPr>
              <a:t>giắt</a:t>
            </a:r>
            <a:r>
              <a:rPr lang="en-US" sz="3000" b="1" dirty="0">
                <a:solidFill>
                  <a:srgbClr val="009900"/>
                </a:solidFill>
                <a:latin typeface="Times New Roman" pitchFamily="18" charset="0"/>
                <a:cs typeface="Times New Roman" pitchFamily="18" charset="0"/>
              </a:rPr>
              <a:t> </a:t>
            </a:r>
            <a:r>
              <a:rPr lang="en-US" sz="3000" b="1" dirty="0" err="1">
                <a:solidFill>
                  <a:srgbClr val="009900"/>
                </a:solidFill>
                <a:latin typeface="Times New Roman" pitchFamily="18" charset="0"/>
                <a:cs typeface="Times New Roman" pitchFamily="18" charset="0"/>
              </a:rPr>
              <a:t>đầy</a:t>
            </a:r>
            <a:endParaRPr lang="en-US" sz="3000" b="1" dirty="0">
              <a:solidFill>
                <a:srgbClr val="009900"/>
              </a:solidFill>
              <a:latin typeface="Times New Roman" pitchFamily="18" charset="0"/>
              <a:cs typeface="Times New Roman" pitchFamily="18" charset="0"/>
            </a:endParaRPr>
          </a:p>
        </p:txBody>
      </p:sp>
      <p:sp>
        <p:nvSpPr>
          <p:cNvPr id="21" name="Text Box 24"/>
          <p:cNvSpPr txBox="1">
            <a:spLocks noChangeArrowheads="1"/>
          </p:cNvSpPr>
          <p:nvPr/>
        </p:nvSpPr>
        <p:spPr bwMode="auto">
          <a:xfrm flipH="1">
            <a:off x="3338431" y="3224057"/>
            <a:ext cx="1981200" cy="608366"/>
          </a:xfrm>
          <a:prstGeom prst="rect">
            <a:avLst/>
          </a:prstGeom>
          <a:solidFill>
            <a:schemeClr val="bg1"/>
          </a:solidFill>
          <a:ln w="9525">
            <a:noFill/>
            <a:miter lim="800000"/>
            <a:headEnd/>
            <a:tailEnd/>
          </a:ln>
        </p:spPr>
        <p:txBody>
          <a:bodyPr wrap="square" lIns="114803" tIns="57401" rIns="114803" bIns="57401">
            <a:spAutoFit/>
          </a:bodyPr>
          <a:lstStyle/>
          <a:p>
            <a:pPr algn="ctr"/>
            <a:r>
              <a:rPr lang="en-US" sz="3200" b="1" dirty="0" err="1">
                <a:solidFill>
                  <a:srgbClr val="009900"/>
                </a:solidFill>
                <a:latin typeface="Times New Roman" pitchFamily="18" charset="0"/>
                <a:cs typeface="Times New Roman" pitchFamily="18" charset="0"/>
              </a:rPr>
              <a:t>trải</a:t>
            </a:r>
            <a:r>
              <a:rPr lang="en-US" sz="3200" b="1" dirty="0">
                <a:solidFill>
                  <a:srgbClr val="009900"/>
                </a:solidFill>
                <a:latin typeface="Times New Roman" pitchFamily="18" charset="0"/>
                <a:cs typeface="Times New Roman" pitchFamily="18" charset="0"/>
              </a:rPr>
              <a:t> </a:t>
            </a:r>
            <a:r>
              <a:rPr lang="en-US" sz="3200" b="1" dirty="0" err="1">
                <a:solidFill>
                  <a:srgbClr val="009900"/>
                </a:solidFill>
                <a:latin typeface="Times New Roman" pitchFamily="18" charset="0"/>
                <a:cs typeface="Times New Roman" pitchFamily="18" charset="0"/>
              </a:rPr>
              <a:t>dài</a:t>
            </a:r>
            <a:endParaRPr lang="en-US" sz="3200" b="1" dirty="0">
              <a:solidFill>
                <a:srgbClr val="009900"/>
              </a:solidFill>
              <a:latin typeface="Times New Roman" pitchFamily="18" charset="0"/>
              <a:cs typeface="Times New Roman" pitchFamily="18" charset="0"/>
            </a:endParaRPr>
          </a:p>
        </p:txBody>
      </p:sp>
      <p:sp>
        <p:nvSpPr>
          <p:cNvPr id="23" name="Text Box 28"/>
          <p:cNvSpPr txBox="1">
            <a:spLocks noChangeArrowheads="1"/>
          </p:cNvSpPr>
          <p:nvPr/>
        </p:nvSpPr>
        <p:spPr bwMode="auto">
          <a:xfrm>
            <a:off x="2440798" y="5855345"/>
            <a:ext cx="6919107" cy="1039253"/>
          </a:xfrm>
          <a:prstGeom prst="rect">
            <a:avLst/>
          </a:prstGeom>
          <a:solidFill>
            <a:schemeClr val="bg1"/>
          </a:solidFill>
          <a:ln w="9525">
            <a:noFill/>
            <a:miter lim="800000"/>
            <a:headEnd/>
            <a:tailEnd/>
          </a:ln>
        </p:spPr>
        <p:txBody>
          <a:bodyPr wrap="square" lIns="114803" tIns="57401" rIns="114803" bIns="57401">
            <a:spAutoFit/>
          </a:bodyPr>
          <a:lstStyle/>
          <a:p>
            <a:pPr algn="ctr"/>
            <a:r>
              <a:rPr lang="en-US" sz="3000" b="1" dirty="0" err="1">
                <a:solidFill>
                  <a:srgbClr val="000099"/>
                </a:solidFill>
                <a:latin typeface="Times New Roman" pitchFamily="18" charset="0"/>
                <a:cs typeface="Times New Roman" pitchFamily="18" charset="0"/>
              </a:rPr>
              <a:t>Sức</a:t>
            </a:r>
            <a:r>
              <a:rPr lang="en-US" sz="3000" b="1" dirty="0">
                <a:solidFill>
                  <a:srgbClr val="000099"/>
                </a:solidFill>
                <a:latin typeface="Times New Roman" pitchFamily="18" charset="0"/>
                <a:cs typeface="Times New Roman" pitchFamily="18" charset="0"/>
              </a:rPr>
              <a:t> </a:t>
            </a:r>
            <a:r>
              <a:rPr lang="en-US" sz="3000" b="1" dirty="0" err="1">
                <a:solidFill>
                  <a:srgbClr val="000099"/>
                </a:solidFill>
                <a:latin typeface="Times New Roman" pitchFamily="18" charset="0"/>
                <a:cs typeface="Times New Roman" pitchFamily="18" charset="0"/>
              </a:rPr>
              <a:t>sống</a:t>
            </a:r>
            <a:r>
              <a:rPr lang="en-US" sz="3000" b="1" dirty="0">
                <a:solidFill>
                  <a:srgbClr val="000099"/>
                </a:solidFill>
                <a:latin typeface="Times New Roman" pitchFamily="18" charset="0"/>
                <a:cs typeface="Times New Roman" pitchFamily="18" charset="0"/>
              </a:rPr>
              <a:t>, </a:t>
            </a:r>
            <a:r>
              <a:rPr lang="en-US" sz="3000" b="1" dirty="0" err="1">
                <a:solidFill>
                  <a:srgbClr val="000099"/>
                </a:solidFill>
                <a:latin typeface="Times New Roman" pitchFamily="18" charset="0"/>
                <a:cs typeface="Times New Roman" pitchFamily="18" charset="0"/>
              </a:rPr>
              <a:t>sức</a:t>
            </a:r>
            <a:r>
              <a:rPr lang="en-US" sz="3000" b="1" dirty="0">
                <a:solidFill>
                  <a:srgbClr val="000099"/>
                </a:solidFill>
                <a:latin typeface="Times New Roman" pitchFamily="18" charset="0"/>
                <a:cs typeface="Times New Roman" pitchFamily="18" charset="0"/>
              </a:rPr>
              <a:t> </a:t>
            </a:r>
            <a:r>
              <a:rPr lang="en-US" sz="3000" b="1" dirty="0" err="1">
                <a:solidFill>
                  <a:srgbClr val="000099"/>
                </a:solidFill>
                <a:latin typeface="Times New Roman" pitchFamily="18" charset="0"/>
                <a:cs typeface="Times New Roman" pitchFamily="18" charset="0"/>
              </a:rPr>
              <a:t>xuân</a:t>
            </a:r>
            <a:r>
              <a:rPr lang="en-US" sz="3000" b="1" dirty="0">
                <a:solidFill>
                  <a:srgbClr val="000099"/>
                </a:solidFill>
                <a:latin typeface="Times New Roman" pitchFamily="18" charset="0"/>
                <a:cs typeface="Times New Roman" pitchFamily="18" charset="0"/>
              </a:rPr>
              <a:t> </a:t>
            </a:r>
            <a:r>
              <a:rPr lang="en-US" sz="3000" b="1" dirty="0" err="1">
                <a:solidFill>
                  <a:srgbClr val="000099"/>
                </a:solidFill>
                <a:latin typeface="Times New Roman" pitchFamily="18" charset="0"/>
                <a:cs typeface="Times New Roman" pitchFamily="18" charset="0"/>
              </a:rPr>
              <a:t>mạnh</a:t>
            </a:r>
            <a:r>
              <a:rPr lang="en-US" sz="3000" b="1" dirty="0">
                <a:solidFill>
                  <a:srgbClr val="000099"/>
                </a:solidFill>
                <a:latin typeface="Times New Roman" pitchFamily="18" charset="0"/>
                <a:cs typeface="Times New Roman" pitchFamily="18" charset="0"/>
              </a:rPr>
              <a:t> </a:t>
            </a:r>
            <a:r>
              <a:rPr lang="en-US" sz="3000" b="1" dirty="0" err="1">
                <a:solidFill>
                  <a:srgbClr val="000099"/>
                </a:solidFill>
                <a:latin typeface="Times New Roman" pitchFamily="18" charset="0"/>
                <a:cs typeface="Times New Roman" pitchFamily="18" charset="0"/>
              </a:rPr>
              <a:t>mẽ</a:t>
            </a:r>
            <a:r>
              <a:rPr lang="en-US" sz="3000" b="1" dirty="0">
                <a:solidFill>
                  <a:srgbClr val="000099"/>
                </a:solidFill>
                <a:latin typeface="Times New Roman" pitchFamily="18" charset="0"/>
                <a:cs typeface="Times New Roman" pitchFamily="18" charset="0"/>
              </a:rPr>
              <a:t>, </a:t>
            </a:r>
            <a:r>
              <a:rPr lang="en-US" sz="3000" b="1" dirty="0" err="1">
                <a:solidFill>
                  <a:srgbClr val="000099"/>
                </a:solidFill>
                <a:latin typeface="Times New Roman" pitchFamily="18" charset="0"/>
                <a:cs typeface="Times New Roman" pitchFamily="18" charset="0"/>
              </a:rPr>
              <a:t>căng</a:t>
            </a:r>
            <a:r>
              <a:rPr lang="en-US" sz="3000" b="1" dirty="0">
                <a:solidFill>
                  <a:srgbClr val="000099"/>
                </a:solidFill>
                <a:latin typeface="Times New Roman" pitchFamily="18" charset="0"/>
                <a:cs typeface="Times New Roman" pitchFamily="18" charset="0"/>
              </a:rPr>
              <a:t> </a:t>
            </a:r>
            <a:r>
              <a:rPr lang="en-US" sz="3000" b="1" dirty="0" err="1">
                <a:solidFill>
                  <a:srgbClr val="000099"/>
                </a:solidFill>
                <a:latin typeface="Times New Roman" pitchFamily="18" charset="0"/>
                <a:cs typeface="Times New Roman" pitchFamily="18" charset="0"/>
              </a:rPr>
              <a:t>tràn</a:t>
            </a:r>
            <a:r>
              <a:rPr lang="en-US" sz="3000" b="1" dirty="0">
                <a:solidFill>
                  <a:srgbClr val="000099"/>
                </a:solidFill>
                <a:latin typeface="Times New Roman" pitchFamily="18" charset="0"/>
                <a:cs typeface="Times New Roman" pitchFamily="18" charset="0"/>
              </a:rPr>
              <a:t> </a:t>
            </a:r>
            <a:r>
              <a:rPr lang="en-US" sz="3000" b="1" dirty="0" err="1">
                <a:solidFill>
                  <a:srgbClr val="000099"/>
                </a:solidFill>
                <a:latin typeface="Times New Roman" pitchFamily="18" charset="0"/>
                <a:cs typeface="Times New Roman" pitchFamily="18" charset="0"/>
              </a:rPr>
              <a:t>trên</a:t>
            </a:r>
            <a:r>
              <a:rPr lang="en-US" sz="3000" b="1" dirty="0">
                <a:solidFill>
                  <a:srgbClr val="000099"/>
                </a:solidFill>
                <a:latin typeface="Times New Roman" pitchFamily="18" charset="0"/>
                <a:cs typeface="Times New Roman" pitchFamily="18" charset="0"/>
              </a:rPr>
              <a:t> </a:t>
            </a:r>
            <a:r>
              <a:rPr lang="en-US" sz="3000" b="1" dirty="0" err="1">
                <a:solidFill>
                  <a:srgbClr val="000099"/>
                </a:solidFill>
                <a:latin typeface="Times New Roman" pitchFamily="18" charset="0"/>
                <a:cs typeface="Times New Roman" pitchFamily="18" charset="0"/>
              </a:rPr>
              <a:t>mọi</a:t>
            </a:r>
            <a:r>
              <a:rPr lang="en-US" sz="3000" b="1" dirty="0">
                <a:solidFill>
                  <a:srgbClr val="000099"/>
                </a:solidFill>
                <a:latin typeface="Times New Roman" pitchFamily="18" charset="0"/>
                <a:cs typeface="Times New Roman" pitchFamily="18" charset="0"/>
              </a:rPr>
              <a:t> </a:t>
            </a:r>
            <a:r>
              <a:rPr lang="en-US" sz="3000" b="1" dirty="0" err="1">
                <a:solidFill>
                  <a:srgbClr val="000099"/>
                </a:solidFill>
                <a:latin typeface="Times New Roman" pitchFamily="18" charset="0"/>
                <a:cs typeface="Times New Roman" pitchFamily="18" charset="0"/>
              </a:rPr>
              <a:t>miền</a:t>
            </a:r>
            <a:r>
              <a:rPr lang="en-US" sz="3000" b="1" dirty="0">
                <a:solidFill>
                  <a:srgbClr val="000099"/>
                </a:solidFill>
                <a:latin typeface="Times New Roman" pitchFamily="18" charset="0"/>
                <a:cs typeface="Times New Roman" pitchFamily="18" charset="0"/>
              </a:rPr>
              <a:t> </a:t>
            </a:r>
            <a:r>
              <a:rPr lang="en-US" sz="3000" b="1" dirty="0" err="1">
                <a:solidFill>
                  <a:srgbClr val="000099"/>
                </a:solidFill>
                <a:latin typeface="Times New Roman" pitchFamily="18" charset="0"/>
                <a:cs typeface="Times New Roman" pitchFamily="18" charset="0"/>
              </a:rPr>
              <a:t>đất</a:t>
            </a:r>
            <a:r>
              <a:rPr lang="en-US" sz="3000" b="1" dirty="0">
                <a:solidFill>
                  <a:srgbClr val="000099"/>
                </a:solidFill>
                <a:latin typeface="Times New Roman" pitchFamily="18" charset="0"/>
                <a:cs typeface="Times New Roman" pitchFamily="18" charset="0"/>
              </a:rPr>
              <a:t> </a:t>
            </a:r>
            <a:r>
              <a:rPr lang="en-US" sz="3000" b="1" dirty="0" err="1">
                <a:solidFill>
                  <a:srgbClr val="000099"/>
                </a:solidFill>
                <a:latin typeface="Times New Roman" pitchFamily="18" charset="0"/>
                <a:cs typeface="Times New Roman" pitchFamily="18" charset="0"/>
              </a:rPr>
              <a:t>nước</a:t>
            </a:r>
            <a:r>
              <a:rPr lang="en-US" sz="3000" b="1" dirty="0">
                <a:solidFill>
                  <a:srgbClr val="000099"/>
                </a:solidFill>
                <a:latin typeface="Times New Roman" pitchFamily="18" charset="0"/>
                <a:cs typeface="Times New Roman" pitchFamily="18" charset="0"/>
              </a:rPr>
              <a:t>.</a:t>
            </a:r>
          </a:p>
        </p:txBody>
      </p:sp>
      <p:sp>
        <p:nvSpPr>
          <p:cNvPr id="24" name="Right Arrow 23"/>
          <p:cNvSpPr/>
          <p:nvPr/>
        </p:nvSpPr>
        <p:spPr>
          <a:xfrm>
            <a:off x="581872" y="6120581"/>
            <a:ext cx="1438657" cy="53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00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edge">
                                      <p:cBhvr>
                                        <p:cTn id="20" dur="2000"/>
                                        <p:tgtEl>
                                          <p:spTgt spid="15"/>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edge">
                                      <p:cBhvr>
                                        <p:cTn id="23" dur="2000"/>
                                        <p:tgtEl>
                                          <p:spTgt spid="16"/>
                                        </p:tgtEl>
                                      </p:cBhvr>
                                    </p:animEffect>
                                  </p:childTnLst>
                                </p:cTn>
                              </p:par>
                              <p:par>
                                <p:cTn id="24" presetID="2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edge">
                                      <p:cBhvr>
                                        <p:cTn id="26" dur="2000"/>
                                        <p:tgtEl>
                                          <p:spTgt spid="8"/>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edge">
                                      <p:cBhvr>
                                        <p:cTn id="29" dur="2000"/>
                                        <p:tgtEl>
                                          <p:spTgt spid="13"/>
                                        </p:tgtEl>
                                      </p:cBhvr>
                                    </p:animEffect>
                                  </p:childTnLst>
                                </p:cTn>
                              </p:par>
                              <p:par>
                                <p:cTn id="30" presetID="2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edge">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edge">
                                      <p:cBhvr>
                                        <p:cTn id="40" dur="2000"/>
                                        <p:tgtEl>
                                          <p:spTgt spid="18"/>
                                        </p:tgtEl>
                                      </p:cBhvr>
                                    </p:animEffect>
                                  </p:childTnLst>
                                </p:cTn>
                              </p:par>
                              <p:par>
                                <p:cTn id="41" presetID="2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edge">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edge">
                                      <p:cBhvr>
                                        <p:cTn id="48" dur="2000"/>
                                        <p:tgtEl>
                                          <p:spTgt spid="17"/>
                                        </p:tgtEl>
                                      </p:cBhvr>
                                    </p:animEffect>
                                  </p:childTnLst>
                                </p:cTn>
                              </p:par>
                              <p:par>
                                <p:cTn id="49" presetID="2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edge">
                                      <p:cBhvr>
                                        <p:cTn id="51" dur="2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0" presetClass="entr" presetSubtype="0" repeatCount="400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edge">
                                      <p:cBhvr>
                                        <p:cTn id="56" dur="1000"/>
                                        <p:tgtEl>
                                          <p:spTgt spid="20"/>
                                        </p:tgtEl>
                                      </p:cBhvr>
                                    </p:animEffect>
                                  </p:childTnLst>
                                </p:cTn>
                              </p:par>
                              <p:par>
                                <p:cTn id="57" presetID="20" presetClass="entr" presetSubtype="0" repeatCount="400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edge">
                                      <p:cBhvr>
                                        <p:cTn id="59" dur="10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circle(in)">
                                      <p:cBhvr>
                                        <p:cTn id="6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P spid="11" grpId="0" animBg="1"/>
      <p:bldP spid="13" grpId="0" animBg="1"/>
      <p:bldP spid="14" grpId="0" animBg="1"/>
      <p:bldP spid="15" grpId="0" animBg="1"/>
      <p:bldP spid="16" grpId="0" animBg="1"/>
      <p:bldP spid="17" grpId="0" animBg="1"/>
      <p:bldP spid="18" grpId="0" animBg="1"/>
      <p:bldP spid="20" grpId="0" animBg="1"/>
      <p:bldP spid="21"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 y="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81872" y="578017"/>
            <a:ext cx="5213287"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2. Mùa xuân của đất nước  </a:t>
            </a:r>
            <a:endParaRPr lang="en-US" sz="3200" dirty="0">
              <a:solidFill>
                <a:srgbClr val="75845C"/>
              </a:solidFill>
              <a:latin typeface="Arial" panose="020B0604020202020204" pitchFamily="34" charset="0"/>
            </a:endParaRPr>
          </a:p>
        </p:txBody>
      </p:sp>
      <p:grpSp>
        <p:nvGrpSpPr>
          <p:cNvPr id="4" name="Group 3"/>
          <p:cNvGrpSpPr/>
          <p:nvPr/>
        </p:nvGrpSpPr>
        <p:grpSpPr>
          <a:xfrm>
            <a:off x="5958342" y="2224925"/>
            <a:ext cx="1938639" cy="2086287"/>
            <a:chOff x="8770198" y="1363135"/>
            <a:chExt cx="2434167" cy="3276600"/>
          </a:xfrm>
          <a:solidFill>
            <a:srgbClr val="92D050"/>
          </a:solidFill>
        </p:grpSpPr>
        <p:grpSp>
          <p:nvGrpSpPr>
            <p:cNvPr id="5" name="Group 4"/>
            <p:cNvGrpSpPr/>
            <p:nvPr/>
          </p:nvGrpSpPr>
          <p:grpSpPr>
            <a:xfrm>
              <a:off x="8770198" y="1363135"/>
              <a:ext cx="2434167" cy="3276600"/>
              <a:chOff x="6554788" y="946151"/>
              <a:chExt cx="1825625" cy="2457450"/>
            </a:xfrm>
            <a:grpFill/>
          </p:grpSpPr>
          <p:sp>
            <p:nvSpPr>
              <p:cNvPr id="7" name="Freeform 6"/>
              <p:cNvSpPr>
                <a:spLocks/>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grpFill/>
              <a:ln>
                <a:solidFill>
                  <a:srgbClr val="92D050"/>
                </a:solid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a:spLocks/>
              </p:cNvSpPr>
              <p:nvPr/>
            </p:nvSpPr>
            <p:spPr bwMode="auto">
              <a:xfrm>
                <a:off x="6554788" y="946151"/>
                <a:ext cx="1825625" cy="2151062"/>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grpFill/>
              <a:ln>
                <a:solidFill>
                  <a:srgbClr val="92D050"/>
                </a:solid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 name="TextBox 5"/>
            <p:cNvSpPr txBox="1"/>
            <p:nvPr/>
          </p:nvSpPr>
          <p:spPr>
            <a:xfrm rot="2904439">
              <a:off x="9713530" y="2071950"/>
              <a:ext cx="1348425" cy="451405"/>
            </a:xfrm>
            <a:prstGeom prst="rect">
              <a:avLst/>
            </a:prstGeom>
            <a:grpFill/>
            <a:ln>
              <a:solidFill>
                <a:srgbClr val="92D050"/>
              </a:solidFill>
            </a:ln>
          </p:spPr>
          <p:txBody>
            <a:bodyPr wrap="none" rtlCol="0" anchor="ctr">
              <a:prstTxWarp prst="textArchUp">
                <a:avLst/>
              </a:prstTxWarp>
              <a:spAutoFit/>
            </a:bodyPr>
            <a:lstStyle/>
            <a:p>
              <a:pPr algn="just">
                <a:lnSpc>
                  <a:spcPct val="120000"/>
                </a:lnSpc>
              </a:pPr>
              <a:r>
                <a:rPr lang="en-US" altLang="zh-CN" sz="3200" b="1" dirty="0" err="1">
                  <a:solidFill>
                    <a:schemeClr val="bg2">
                      <a:lumMod val="50000"/>
                    </a:schemeClr>
                  </a:solidFill>
                  <a:latin typeface="Times New Roman" pitchFamily="18" charset="0"/>
                  <a:ea typeface="微软雅黑" panose="020B0503020204020204" pitchFamily="34" charset="-122"/>
                  <a:cs typeface="Times New Roman" pitchFamily="18" charset="0"/>
                  <a:sym typeface="Arial" panose="020B0604020202020204" pitchFamily="34" charset="0"/>
                </a:rPr>
                <a:t>Từ</a:t>
              </a:r>
              <a:r>
                <a:rPr lang="en-US" altLang="zh-CN" sz="3200" b="1" dirty="0">
                  <a:solidFill>
                    <a:schemeClr val="bg2">
                      <a:lumMod val="50000"/>
                    </a:schemeClr>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3200" b="1" dirty="0" err="1">
                  <a:solidFill>
                    <a:schemeClr val="bg2">
                      <a:lumMod val="50000"/>
                    </a:schemeClr>
                  </a:solidFill>
                  <a:latin typeface="Times New Roman" pitchFamily="18" charset="0"/>
                  <a:ea typeface="微软雅黑" panose="020B0503020204020204" pitchFamily="34" charset="-122"/>
                  <a:cs typeface="Times New Roman" pitchFamily="18" charset="0"/>
                  <a:sym typeface="Arial" panose="020B0604020202020204" pitchFamily="34" charset="0"/>
                </a:rPr>
                <a:t>láy</a:t>
              </a:r>
              <a:endParaRPr lang="id-ID" sz="3200" b="1" dirty="0">
                <a:solidFill>
                  <a:schemeClr val="bg2">
                    <a:lumMod val="50000"/>
                  </a:schemeClr>
                </a:solidFill>
                <a:latin typeface="Times New Roman" pitchFamily="18" charset="0"/>
                <a:ea typeface="微软雅黑" panose="020B0503020204020204" pitchFamily="34" charset="-122"/>
                <a:cs typeface="Times New Roman" pitchFamily="18" charset="0"/>
                <a:sym typeface="Arial" panose="020B0604020202020204" pitchFamily="34" charset="0"/>
              </a:endParaRPr>
            </a:p>
          </p:txBody>
        </p:sp>
      </p:grpSp>
      <p:sp>
        <p:nvSpPr>
          <p:cNvPr id="9" name="TextBox 8"/>
          <p:cNvSpPr txBox="1"/>
          <p:nvPr/>
        </p:nvSpPr>
        <p:spPr>
          <a:xfrm>
            <a:off x="1133783" y="2305478"/>
            <a:ext cx="2475224" cy="523220"/>
          </a:xfrm>
          <a:prstGeom prst="rect">
            <a:avLst/>
          </a:prstGeom>
          <a:noFill/>
        </p:spPr>
        <p:txBody>
          <a:bodyPr wrap="square" rtlCol="0">
            <a:spAutoFit/>
          </a:bodyPr>
          <a:lstStyle/>
          <a:p>
            <a:r>
              <a:rPr lang="en-US" sz="2800" i="1" dirty="0" err="1">
                <a:solidFill>
                  <a:srgbClr val="75845C"/>
                </a:solidFill>
                <a:latin typeface="Times New Roman" pitchFamily="18" charset="0"/>
                <a:cs typeface="Times New Roman" pitchFamily="18" charset="0"/>
              </a:rPr>
              <a:t>Mùa</a:t>
            </a:r>
            <a:r>
              <a:rPr lang="en-US" sz="2800" i="1" dirty="0">
                <a:solidFill>
                  <a:srgbClr val="75845C"/>
                </a:solidFill>
                <a:latin typeface="Times New Roman" pitchFamily="18" charset="0"/>
                <a:cs typeface="Times New Roman" pitchFamily="18" charset="0"/>
              </a:rPr>
              <a:t> </a:t>
            </a:r>
            <a:r>
              <a:rPr lang="en-US" sz="2800" i="1" dirty="0" err="1">
                <a:solidFill>
                  <a:srgbClr val="75845C"/>
                </a:solidFill>
                <a:latin typeface="Times New Roman" pitchFamily="18" charset="0"/>
                <a:cs typeface="Times New Roman" pitchFamily="18" charset="0"/>
              </a:rPr>
              <a:t>xuân</a:t>
            </a:r>
            <a:endParaRPr lang="en-US" sz="2800" i="1" dirty="0">
              <a:solidFill>
                <a:srgbClr val="75845C"/>
              </a:solidFill>
              <a:latin typeface="Times New Roman" pitchFamily="18" charset="0"/>
              <a:cs typeface="Times New Roman" pitchFamily="18" charset="0"/>
            </a:endParaRPr>
          </a:p>
        </p:txBody>
      </p:sp>
      <p:sp>
        <p:nvSpPr>
          <p:cNvPr id="10" name="TextBox 9"/>
          <p:cNvSpPr txBox="1"/>
          <p:nvPr/>
        </p:nvSpPr>
        <p:spPr>
          <a:xfrm>
            <a:off x="1133782" y="3067478"/>
            <a:ext cx="1093197" cy="523220"/>
          </a:xfrm>
          <a:prstGeom prst="rect">
            <a:avLst/>
          </a:prstGeom>
          <a:noFill/>
        </p:spPr>
        <p:txBody>
          <a:bodyPr wrap="square" rtlCol="0">
            <a:spAutoFit/>
          </a:bodyPr>
          <a:lstStyle/>
          <a:p>
            <a:r>
              <a:rPr lang="en-US" sz="2800" i="1" dirty="0" err="1">
                <a:solidFill>
                  <a:srgbClr val="75845C"/>
                </a:solidFill>
                <a:latin typeface="Times New Roman" pitchFamily="18" charset="0"/>
                <a:cs typeface="Times New Roman" pitchFamily="18" charset="0"/>
              </a:rPr>
              <a:t>Lộc</a:t>
            </a:r>
            <a:endParaRPr lang="en-US" sz="2800" i="1" dirty="0">
              <a:solidFill>
                <a:srgbClr val="75845C"/>
              </a:solidFill>
              <a:latin typeface="Times New Roman" pitchFamily="18" charset="0"/>
              <a:cs typeface="Times New Roman" pitchFamily="18" charset="0"/>
            </a:endParaRPr>
          </a:p>
        </p:txBody>
      </p:sp>
      <p:sp>
        <p:nvSpPr>
          <p:cNvPr id="11" name="TextBox 10"/>
          <p:cNvSpPr txBox="1"/>
          <p:nvPr/>
        </p:nvSpPr>
        <p:spPr>
          <a:xfrm>
            <a:off x="1133782" y="3868947"/>
            <a:ext cx="2640214" cy="523220"/>
          </a:xfrm>
          <a:prstGeom prst="rect">
            <a:avLst/>
          </a:prstGeom>
          <a:noFill/>
        </p:spPr>
        <p:txBody>
          <a:bodyPr wrap="square" rtlCol="0">
            <a:spAutoFit/>
          </a:bodyPr>
          <a:lstStyle/>
          <a:p>
            <a:r>
              <a:rPr lang="en-US" sz="2800" i="1" dirty="0" err="1">
                <a:solidFill>
                  <a:srgbClr val="75845C"/>
                </a:solidFill>
                <a:latin typeface="Times New Roman" pitchFamily="18" charset="0"/>
                <a:cs typeface="Times New Roman" pitchFamily="18" charset="0"/>
              </a:rPr>
              <a:t>Tất</a:t>
            </a:r>
            <a:r>
              <a:rPr lang="en-US" sz="2800" i="1" dirty="0">
                <a:solidFill>
                  <a:srgbClr val="75845C"/>
                </a:solidFill>
                <a:latin typeface="Times New Roman" pitchFamily="18" charset="0"/>
                <a:cs typeface="Times New Roman" pitchFamily="18" charset="0"/>
              </a:rPr>
              <a:t> </a:t>
            </a:r>
            <a:r>
              <a:rPr lang="en-US" sz="2800" i="1" dirty="0" err="1">
                <a:solidFill>
                  <a:srgbClr val="75845C"/>
                </a:solidFill>
                <a:latin typeface="Times New Roman" pitchFamily="18" charset="0"/>
                <a:cs typeface="Times New Roman" pitchFamily="18" charset="0"/>
              </a:rPr>
              <a:t>cả</a:t>
            </a:r>
            <a:r>
              <a:rPr lang="en-US" sz="2800" i="1" dirty="0">
                <a:solidFill>
                  <a:srgbClr val="75845C"/>
                </a:solidFill>
                <a:latin typeface="Times New Roman" pitchFamily="18" charset="0"/>
                <a:cs typeface="Times New Roman" pitchFamily="18" charset="0"/>
              </a:rPr>
              <a:t> </a:t>
            </a:r>
            <a:r>
              <a:rPr lang="en-US" sz="2800" i="1" dirty="0" err="1">
                <a:solidFill>
                  <a:srgbClr val="75845C"/>
                </a:solidFill>
                <a:latin typeface="Times New Roman" pitchFamily="18" charset="0"/>
                <a:cs typeface="Times New Roman" pitchFamily="18" charset="0"/>
              </a:rPr>
              <a:t>như</a:t>
            </a:r>
            <a:endParaRPr lang="en-US" sz="2800" i="1" dirty="0">
              <a:solidFill>
                <a:srgbClr val="75845C"/>
              </a:solidFill>
              <a:latin typeface="Times New Roman" pitchFamily="18" charset="0"/>
              <a:cs typeface="Times New Roman" pitchFamily="18" charset="0"/>
            </a:endParaRPr>
          </a:p>
        </p:txBody>
      </p:sp>
      <p:sp>
        <p:nvSpPr>
          <p:cNvPr id="12" name="TextBox 11"/>
          <p:cNvSpPr txBox="1"/>
          <p:nvPr/>
        </p:nvSpPr>
        <p:spPr>
          <a:xfrm>
            <a:off x="8984367" y="2558344"/>
            <a:ext cx="1760918" cy="523220"/>
          </a:xfrm>
          <a:prstGeom prst="rect">
            <a:avLst/>
          </a:prstGeom>
          <a:noFill/>
        </p:spPr>
        <p:txBody>
          <a:bodyPr wrap="square" rtlCol="0">
            <a:spAutoFit/>
          </a:bodyPr>
          <a:lstStyle/>
          <a:p>
            <a:r>
              <a:rPr lang="en-US" sz="2800" i="1" dirty="0" err="1">
                <a:solidFill>
                  <a:srgbClr val="75845C"/>
                </a:solidFill>
                <a:latin typeface="Times New Roman" pitchFamily="18" charset="0"/>
                <a:cs typeface="Times New Roman" pitchFamily="18" charset="0"/>
              </a:rPr>
              <a:t>Hối</a:t>
            </a:r>
            <a:r>
              <a:rPr lang="en-US" sz="2800" i="1" dirty="0">
                <a:solidFill>
                  <a:srgbClr val="75845C"/>
                </a:solidFill>
                <a:latin typeface="Times New Roman" pitchFamily="18" charset="0"/>
                <a:cs typeface="Times New Roman" pitchFamily="18" charset="0"/>
              </a:rPr>
              <a:t> </a:t>
            </a:r>
            <a:r>
              <a:rPr lang="en-US" sz="2800" i="1" dirty="0" err="1">
                <a:solidFill>
                  <a:srgbClr val="75845C"/>
                </a:solidFill>
                <a:latin typeface="Times New Roman" pitchFamily="18" charset="0"/>
                <a:cs typeface="Times New Roman" pitchFamily="18" charset="0"/>
              </a:rPr>
              <a:t>hả</a:t>
            </a:r>
            <a:endParaRPr lang="en-US" sz="2800" i="1" dirty="0">
              <a:solidFill>
                <a:srgbClr val="75845C"/>
              </a:solidFill>
              <a:latin typeface="Times New Roman" pitchFamily="18" charset="0"/>
              <a:cs typeface="Times New Roman" pitchFamily="18" charset="0"/>
            </a:endParaRPr>
          </a:p>
        </p:txBody>
      </p:sp>
      <p:sp>
        <p:nvSpPr>
          <p:cNvPr id="13" name="TextBox 12"/>
          <p:cNvSpPr txBox="1"/>
          <p:nvPr/>
        </p:nvSpPr>
        <p:spPr>
          <a:xfrm>
            <a:off x="8984367" y="3589351"/>
            <a:ext cx="1681052" cy="523220"/>
          </a:xfrm>
          <a:prstGeom prst="rect">
            <a:avLst/>
          </a:prstGeom>
          <a:noFill/>
        </p:spPr>
        <p:txBody>
          <a:bodyPr wrap="square" rtlCol="0">
            <a:spAutoFit/>
          </a:bodyPr>
          <a:lstStyle/>
          <a:p>
            <a:r>
              <a:rPr lang="en-US" sz="2800" i="1" dirty="0" err="1">
                <a:solidFill>
                  <a:srgbClr val="75845C"/>
                </a:solidFill>
                <a:latin typeface="Times New Roman" pitchFamily="18" charset="0"/>
                <a:cs typeface="Times New Roman" pitchFamily="18" charset="0"/>
              </a:rPr>
              <a:t>Xôn</a:t>
            </a:r>
            <a:r>
              <a:rPr lang="en-US" sz="2800" i="1" dirty="0">
                <a:solidFill>
                  <a:srgbClr val="75845C"/>
                </a:solidFill>
                <a:latin typeface="Times New Roman" pitchFamily="18" charset="0"/>
                <a:cs typeface="Times New Roman" pitchFamily="18" charset="0"/>
              </a:rPr>
              <a:t> </a:t>
            </a:r>
            <a:r>
              <a:rPr lang="en-US" sz="2800" i="1" dirty="0" err="1">
                <a:solidFill>
                  <a:srgbClr val="75845C"/>
                </a:solidFill>
                <a:latin typeface="Times New Roman" pitchFamily="18" charset="0"/>
                <a:cs typeface="Times New Roman" pitchFamily="18" charset="0"/>
              </a:rPr>
              <a:t>xao</a:t>
            </a:r>
            <a:endParaRPr lang="en-US" sz="2800" i="1" dirty="0">
              <a:solidFill>
                <a:srgbClr val="75845C"/>
              </a:solidFill>
              <a:latin typeface="Times New Roman" pitchFamily="18" charset="0"/>
              <a:cs typeface="Times New Roman" pitchFamily="18" charset="0"/>
            </a:endParaRPr>
          </a:p>
        </p:txBody>
      </p:sp>
      <p:sp>
        <p:nvSpPr>
          <p:cNvPr id="14" name="Freeform 13"/>
          <p:cNvSpPr>
            <a:spLocks/>
          </p:cNvSpPr>
          <p:nvPr/>
        </p:nvSpPr>
        <p:spPr bwMode="auto">
          <a:xfrm>
            <a:off x="4389361" y="2224926"/>
            <a:ext cx="2032031" cy="1826174"/>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rgbClr val="00B050"/>
          </a:solidFill>
          <a:ln>
            <a:solidFill>
              <a:srgbClr val="00B050"/>
            </a:solid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rot="18920653">
            <a:off x="4648968" y="2511617"/>
            <a:ext cx="1186597" cy="511228"/>
          </a:xfrm>
          <a:prstGeom prst="rect">
            <a:avLst/>
          </a:prstGeom>
          <a:noFill/>
        </p:spPr>
        <p:txBody>
          <a:bodyPr wrap="none" rtlCol="0" anchor="ctr">
            <a:prstTxWarp prst="textArchUp">
              <a:avLst/>
            </a:prstTxWarp>
            <a:spAutoFit/>
          </a:bodyPr>
          <a:lstStyle/>
          <a:p>
            <a:pPr algn="just">
              <a:lnSpc>
                <a:spcPct val="120000"/>
              </a:lnSpc>
            </a:pPr>
            <a:r>
              <a:rPr lang="en-US" sz="3600" b="1" dirty="0" err="1">
                <a:solidFill>
                  <a:schemeClr val="bg2">
                    <a:lumMod val="50000"/>
                  </a:schemeClr>
                </a:solidFill>
                <a:latin typeface="Times New Roman" pitchFamily="18" charset="0"/>
                <a:ea typeface="微软雅黑" panose="020B0503020204020204" pitchFamily="34" charset="-122"/>
                <a:cs typeface="Times New Roman" pitchFamily="18" charset="0"/>
                <a:sym typeface="Arial" panose="020B0604020202020204" pitchFamily="34" charset="0"/>
              </a:rPr>
              <a:t>Điệp</a:t>
            </a:r>
            <a:endParaRPr lang="id-ID" sz="3600" b="1" dirty="0">
              <a:solidFill>
                <a:schemeClr val="bg2">
                  <a:lumMod val="50000"/>
                </a:schemeClr>
              </a:solidFill>
              <a:latin typeface="Times New Roman" pitchFamily="18" charset="0"/>
              <a:ea typeface="微软雅黑" panose="020B0503020204020204" pitchFamily="34" charset="-122"/>
              <a:cs typeface="Times New Roman" pitchFamily="18" charset="0"/>
              <a:sym typeface="Arial" panose="020B0604020202020204" pitchFamily="34" charset="0"/>
            </a:endParaRPr>
          </a:p>
        </p:txBody>
      </p:sp>
      <p:sp>
        <p:nvSpPr>
          <p:cNvPr id="16" name="Freeform 15"/>
          <p:cNvSpPr>
            <a:spLocks/>
          </p:cNvSpPr>
          <p:nvPr/>
        </p:nvSpPr>
        <p:spPr bwMode="auto">
          <a:xfrm>
            <a:off x="5361149" y="3316888"/>
            <a:ext cx="1250056" cy="544927"/>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rgbClr val="00B050"/>
          </a:solidFill>
          <a:ln>
            <a:solidFill>
              <a:srgbClr val="00B050"/>
            </a:solid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ight Arrow 16"/>
          <p:cNvSpPr/>
          <p:nvPr/>
        </p:nvSpPr>
        <p:spPr>
          <a:xfrm>
            <a:off x="1133782" y="5589639"/>
            <a:ext cx="1211212" cy="64892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p:cNvSpPr txBox="1"/>
          <p:nvPr/>
        </p:nvSpPr>
        <p:spPr>
          <a:xfrm>
            <a:off x="2733368" y="5273995"/>
            <a:ext cx="8209935" cy="1384995"/>
          </a:xfrm>
          <a:prstGeom prst="rect">
            <a:avLst/>
          </a:prstGeom>
          <a:noFill/>
        </p:spPr>
        <p:txBody>
          <a:bodyPr wrap="square" rtlCol="0">
            <a:spAutoFit/>
          </a:bodyPr>
          <a:lstStyle/>
          <a:p>
            <a:r>
              <a:rPr lang="vi-VN" sz="2800" dirty="0">
                <a:effectLst>
                  <a:outerShdw blurRad="38100" dist="38100" dir="2700000" algn="tl">
                    <a:srgbClr val="000000">
                      <a:alpha val="43137"/>
                    </a:srgbClr>
                  </a:outerShdw>
                </a:effectLst>
                <a:latin typeface="+mj-lt"/>
              </a:rPr>
              <a:t>Biện pháp tu từ giúp cho mùa xuân trở nên đẹp hơn, nhịp điệu rộn ràng báo hiệu sự sống đang nảy nở, tràn trề trên khắp đất nước </a:t>
            </a:r>
            <a:endParaRPr lang="en-US" sz="28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9934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strVal val="#ppt_w*0.70"/>
                                          </p:val>
                                        </p:tav>
                                        <p:tav tm="100000">
                                          <p:val>
                                            <p:strVal val="#ppt_w"/>
                                          </p:val>
                                        </p:tav>
                                      </p:tavLst>
                                    </p:anim>
                                    <p:anim calcmode="lin" valueType="num">
                                      <p:cBhvr>
                                        <p:cTn id="16" dur="1000" fill="hold"/>
                                        <p:tgtEl>
                                          <p:spTgt spid="15"/>
                                        </p:tgtEl>
                                        <p:attrNameLst>
                                          <p:attrName>ppt_h</p:attrName>
                                        </p:attrNameLst>
                                      </p:cBhvr>
                                      <p:tavLst>
                                        <p:tav tm="0">
                                          <p:val>
                                            <p:strVal val="#ppt_h"/>
                                          </p:val>
                                        </p:tav>
                                        <p:tav tm="100000">
                                          <p:val>
                                            <p:strVal val="#ppt_h"/>
                                          </p:val>
                                        </p:tav>
                                      </p:tavLst>
                                    </p:anim>
                                    <p:animEffect transition="in" filter="fade">
                                      <p:cBhvr>
                                        <p:cTn id="17" dur="1000"/>
                                        <p:tgtEl>
                                          <p:spTgt spid="15"/>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strVal val="#ppt_w*0.70"/>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Effect transition="in" filter="fade">
                                      <p:cBhvr>
                                        <p:cTn id="22" dur="1000"/>
                                        <p:tgtEl>
                                          <p:spTgt spid="14"/>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strVal val="#ppt_w*0.70"/>
                                          </p:val>
                                        </p:tav>
                                        <p:tav tm="100000">
                                          <p:val>
                                            <p:strVal val="#ppt_w"/>
                                          </p:val>
                                        </p:tav>
                                      </p:tavLst>
                                    </p:anim>
                                    <p:anim calcmode="lin" valueType="num">
                                      <p:cBhvr>
                                        <p:cTn id="26" dur="1000" fill="hold"/>
                                        <p:tgtEl>
                                          <p:spTgt spid="16"/>
                                        </p:tgtEl>
                                        <p:attrNameLst>
                                          <p:attrName>ppt_h</p:attrName>
                                        </p:attrNameLst>
                                      </p:cBhvr>
                                      <p:tavLst>
                                        <p:tav tm="0">
                                          <p:val>
                                            <p:strVal val="#ppt_h"/>
                                          </p:val>
                                        </p:tav>
                                        <p:tav tm="100000">
                                          <p:val>
                                            <p:strVal val="#ppt_h"/>
                                          </p:val>
                                        </p:tav>
                                      </p:tavLst>
                                    </p:anim>
                                    <p:animEffect transition="in" filter="fade">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1000" fill="hold"/>
                                        <p:tgtEl>
                                          <p:spTgt spid="4"/>
                                        </p:tgtEl>
                                        <p:attrNameLst>
                                          <p:attrName>ppt_w</p:attrName>
                                        </p:attrNameLst>
                                      </p:cBhvr>
                                      <p:tavLst>
                                        <p:tav tm="0">
                                          <p:val>
                                            <p:strVal val="#ppt_w*0.70"/>
                                          </p:val>
                                        </p:tav>
                                        <p:tav tm="100000">
                                          <p:val>
                                            <p:strVal val="#ppt_w"/>
                                          </p:val>
                                        </p:tav>
                                      </p:tavLst>
                                    </p:anim>
                                    <p:anim calcmode="lin" valueType="num">
                                      <p:cBhvr>
                                        <p:cTn id="51" dur="1000" fill="hold"/>
                                        <p:tgtEl>
                                          <p:spTgt spid="4"/>
                                        </p:tgtEl>
                                        <p:attrNameLst>
                                          <p:attrName>ppt_h</p:attrName>
                                        </p:attrNameLst>
                                      </p:cBhvr>
                                      <p:tavLst>
                                        <p:tav tm="0">
                                          <p:val>
                                            <p:strVal val="#ppt_h"/>
                                          </p:val>
                                        </p:tav>
                                        <p:tav tm="100000">
                                          <p:val>
                                            <p:strVal val="#ppt_h"/>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00"/>
                                        <p:tgtEl>
                                          <p:spTgt spid="17"/>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down)">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1" grpId="0"/>
      <p:bldP spid="12" grpId="0"/>
      <p:bldP spid="13" grpId="0"/>
      <p:bldP spid="14" grpId="0" animBg="1"/>
      <p:bldP spid="15" grpId="0"/>
      <p:bldP spid="16" grpId="0" animBg="1"/>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 y="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81872" y="578017"/>
            <a:ext cx="5213287"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2. Mùa xuân của đất nước  </a:t>
            </a:r>
            <a:endParaRPr lang="en-US" sz="3200" dirty="0">
              <a:solidFill>
                <a:srgbClr val="75845C"/>
              </a:solidFill>
              <a:latin typeface="Arial" panose="020B0604020202020204" pitchFamily="34" charset="0"/>
            </a:endParaRPr>
          </a:p>
        </p:txBody>
      </p:sp>
      <p:sp>
        <p:nvSpPr>
          <p:cNvPr id="4" name="AutoShape 1"/>
          <p:cNvSpPr>
            <a:spLocks/>
          </p:cNvSpPr>
          <p:nvPr/>
        </p:nvSpPr>
        <p:spPr bwMode="auto">
          <a:xfrm>
            <a:off x="254943" y="1310525"/>
            <a:ext cx="4753841" cy="2453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Arial" panose="020B0604020202020204" pitchFamily="34" charset="0"/>
              <a:ea typeface="微软雅黑" panose="020B0503020204020204" pitchFamily="34" charset="-122"/>
              <a:cs typeface="Calibri" charset="0"/>
              <a:sym typeface="Arial" panose="020B0604020202020204" pitchFamily="34" charset="0"/>
            </a:endParaRPr>
          </a:p>
        </p:txBody>
      </p:sp>
      <p:sp>
        <p:nvSpPr>
          <p:cNvPr id="5" name="TextBox 15"/>
          <p:cNvSpPr txBox="1"/>
          <p:nvPr/>
        </p:nvSpPr>
        <p:spPr>
          <a:xfrm>
            <a:off x="561975" y="1565315"/>
            <a:ext cx="4525241" cy="1969770"/>
          </a:xfrm>
          <a:prstGeom prst="rect">
            <a:avLst/>
          </a:prstGeom>
          <a:noFill/>
        </p:spPr>
        <p:txBody>
          <a:bodyPr wrap="square" lIns="0" tIns="0" rIns="0" bIns="0" rtlCol="0">
            <a:spAutoFit/>
          </a:bodyPr>
          <a:lstStyle/>
          <a:p>
            <a:r>
              <a:rPr lang="en-US" sz="3200" i="1" dirty="0" err="1">
                <a:solidFill>
                  <a:srgbClr val="75845C"/>
                </a:solidFill>
                <a:latin typeface="Times New Roman" pitchFamily="18" charset="0"/>
                <a:cs typeface="Times New Roman" pitchFamily="18" charset="0"/>
              </a:rPr>
              <a:t>Đất</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nước</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bốn</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ngàn</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năm</a:t>
            </a:r>
            <a:endParaRPr lang="en-US" sz="3200" i="1" dirty="0">
              <a:solidFill>
                <a:srgbClr val="75845C"/>
              </a:solidFill>
              <a:latin typeface="Times New Roman" pitchFamily="18" charset="0"/>
              <a:cs typeface="Times New Roman" pitchFamily="18" charset="0"/>
            </a:endParaRPr>
          </a:p>
          <a:p>
            <a:r>
              <a:rPr lang="en-US" sz="3200" i="1" dirty="0" err="1">
                <a:solidFill>
                  <a:srgbClr val="75845C"/>
                </a:solidFill>
                <a:latin typeface="Times New Roman" pitchFamily="18" charset="0"/>
                <a:cs typeface="Times New Roman" pitchFamily="18" charset="0"/>
              </a:rPr>
              <a:t>Vất</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vả</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và</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gian</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lao</a:t>
            </a:r>
            <a:endParaRPr lang="en-US" sz="3200" i="1" dirty="0">
              <a:solidFill>
                <a:srgbClr val="75845C"/>
              </a:solidFill>
              <a:latin typeface="Times New Roman" pitchFamily="18" charset="0"/>
              <a:cs typeface="Times New Roman" pitchFamily="18" charset="0"/>
            </a:endParaRPr>
          </a:p>
          <a:p>
            <a:r>
              <a:rPr lang="en-US" sz="3200" i="1" dirty="0" err="1">
                <a:solidFill>
                  <a:srgbClr val="75845C"/>
                </a:solidFill>
                <a:latin typeface="Times New Roman" pitchFamily="18" charset="0"/>
                <a:cs typeface="Times New Roman" pitchFamily="18" charset="0"/>
              </a:rPr>
              <a:t>Đất</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nước</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như</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vì</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sao</a:t>
            </a:r>
            <a:endParaRPr lang="en-US" sz="3200" i="1" dirty="0">
              <a:solidFill>
                <a:srgbClr val="75845C"/>
              </a:solidFill>
              <a:latin typeface="Times New Roman" pitchFamily="18" charset="0"/>
              <a:cs typeface="Times New Roman" pitchFamily="18" charset="0"/>
            </a:endParaRPr>
          </a:p>
          <a:p>
            <a:r>
              <a:rPr lang="en-US" sz="3200" i="1" dirty="0" err="1">
                <a:solidFill>
                  <a:srgbClr val="75845C"/>
                </a:solidFill>
                <a:latin typeface="Times New Roman" pitchFamily="18" charset="0"/>
                <a:cs typeface="Times New Roman" pitchFamily="18" charset="0"/>
              </a:rPr>
              <a:t>Cứ</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đi</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lên</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phía</a:t>
            </a:r>
            <a:r>
              <a:rPr lang="en-US" sz="3200" i="1" dirty="0">
                <a:solidFill>
                  <a:srgbClr val="75845C"/>
                </a:solidFill>
                <a:latin typeface="Times New Roman" pitchFamily="18" charset="0"/>
                <a:cs typeface="Times New Roman" pitchFamily="18" charset="0"/>
              </a:rPr>
              <a:t> </a:t>
            </a:r>
            <a:r>
              <a:rPr lang="en-US" sz="3200" i="1" dirty="0" err="1">
                <a:solidFill>
                  <a:srgbClr val="75845C"/>
                </a:solidFill>
                <a:latin typeface="Times New Roman" pitchFamily="18" charset="0"/>
                <a:cs typeface="Times New Roman" pitchFamily="18" charset="0"/>
              </a:rPr>
              <a:t>trước</a:t>
            </a:r>
            <a:r>
              <a:rPr lang="en-US" sz="3200" i="1" dirty="0">
                <a:solidFill>
                  <a:srgbClr val="75845C"/>
                </a:solidFill>
                <a:latin typeface="Times New Roman" pitchFamily="18" charset="0"/>
                <a:cs typeface="Times New Roman" pitchFamily="18" charset="0"/>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59795" y="520701"/>
            <a:ext cx="4989912" cy="3322450"/>
          </a:xfrm>
          <a:prstGeom prst="rect">
            <a:avLst/>
          </a:prstGeom>
          <a:noFill/>
        </p:spPr>
      </p:pic>
      <p:cxnSp>
        <p:nvCxnSpPr>
          <p:cNvPr id="7" name="Straight Connector 6"/>
          <p:cNvCxnSpPr/>
          <p:nvPr/>
        </p:nvCxnSpPr>
        <p:spPr>
          <a:xfrm>
            <a:off x="2122846" y="2150686"/>
            <a:ext cx="2667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1975" y="2554797"/>
            <a:ext cx="3429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Box 28"/>
          <p:cNvSpPr txBox="1">
            <a:spLocks noChangeArrowheads="1"/>
          </p:cNvSpPr>
          <p:nvPr/>
        </p:nvSpPr>
        <p:spPr bwMode="auto">
          <a:xfrm>
            <a:off x="546766" y="6173403"/>
            <a:ext cx="11353800" cy="577588"/>
          </a:xfrm>
          <a:prstGeom prst="rect">
            <a:avLst/>
          </a:prstGeom>
          <a:noFill/>
          <a:ln w="9525">
            <a:noFill/>
            <a:miter lim="800000"/>
            <a:headEnd/>
            <a:tailEnd/>
          </a:ln>
        </p:spPr>
        <p:txBody>
          <a:bodyPr wrap="square" lIns="114803" tIns="57401" rIns="114803" bIns="57401">
            <a:spAutoFit/>
          </a:bodyPr>
          <a:lstStyle/>
          <a:p>
            <a:pPr algn="just"/>
            <a:r>
              <a:rPr lang="en-US" sz="3000" b="1" i="1" dirty="0">
                <a:solidFill>
                  <a:srgbClr val="75845C"/>
                </a:solidFill>
                <a:latin typeface="Times New Roman" pitchFamily="18" charset="0"/>
                <a:cs typeface="Times New Roman" pitchFamily="18" charset="0"/>
                <a:sym typeface="Wingdings" pitchFamily="2" charset="2"/>
              </a:rPr>
              <a:t> </a:t>
            </a:r>
            <a:r>
              <a:rPr lang="en-US" sz="3000" b="1" i="1" dirty="0" err="1">
                <a:solidFill>
                  <a:srgbClr val="75845C"/>
                </a:solidFill>
                <a:latin typeface="Times New Roman" pitchFamily="18" charset="0"/>
                <a:cs typeface="Times New Roman" pitchFamily="18" charset="0"/>
              </a:rPr>
              <a:t>Lẽ</a:t>
            </a:r>
            <a:r>
              <a:rPr lang="en-US" sz="3000" b="1" i="1" dirty="0">
                <a:solidFill>
                  <a:srgbClr val="75845C"/>
                </a:solidFill>
                <a:latin typeface="Times New Roman" pitchFamily="18" charset="0"/>
                <a:cs typeface="Times New Roman" pitchFamily="18" charset="0"/>
              </a:rPr>
              <a:t> </a:t>
            </a:r>
            <a:r>
              <a:rPr lang="en-US" sz="3000" b="1" i="1" dirty="0" err="1">
                <a:solidFill>
                  <a:srgbClr val="75845C"/>
                </a:solidFill>
                <a:latin typeface="Times New Roman" pitchFamily="18" charset="0"/>
                <a:cs typeface="Times New Roman" pitchFamily="18" charset="0"/>
              </a:rPr>
              <a:t>sống</a:t>
            </a:r>
            <a:r>
              <a:rPr lang="en-US" sz="3000" b="1" i="1" dirty="0">
                <a:solidFill>
                  <a:srgbClr val="75845C"/>
                </a:solidFill>
                <a:latin typeface="Times New Roman" pitchFamily="18" charset="0"/>
                <a:cs typeface="Times New Roman" pitchFamily="18" charset="0"/>
              </a:rPr>
              <a:t> </a:t>
            </a:r>
            <a:r>
              <a:rPr lang="en-US" sz="3000" b="1" i="1" dirty="0" err="1">
                <a:solidFill>
                  <a:srgbClr val="75845C"/>
                </a:solidFill>
                <a:latin typeface="Times New Roman" pitchFamily="18" charset="0"/>
                <a:cs typeface="Times New Roman" pitchFamily="18" charset="0"/>
              </a:rPr>
              <a:t>thủy</a:t>
            </a:r>
            <a:r>
              <a:rPr lang="en-US" sz="3000" b="1" i="1" dirty="0">
                <a:solidFill>
                  <a:srgbClr val="75845C"/>
                </a:solidFill>
                <a:latin typeface="Times New Roman" pitchFamily="18" charset="0"/>
                <a:cs typeface="Times New Roman" pitchFamily="18" charset="0"/>
              </a:rPr>
              <a:t> </a:t>
            </a:r>
            <a:r>
              <a:rPr lang="en-US" sz="3000" b="1" i="1" dirty="0" err="1">
                <a:solidFill>
                  <a:srgbClr val="75845C"/>
                </a:solidFill>
                <a:latin typeface="Times New Roman" pitchFamily="18" charset="0"/>
                <a:cs typeface="Times New Roman" pitchFamily="18" charset="0"/>
              </a:rPr>
              <a:t>chung</a:t>
            </a:r>
            <a:r>
              <a:rPr lang="en-US" sz="3000" b="1" i="1" dirty="0">
                <a:solidFill>
                  <a:srgbClr val="75845C"/>
                </a:solidFill>
                <a:latin typeface="Times New Roman" pitchFamily="18" charset="0"/>
                <a:cs typeface="Times New Roman" pitchFamily="18" charset="0"/>
              </a:rPr>
              <a:t> </a:t>
            </a:r>
            <a:r>
              <a:rPr lang="en-US" sz="3000" b="1" i="1" dirty="0" err="1">
                <a:solidFill>
                  <a:srgbClr val="75845C"/>
                </a:solidFill>
                <a:latin typeface="Times New Roman" pitchFamily="18" charset="0"/>
                <a:cs typeface="Times New Roman" pitchFamily="18" charset="0"/>
              </a:rPr>
              <a:t>tình</a:t>
            </a:r>
            <a:r>
              <a:rPr lang="en-US" sz="3000" b="1" i="1" dirty="0">
                <a:solidFill>
                  <a:srgbClr val="75845C"/>
                </a:solidFill>
                <a:latin typeface="Times New Roman" pitchFamily="18" charset="0"/>
                <a:cs typeface="Times New Roman" pitchFamily="18" charset="0"/>
              </a:rPr>
              <a:t> </a:t>
            </a:r>
            <a:r>
              <a:rPr lang="en-US" sz="3000" b="1" i="1" dirty="0" err="1">
                <a:solidFill>
                  <a:srgbClr val="75845C"/>
                </a:solidFill>
                <a:latin typeface="Times New Roman" pitchFamily="18" charset="0"/>
                <a:cs typeface="Times New Roman" pitchFamily="18" charset="0"/>
              </a:rPr>
              <a:t>nghĩa</a:t>
            </a:r>
            <a:r>
              <a:rPr lang="en-US" sz="3000" b="1" i="1" dirty="0">
                <a:solidFill>
                  <a:srgbClr val="75845C"/>
                </a:solidFill>
                <a:latin typeface="Times New Roman" pitchFamily="18" charset="0"/>
                <a:cs typeface="Times New Roman" pitchFamily="18" charset="0"/>
              </a:rPr>
              <a:t>, </a:t>
            </a:r>
            <a:r>
              <a:rPr lang="en-US" sz="3000" b="1" i="1" dirty="0" err="1">
                <a:solidFill>
                  <a:srgbClr val="75845C"/>
                </a:solidFill>
                <a:latin typeface="Times New Roman" pitchFamily="18" charset="0"/>
                <a:cs typeface="Times New Roman" pitchFamily="18" charset="0"/>
              </a:rPr>
              <a:t>uống</a:t>
            </a:r>
            <a:r>
              <a:rPr lang="en-US" sz="3000" b="1" i="1" dirty="0">
                <a:solidFill>
                  <a:srgbClr val="75845C"/>
                </a:solidFill>
                <a:latin typeface="Times New Roman" pitchFamily="18" charset="0"/>
                <a:cs typeface="Times New Roman" pitchFamily="18" charset="0"/>
              </a:rPr>
              <a:t> </a:t>
            </a:r>
            <a:r>
              <a:rPr lang="en-US" sz="3000" b="1" i="1" dirty="0" err="1">
                <a:solidFill>
                  <a:srgbClr val="75845C"/>
                </a:solidFill>
                <a:latin typeface="Times New Roman" pitchFamily="18" charset="0"/>
                <a:cs typeface="Times New Roman" pitchFamily="18" charset="0"/>
              </a:rPr>
              <a:t>nước</a:t>
            </a:r>
            <a:r>
              <a:rPr lang="en-US" sz="3000" b="1" i="1" dirty="0">
                <a:solidFill>
                  <a:srgbClr val="75845C"/>
                </a:solidFill>
                <a:latin typeface="Times New Roman" pitchFamily="18" charset="0"/>
                <a:cs typeface="Times New Roman" pitchFamily="18" charset="0"/>
              </a:rPr>
              <a:t> </a:t>
            </a:r>
            <a:r>
              <a:rPr lang="en-US" sz="3000" b="1" i="1" dirty="0" err="1">
                <a:solidFill>
                  <a:srgbClr val="75845C"/>
                </a:solidFill>
                <a:latin typeface="Times New Roman" pitchFamily="18" charset="0"/>
                <a:cs typeface="Times New Roman" pitchFamily="18" charset="0"/>
              </a:rPr>
              <a:t>nhớ</a:t>
            </a:r>
            <a:r>
              <a:rPr lang="en-US" sz="3000" b="1" i="1" dirty="0">
                <a:solidFill>
                  <a:srgbClr val="75845C"/>
                </a:solidFill>
                <a:latin typeface="Times New Roman" pitchFamily="18" charset="0"/>
                <a:cs typeface="Times New Roman" pitchFamily="18" charset="0"/>
              </a:rPr>
              <a:t> </a:t>
            </a:r>
            <a:r>
              <a:rPr lang="en-US" sz="3000" b="1" i="1" dirty="0" err="1">
                <a:solidFill>
                  <a:srgbClr val="75845C"/>
                </a:solidFill>
                <a:latin typeface="Times New Roman" pitchFamily="18" charset="0"/>
                <a:cs typeface="Times New Roman" pitchFamily="18" charset="0"/>
              </a:rPr>
              <a:t>nguồn</a:t>
            </a:r>
            <a:r>
              <a:rPr lang="en-US" sz="3000" b="1" i="1" dirty="0">
                <a:solidFill>
                  <a:srgbClr val="75845C"/>
                </a:solidFill>
                <a:latin typeface="Times New Roman" pitchFamily="18" charset="0"/>
                <a:cs typeface="Times New Roman" pitchFamily="18" charset="0"/>
              </a:rPr>
              <a:t>.</a:t>
            </a:r>
          </a:p>
        </p:txBody>
      </p:sp>
      <p:sp>
        <p:nvSpPr>
          <p:cNvPr id="10" name="Text Box 29"/>
          <p:cNvSpPr txBox="1">
            <a:spLocks noChangeArrowheads="1"/>
          </p:cNvSpPr>
          <p:nvPr/>
        </p:nvSpPr>
        <p:spPr bwMode="auto">
          <a:xfrm>
            <a:off x="576261" y="4987925"/>
            <a:ext cx="11415713" cy="1039253"/>
          </a:xfrm>
          <a:prstGeom prst="rect">
            <a:avLst/>
          </a:prstGeom>
          <a:noFill/>
          <a:ln w="9525">
            <a:noFill/>
            <a:miter lim="800000"/>
            <a:headEnd/>
            <a:tailEnd/>
          </a:ln>
        </p:spPr>
        <p:txBody>
          <a:bodyPr wrap="square" lIns="114803" tIns="57401" rIns="114803" bIns="57401">
            <a:spAutoFit/>
          </a:bodyPr>
          <a:lstStyle/>
          <a:p>
            <a:pPr algn="just"/>
            <a:r>
              <a:rPr lang="en-US" sz="3000" dirty="0">
                <a:solidFill>
                  <a:srgbClr val="75845C"/>
                </a:solidFill>
                <a:latin typeface="Times New Roman" pitchFamily="18" charset="0"/>
                <a:cs typeface="Times New Roman" pitchFamily="18" charset="0"/>
                <a:sym typeface="Wingdings" pitchFamily="2" charset="2"/>
              </a:rPr>
              <a:t> </a:t>
            </a:r>
            <a:r>
              <a:rPr lang="en-US" sz="3000" dirty="0" err="1">
                <a:solidFill>
                  <a:srgbClr val="75845C"/>
                </a:solidFill>
                <a:latin typeface="Times New Roman" pitchFamily="18" charset="0"/>
                <a:cs typeface="Times New Roman" pitchFamily="18" charset="0"/>
              </a:rPr>
              <a:t>Thái</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độ</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của</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nhà</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thơ</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Vừa</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trân</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trọng</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tự</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hào</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lại</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vừa</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trĩu</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nặng</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yêu</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thương</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bởi</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những</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thăng</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trầm</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gian</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khổ</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mà</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dân</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tộc</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ta</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đã</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phải</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trải</a:t>
            </a:r>
            <a:r>
              <a:rPr lang="en-US" sz="3000" dirty="0">
                <a:solidFill>
                  <a:srgbClr val="75845C"/>
                </a:solidFill>
                <a:latin typeface="Times New Roman" pitchFamily="18" charset="0"/>
                <a:cs typeface="Times New Roman" pitchFamily="18" charset="0"/>
              </a:rPr>
              <a:t> qua.</a:t>
            </a:r>
          </a:p>
        </p:txBody>
      </p:sp>
      <p:sp>
        <p:nvSpPr>
          <p:cNvPr id="11" name="Text Box 30"/>
          <p:cNvSpPr txBox="1">
            <a:spLocks noChangeArrowheads="1"/>
          </p:cNvSpPr>
          <p:nvPr/>
        </p:nvSpPr>
        <p:spPr bwMode="auto">
          <a:xfrm>
            <a:off x="561975" y="4149725"/>
            <a:ext cx="11734800" cy="577588"/>
          </a:xfrm>
          <a:prstGeom prst="rect">
            <a:avLst/>
          </a:prstGeom>
          <a:noFill/>
          <a:ln w="9525">
            <a:noFill/>
            <a:miter lim="800000"/>
            <a:headEnd/>
            <a:tailEnd/>
          </a:ln>
        </p:spPr>
        <p:txBody>
          <a:bodyPr wrap="square" lIns="114803" tIns="57401" rIns="114803" bIns="57401">
            <a:spAutoFit/>
          </a:bodyPr>
          <a:lstStyle/>
          <a:p>
            <a:pPr algn="just"/>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Bề</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dày</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lịch</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sử</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dựng</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nước</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và</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giữ</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nước</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với</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biết</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bao</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gian</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khổ</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thăng</a:t>
            </a:r>
            <a:r>
              <a:rPr lang="en-US" sz="3000" dirty="0">
                <a:solidFill>
                  <a:srgbClr val="75845C"/>
                </a:solidFill>
                <a:latin typeface="Times New Roman" pitchFamily="18" charset="0"/>
                <a:cs typeface="Times New Roman" pitchFamily="18" charset="0"/>
              </a:rPr>
              <a:t> </a:t>
            </a:r>
            <a:r>
              <a:rPr lang="en-US" sz="3000" dirty="0" err="1">
                <a:solidFill>
                  <a:srgbClr val="75845C"/>
                </a:solidFill>
                <a:latin typeface="Times New Roman" pitchFamily="18" charset="0"/>
                <a:cs typeface="Times New Roman" pitchFamily="18" charset="0"/>
              </a:rPr>
              <a:t>trầm</a:t>
            </a:r>
            <a:endParaRPr lang="en-US" sz="3000" dirty="0">
              <a:solidFill>
                <a:srgbClr val="75845C"/>
              </a:solidFill>
              <a:latin typeface="Times New Roman" pitchFamily="18" charset="0"/>
              <a:cs typeface="Times New Roman" pitchFamily="18" charset="0"/>
            </a:endParaRPr>
          </a:p>
        </p:txBody>
      </p:sp>
    </p:spTree>
    <p:extLst>
      <p:ext uri="{BB962C8B-B14F-4D97-AF65-F5344CB8AC3E}">
        <p14:creationId xmlns:p14="http://schemas.microsoft.com/office/powerpoint/2010/main" val="216779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2" presetClass="entr" presetSubtype="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55"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strVal val="#ppt_w*0.70"/>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Effect transition="in" filter="fade">
                                      <p:cBhvr>
                                        <p:cTn id="39" dur="1000"/>
                                        <p:tgtEl>
                                          <p:spTgt spid="11"/>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edge">
                                      <p:cBhvr>
                                        <p:cTn id="42" dur="2000"/>
                                        <p:tgtEl>
                                          <p:spTgt spid="10"/>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edge">
                                      <p:cBhvr>
                                        <p:cTn id="4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 y="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81872" y="578017"/>
            <a:ext cx="5213287"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2. Mùa xuân của đất nước  </a:t>
            </a:r>
            <a:endParaRPr lang="en-US" sz="3200" dirty="0">
              <a:solidFill>
                <a:srgbClr val="75845C"/>
              </a:solidFill>
              <a:latin typeface="Arial" panose="020B0604020202020204" pitchFamily="34" charset="0"/>
            </a:endParaRPr>
          </a:p>
        </p:txBody>
      </p:sp>
      <p:grpSp>
        <p:nvGrpSpPr>
          <p:cNvPr id="4" name="组合 29"/>
          <p:cNvGrpSpPr>
            <a:grpSpLocks/>
          </p:cNvGrpSpPr>
          <p:nvPr/>
        </p:nvGrpSpPr>
        <p:grpSpPr bwMode="auto">
          <a:xfrm>
            <a:off x="9083339" y="2793966"/>
            <a:ext cx="1066800" cy="776840"/>
            <a:chOff x="2307521" y="2283162"/>
            <a:chExt cx="551398" cy="551398"/>
          </a:xfrm>
        </p:grpSpPr>
        <p:sp>
          <p:nvSpPr>
            <p:cNvPr id="5"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41"/>
          <p:cNvGrpSpPr>
            <a:grpSpLocks/>
          </p:cNvGrpSpPr>
          <p:nvPr/>
        </p:nvGrpSpPr>
        <p:grpSpPr bwMode="auto">
          <a:xfrm>
            <a:off x="8626139" y="3901432"/>
            <a:ext cx="1981200" cy="1081640"/>
            <a:chOff x="2307521" y="2283162"/>
            <a:chExt cx="551398" cy="551398"/>
          </a:xfrm>
        </p:grpSpPr>
        <p:sp>
          <p:nvSpPr>
            <p:cNvPr id="8"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54"/>
          <p:cNvGrpSpPr>
            <a:grpSpLocks/>
          </p:cNvGrpSpPr>
          <p:nvPr/>
        </p:nvGrpSpPr>
        <p:grpSpPr bwMode="auto">
          <a:xfrm>
            <a:off x="8130838" y="5265916"/>
            <a:ext cx="2971800" cy="1330325"/>
            <a:chOff x="2307521" y="2283162"/>
            <a:chExt cx="551398" cy="551398"/>
          </a:xfrm>
        </p:grpSpPr>
        <p:sp>
          <p:nvSpPr>
            <p:cNvPr id="11"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13" name="图片 3"/>
          <p:cNvPicPr>
            <a:picLocks noChangeAspect="1"/>
          </p:cNvPicPr>
          <p:nvPr/>
        </p:nvPicPr>
        <p:blipFill rotWithShape="1">
          <a:blip r:embed="rId4">
            <a:extLst>
              <a:ext uri="{28A0092B-C50C-407E-A947-70E740481C1C}">
                <a14:useLocalDpi xmlns:a14="http://schemas.microsoft.com/office/drawing/2010/main" val="0"/>
              </a:ext>
            </a:extLst>
          </a:blip>
          <a:srcRect b="3774"/>
          <a:stretch/>
        </p:blipFill>
        <p:spPr>
          <a:xfrm>
            <a:off x="344922" y="1189708"/>
            <a:ext cx="1984184" cy="1427565"/>
          </a:xfrm>
          <a:prstGeom prst="rect">
            <a:avLst/>
          </a:prstGeom>
        </p:spPr>
      </p:pic>
      <p:sp>
        <p:nvSpPr>
          <p:cNvPr id="14" name="Rectangle 13"/>
          <p:cNvSpPr/>
          <p:nvPr/>
        </p:nvSpPr>
        <p:spPr>
          <a:xfrm>
            <a:off x="3742721" y="1558925"/>
            <a:ext cx="5190845" cy="584775"/>
          </a:xfrm>
          <a:prstGeom prst="rect">
            <a:avLst/>
          </a:prstGeom>
        </p:spPr>
        <p:txBody>
          <a:bodyPr wrap="none">
            <a:spAutoFit/>
          </a:bodyPr>
          <a:lstStyle/>
          <a:p>
            <a:pPr eaLnBrk="0" hangingPunct="0"/>
            <a:r>
              <a:rPr lang="en-US" sz="3200" b="1" u="sng" dirty="0">
                <a:solidFill>
                  <a:srgbClr val="75845C"/>
                </a:solidFill>
                <a:latin typeface="Times New Roman" pitchFamily="18" charset="0"/>
                <a:cs typeface="Times New Roman" pitchFamily="18" charset="0"/>
              </a:rPr>
              <a:t>THẢO LUẬN NHÓM BÀN</a:t>
            </a:r>
          </a:p>
        </p:txBody>
      </p:sp>
      <p:sp>
        <p:nvSpPr>
          <p:cNvPr id="15" name="Rectangle 14"/>
          <p:cNvSpPr/>
          <p:nvPr/>
        </p:nvSpPr>
        <p:spPr>
          <a:xfrm>
            <a:off x="461962" y="2906402"/>
            <a:ext cx="7239000" cy="1754326"/>
          </a:xfrm>
          <a:prstGeom prst="rect">
            <a:avLst/>
          </a:prstGeom>
        </p:spPr>
        <p:txBody>
          <a:bodyPr wrap="square">
            <a:spAutoFit/>
          </a:bodyPr>
          <a:lstStyle/>
          <a:p>
            <a:pPr algn="ctr">
              <a:tabLst>
                <a:tab pos="173038" algn="l"/>
              </a:tabLst>
            </a:pPr>
            <a:r>
              <a:rPr lang="en-US" sz="3600" dirty="0" err="1">
                <a:solidFill>
                  <a:srgbClr val="75845C"/>
                </a:solidFill>
                <a:latin typeface="Times New Roman" pitchFamily="18" charset="0"/>
                <a:cs typeface="Times New Roman" pitchFamily="18" charset="0"/>
              </a:rPr>
              <a:t>Phát</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hiện</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nghệ</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thuật</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tu</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từ</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nổi</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bật</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trong</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hai</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câu</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thơ</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sau</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và</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chỉ</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ra</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tác</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dụng</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biểu</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cảm</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của</a:t>
            </a:r>
            <a:r>
              <a:rPr lang="en-US" sz="3600" dirty="0">
                <a:solidFill>
                  <a:srgbClr val="75845C"/>
                </a:solidFill>
                <a:latin typeface="Times New Roman" pitchFamily="18" charset="0"/>
                <a:cs typeface="Times New Roman" pitchFamily="18" charset="0"/>
              </a:rPr>
              <a:t> </a:t>
            </a:r>
            <a:r>
              <a:rPr lang="en-US" sz="3600" dirty="0" err="1">
                <a:solidFill>
                  <a:srgbClr val="75845C"/>
                </a:solidFill>
                <a:latin typeface="Times New Roman" pitchFamily="18" charset="0"/>
                <a:cs typeface="Times New Roman" pitchFamily="18" charset="0"/>
              </a:rPr>
              <a:t>nó</a:t>
            </a:r>
            <a:r>
              <a:rPr lang="en-US" sz="3600" dirty="0">
                <a:solidFill>
                  <a:srgbClr val="75845C"/>
                </a:solidFill>
                <a:latin typeface="Times New Roman" pitchFamily="18" charset="0"/>
                <a:cs typeface="Times New Roman" pitchFamily="18" charset="0"/>
              </a:rPr>
              <a:t>.</a:t>
            </a:r>
          </a:p>
        </p:txBody>
      </p:sp>
      <p:sp>
        <p:nvSpPr>
          <p:cNvPr id="16" name="Rectangle 15"/>
          <p:cNvSpPr/>
          <p:nvPr/>
        </p:nvSpPr>
        <p:spPr>
          <a:xfrm>
            <a:off x="852487" y="5113007"/>
            <a:ext cx="6429375" cy="1323439"/>
          </a:xfrm>
          <a:prstGeom prst="rect">
            <a:avLst/>
          </a:prstGeom>
        </p:spPr>
        <p:txBody>
          <a:bodyPr>
            <a:spAutoFit/>
          </a:bodyPr>
          <a:lstStyle/>
          <a:p>
            <a:pPr algn="ctr"/>
            <a:r>
              <a:rPr lang="en-US" sz="4000" i="1" dirty="0">
                <a:solidFill>
                  <a:srgbClr val="C00000"/>
                </a:solidFill>
                <a:latin typeface="Times New Roman" pitchFamily="18" charset="0"/>
                <a:cs typeface="Times New Roman" pitchFamily="18" charset="0"/>
              </a:rPr>
              <a:t>“ </a:t>
            </a:r>
            <a:r>
              <a:rPr lang="en-US" sz="4000" i="1" dirty="0" err="1">
                <a:solidFill>
                  <a:srgbClr val="C00000"/>
                </a:solidFill>
                <a:latin typeface="Times New Roman" pitchFamily="18" charset="0"/>
                <a:cs typeface="Times New Roman" pitchFamily="18" charset="0"/>
              </a:rPr>
              <a:t>Đất</a:t>
            </a:r>
            <a:r>
              <a:rPr lang="en-US" sz="4000" i="1" dirty="0">
                <a:solidFill>
                  <a:srgbClr val="C00000"/>
                </a:solidFill>
                <a:latin typeface="Times New Roman" pitchFamily="18" charset="0"/>
                <a:cs typeface="Times New Roman" pitchFamily="18" charset="0"/>
              </a:rPr>
              <a:t> </a:t>
            </a:r>
            <a:r>
              <a:rPr lang="en-US" sz="4000" i="1" dirty="0" err="1">
                <a:solidFill>
                  <a:srgbClr val="C00000"/>
                </a:solidFill>
                <a:latin typeface="Times New Roman" pitchFamily="18" charset="0"/>
                <a:cs typeface="Times New Roman" pitchFamily="18" charset="0"/>
              </a:rPr>
              <a:t>nước</a:t>
            </a:r>
            <a:r>
              <a:rPr lang="en-US" sz="4000" i="1" dirty="0">
                <a:solidFill>
                  <a:srgbClr val="C00000"/>
                </a:solidFill>
                <a:latin typeface="Times New Roman" pitchFamily="18" charset="0"/>
                <a:cs typeface="Times New Roman" pitchFamily="18" charset="0"/>
              </a:rPr>
              <a:t> </a:t>
            </a:r>
            <a:r>
              <a:rPr lang="en-US" sz="4000" i="1" dirty="0" err="1">
                <a:solidFill>
                  <a:srgbClr val="C00000"/>
                </a:solidFill>
                <a:latin typeface="Times New Roman" pitchFamily="18" charset="0"/>
                <a:cs typeface="Times New Roman" pitchFamily="18" charset="0"/>
              </a:rPr>
              <a:t>như</a:t>
            </a:r>
            <a:r>
              <a:rPr lang="en-US" sz="4000" i="1" dirty="0">
                <a:solidFill>
                  <a:srgbClr val="C00000"/>
                </a:solidFill>
                <a:latin typeface="Times New Roman" pitchFamily="18" charset="0"/>
                <a:cs typeface="Times New Roman" pitchFamily="18" charset="0"/>
              </a:rPr>
              <a:t> </a:t>
            </a:r>
            <a:r>
              <a:rPr lang="en-US" sz="4000" i="1" dirty="0" err="1">
                <a:solidFill>
                  <a:srgbClr val="C00000"/>
                </a:solidFill>
                <a:latin typeface="Times New Roman" pitchFamily="18" charset="0"/>
                <a:cs typeface="Times New Roman" pitchFamily="18" charset="0"/>
              </a:rPr>
              <a:t>vì</a:t>
            </a:r>
            <a:r>
              <a:rPr lang="en-US" sz="4000" i="1" dirty="0">
                <a:solidFill>
                  <a:srgbClr val="C00000"/>
                </a:solidFill>
                <a:latin typeface="Times New Roman" pitchFamily="18" charset="0"/>
                <a:cs typeface="Times New Roman" pitchFamily="18" charset="0"/>
              </a:rPr>
              <a:t> </a:t>
            </a:r>
            <a:r>
              <a:rPr lang="en-US" sz="4000" i="1" dirty="0" err="1">
                <a:solidFill>
                  <a:srgbClr val="C00000"/>
                </a:solidFill>
                <a:latin typeface="Times New Roman" pitchFamily="18" charset="0"/>
                <a:cs typeface="Times New Roman" pitchFamily="18" charset="0"/>
              </a:rPr>
              <a:t>sao</a:t>
            </a:r>
            <a:endParaRPr lang="en-US" sz="4000" i="1" dirty="0">
              <a:solidFill>
                <a:srgbClr val="C00000"/>
              </a:solidFill>
              <a:latin typeface="Times New Roman" pitchFamily="18" charset="0"/>
              <a:cs typeface="Times New Roman" pitchFamily="18" charset="0"/>
            </a:endParaRPr>
          </a:p>
          <a:p>
            <a:pPr algn="ctr"/>
            <a:r>
              <a:rPr lang="en-US" sz="4000" i="1" dirty="0">
                <a:solidFill>
                  <a:srgbClr val="C00000"/>
                </a:solidFill>
                <a:latin typeface="Times New Roman" pitchFamily="18" charset="0"/>
                <a:cs typeface="Times New Roman" pitchFamily="18" charset="0"/>
              </a:rPr>
              <a:t>       </a:t>
            </a:r>
            <a:r>
              <a:rPr lang="en-US" sz="4000" i="1" dirty="0" err="1">
                <a:solidFill>
                  <a:srgbClr val="C00000"/>
                </a:solidFill>
                <a:latin typeface="Times New Roman" pitchFamily="18" charset="0"/>
                <a:cs typeface="Times New Roman" pitchFamily="18" charset="0"/>
              </a:rPr>
              <a:t>Cứ</a:t>
            </a:r>
            <a:r>
              <a:rPr lang="en-US" sz="4000" i="1" dirty="0">
                <a:solidFill>
                  <a:srgbClr val="C00000"/>
                </a:solidFill>
                <a:latin typeface="Times New Roman" pitchFamily="18" charset="0"/>
                <a:cs typeface="Times New Roman" pitchFamily="18" charset="0"/>
              </a:rPr>
              <a:t> </a:t>
            </a:r>
            <a:r>
              <a:rPr lang="en-US" sz="4000" i="1" dirty="0" err="1">
                <a:solidFill>
                  <a:srgbClr val="C00000"/>
                </a:solidFill>
                <a:latin typeface="Times New Roman" pitchFamily="18" charset="0"/>
                <a:cs typeface="Times New Roman" pitchFamily="18" charset="0"/>
              </a:rPr>
              <a:t>đi</a:t>
            </a:r>
            <a:r>
              <a:rPr lang="en-US" sz="4000" i="1" dirty="0">
                <a:solidFill>
                  <a:srgbClr val="C00000"/>
                </a:solidFill>
                <a:latin typeface="Times New Roman" pitchFamily="18" charset="0"/>
                <a:cs typeface="Times New Roman" pitchFamily="18" charset="0"/>
              </a:rPr>
              <a:t> </a:t>
            </a:r>
            <a:r>
              <a:rPr lang="en-US" sz="4000" i="1" dirty="0" err="1">
                <a:solidFill>
                  <a:srgbClr val="C00000"/>
                </a:solidFill>
                <a:latin typeface="Times New Roman" pitchFamily="18" charset="0"/>
                <a:cs typeface="Times New Roman" pitchFamily="18" charset="0"/>
              </a:rPr>
              <a:t>lên</a:t>
            </a:r>
            <a:r>
              <a:rPr lang="en-US" sz="4000" i="1" dirty="0">
                <a:solidFill>
                  <a:srgbClr val="C00000"/>
                </a:solidFill>
                <a:latin typeface="Times New Roman" pitchFamily="18" charset="0"/>
                <a:cs typeface="Times New Roman" pitchFamily="18" charset="0"/>
              </a:rPr>
              <a:t> </a:t>
            </a:r>
            <a:r>
              <a:rPr lang="en-US" sz="4000" i="1" dirty="0" err="1">
                <a:solidFill>
                  <a:srgbClr val="C00000"/>
                </a:solidFill>
                <a:latin typeface="Times New Roman" pitchFamily="18" charset="0"/>
                <a:cs typeface="Times New Roman" pitchFamily="18" charset="0"/>
              </a:rPr>
              <a:t>phía</a:t>
            </a:r>
            <a:r>
              <a:rPr lang="en-US" sz="4000" i="1" dirty="0">
                <a:solidFill>
                  <a:srgbClr val="C00000"/>
                </a:solidFill>
                <a:latin typeface="Times New Roman" pitchFamily="18" charset="0"/>
                <a:cs typeface="Times New Roman" pitchFamily="18" charset="0"/>
              </a:rPr>
              <a:t> </a:t>
            </a:r>
            <a:r>
              <a:rPr lang="en-US" sz="4000" i="1" dirty="0" err="1">
                <a:solidFill>
                  <a:srgbClr val="C00000"/>
                </a:solidFill>
                <a:latin typeface="Times New Roman" pitchFamily="18" charset="0"/>
                <a:cs typeface="Times New Roman" pitchFamily="18" charset="0"/>
              </a:rPr>
              <a:t>trước</a:t>
            </a:r>
            <a:r>
              <a:rPr lang="en-US" sz="4000" i="1" dirty="0">
                <a:solidFill>
                  <a:srgbClr val="C00000"/>
                </a:solidFill>
                <a:latin typeface="Times New Roman" pitchFamily="18" charset="0"/>
                <a:cs typeface="Times New Roman" pitchFamily="18" charset="0"/>
              </a:rPr>
              <a:t>.”</a:t>
            </a:r>
          </a:p>
        </p:txBody>
      </p:sp>
      <p:sp>
        <p:nvSpPr>
          <p:cNvPr id="17" name="Rectangle: Rounded Corners 3">
            <a:extLst>
              <a:ext uri="{FF2B5EF4-FFF2-40B4-BE49-F238E27FC236}">
                <a16:creationId xmlns="" xmlns:a16="http://schemas.microsoft.com/office/drawing/2014/main" id="{4303BB96-E468-4FF9-973A-AD6A9412E807}"/>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anose="02020603050405020304" pitchFamily="18" charset="0"/>
                <a:cs typeface="Times New Roman" panose="02020603050405020304" pitchFamily="18" charset="0"/>
              </a:rPr>
              <a:t>THỜI GIAN</a:t>
            </a:r>
          </a:p>
        </p:txBody>
      </p:sp>
      <p:sp>
        <p:nvSpPr>
          <p:cNvPr id="18" name="Rectangle: Rounded Corners 124">
            <a:extLst>
              <a:ext uri="{FF2B5EF4-FFF2-40B4-BE49-F238E27FC236}">
                <a16:creationId xmlns="" xmlns:a16="http://schemas.microsoft.com/office/drawing/2014/main" id="{7CFD3903-C8DA-4B2F-8842-521D41CD86CA}"/>
              </a:ext>
            </a:extLst>
          </p:cNvPr>
          <p:cNvSpPr/>
          <p:nvPr/>
        </p:nvSpPr>
        <p:spPr>
          <a:xfrm>
            <a:off x="9730394" y="1236065"/>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1 : 00</a:t>
            </a:r>
          </a:p>
        </p:txBody>
      </p:sp>
      <p:sp>
        <p:nvSpPr>
          <p:cNvPr id="19" name="Rectangle: Rounded Corners 125">
            <a:extLst>
              <a:ext uri="{FF2B5EF4-FFF2-40B4-BE49-F238E27FC236}">
                <a16:creationId xmlns="" xmlns:a16="http://schemas.microsoft.com/office/drawing/2014/main" id="{9469AECA-7C3A-4DAA-A37F-BEC486AB3E10}"/>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59</a:t>
            </a:r>
          </a:p>
        </p:txBody>
      </p:sp>
      <p:sp>
        <p:nvSpPr>
          <p:cNvPr id="20" name="Rectangle: Rounded Corners 126">
            <a:extLst>
              <a:ext uri="{FF2B5EF4-FFF2-40B4-BE49-F238E27FC236}">
                <a16:creationId xmlns="" xmlns:a16="http://schemas.microsoft.com/office/drawing/2014/main" id="{2AACBEEA-41FC-449B-9579-7BE8431678FC}"/>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58</a:t>
            </a:r>
          </a:p>
        </p:txBody>
      </p:sp>
      <p:sp>
        <p:nvSpPr>
          <p:cNvPr id="21" name="Rectangle: Rounded Corners 127">
            <a:extLst>
              <a:ext uri="{FF2B5EF4-FFF2-40B4-BE49-F238E27FC236}">
                <a16:creationId xmlns="" xmlns:a16="http://schemas.microsoft.com/office/drawing/2014/main" id="{1DA8B4BC-958C-4AC7-A069-A3A5AE75FE5C}"/>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57</a:t>
            </a:r>
          </a:p>
        </p:txBody>
      </p:sp>
      <p:sp>
        <p:nvSpPr>
          <p:cNvPr id="22" name="Rectangle: Rounded Corners 128">
            <a:extLst>
              <a:ext uri="{FF2B5EF4-FFF2-40B4-BE49-F238E27FC236}">
                <a16:creationId xmlns="" xmlns:a16="http://schemas.microsoft.com/office/drawing/2014/main" id="{C3435C5A-E89F-4488-8E44-EF960205E485}"/>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56</a:t>
            </a:r>
          </a:p>
        </p:txBody>
      </p:sp>
      <p:sp>
        <p:nvSpPr>
          <p:cNvPr id="23" name="Rectangle: Rounded Corners 129">
            <a:extLst>
              <a:ext uri="{FF2B5EF4-FFF2-40B4-BE49-F238E27FC236}">
                <a16:creationId xmlns="" xmlns:a16="http://schemas.microsoft.com/office/drawing/2014/main" id="{C5B7E97D-343D-4290-B5BE-8C0E766B1D0F}"/>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55</a:t>
            </a:r>
          </a:p>
        </p:txBody>
      </p:sp>
      <p:sp>
        <p:nvSpPr>
          <p:cNvPr id="24" name="Rectangle: Rounded Corners 130">
            <a:extLst>
              <a:ext uri="{FF2B5EF4-FFF2-40B4-BE49-F238E27FC236}">
                <a16:creationId xmlns="" xmlns:a16="http://schemas.microsoft.com/office/drawing/2014/main" id="{489E9D00-8E24-486A-90EC-5B538BD38C8F}"/>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54</a:t>
            </a:r>
          </a:p>
        </p:txBody>
      </p:sp>
      <p:sp>
        <p:nvSpPr>
          <p:cNvPr id="25" name="Rectangle: Rounded Corners 131">
            <a:extLst>
              <a:ext uri="{FF2B5EF4-FFF2-40B4-BE49-F238E27FC236}">
                <a16:creationId xmlns="" xmlns:a16="http://schemas.microsoft.com/office/drawing/2014/main" id="{46A8485B-BB1A-46D4-84D0-8553E186C05B}"/>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53</a:t>
            </a:r>
          </a:p>
        </p:txBody>
      </p:sp>
      <p:sp>
        <p:nvSpPr>
          <p:cNvPr id="26" name="Rectangle: Rounded Corners 132">
            <a:extLst>
              <a:ext uri="{FF2B5EF4-FFF2-40B4-BE49-F238E27FC236}">
                <a16:creationId xmlns="" xmlns:a16="http://schemas.microsoft.com/office/drawing/2014/main" id="{BF2506A6-948A-4054-964F-CCECFC2BE50E}"/>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52</a:t>
            </a:r>
          </a:p>
        </p:txBody>
      </p:sp>
      <p:sp>
        <p:nvSpPr>
          <p:cNvPr id="27" name="Rectangle: Rounded Corners 133">
            <a:extLst>
              <a:ext uri="{FF2B5EF4-FFF2-40B4-BE49-F238E27FC236}">
                <a16:creationId xmlns="" xmlns:a16="http://schemas.microsoft.com/office/drawing/2014/main" id="{16E25A96-3EF2-4AB4-B74A-0E22026B494A}"/>
              </a:ext>
            </a:extLst>
          </p:cNvPr>
          <p:cNvSpPr/>
          <p:nvPr/>
        </p:nvSpPr>
        <p:spPr>
          <a:xfrm>
            <a:off x="9730394" y="12758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51</a:t>
            </a:r>
          </a:p>
        </p:txBody>
      </p:sp>
      <p:sp>
        <p:nvSpPr>
          <p:cNvPr id="28" name="Rectangle: Rounded Corners 134">
            <a:extLst>
              <a:ext uri="{FF2B5EF4-FFF2-40B4-BE49-F238E27FC236}">
                <a16:creationId xmlns="" xmlns:a16="http://schemas.microsoft.com/office/drawing/2014/main" id="{9A828F1B-0036-4D71-A052-121100917129}"/>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50</a:t>
            </a:r>
          </a:p>
        </p:txBody>
      </p:sp>
      <p:sp>
        <p:nvSpPr>
          <p:cNvPr id="29" name="Rectangle: Rounded Corners 135">
            <a:extLst>
              <a:ext uri="{FF2B5EF4-FFF2-40B4-BE49-F238E27FC236}">
                <a16:creationId xmlns="" xmlns:a16="http://schemas.microsoft.com/office/drawing/2014/main" id="{5C86D274-946D-4BC5-8976-A391DED16B59}"/>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49</a:t>
            </a:r>
          </a:p>
        </p:txBody>
      </p:sp>
      <p:sp>
        <p:nvSpPr>
          <p:cNvPr id="30" name="Rectangle: Rounded Corners 136">
            <a:extLst>
              <a:ext uri="{FF2B5EF4-FFF2-40B4-BE49-F238E27FC236}">
                <a16:creationId xmlns="" xmlns:a16="http://schemas.microsoft.com/office/drawing/2014/main" id="{2567616E-784E-4FCC-85C5-C49D60A2AF2F}"/>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48</a:t>
            </a:r>
          </a:p>
        </p:txBody>
      </p:sp>
      <p:sp>
        <p:nvSpPr>
          <p:cNvPr id="31" name="Rectangle: Rounded Corners 137">
            <a:extLst>
              <a:ext uri="{FF2B5EF4-FFF2-40B4-BE49-F238E27FC236}">
                <a16:creationId xmlns="" xmlns:a16="http://schemas.microsoft.com/office/drawing/2014/main" id="{830A6B62-21C5-4294-8EDA-7F5A374797A3}"/>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47</a:t>
            </a:r>
          </a:p>
        </p:txBody>
      </p:sp>
      <p:sp>
        <p:nvSpPr>
          <p:cNvPr id="32" name="Rectangle: Rounded Corners 138">
            <a:extLst>
              <a:ext uri="{FF2B5EF4-FFF2-40B4-BE49-F238E27FC236}">
                <a16:creationId xmlns="" xmlns:a16="http://schemas.microsoft.com/office/drawing/2014/main" id="{5ECB8C42-A78A-44EC-BAC8-FEC246B57FF5}"/>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46</a:t>
            </a:r>
          </a:p>
        </p:txBody>
      </p:sp>
      <p:sp>
        <p:nvSpPr>
          <p:cNvPr id="33" name="Rectangle: Rounded Corners 139">
            <a:extLst>
              <a:ext uri="{FF2B5EF4-FFF2-40B4-BE49-F238E27FC236}">
                <a16:creationId xmlns="" xmlns:a16="http://schemas.microsoft.com/office/drawing/2014/main" id="{7E9FEDD3-D963-4400-8591-5C849A3A78E5}"/>
              </a:ext>
            </a:extLst>
          </p:cNvPr>
          <p:cNvSpPr/>
          <p:nvPr/>
        </p:nvSpPr>
        <p:spPr>
          <a:xfrm>
            <a:off x="9786758"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45</a:t>
            </a:r>
          </a:p>
        </p:txBody>
      </p:sp>
      <p:sp>
        <p:nvSpPr>
          <p:cNvPr id="34" name="Rectangle: Rounded Corners 140">
            <a:extLst>
              <a:ext uri="{FF2B5EF4-FFF2-40B4-BE49-F238E27FC236}">
                <a16:creationId xmlns="" xmlns:a16="http://schemas.microsoft.com/office/drawing/2014/main" id="{2E0AE397-4337-4357-9CD2-3CF8B2A39502}"/>
              </a:ext>
            </a:extLst>
          </p:cNvPr>
          <p:cNvSpPr/>
          <p:nvPr/>
        </p:nvSpPr>
        <p:spPr>
          <a:xfrm>
            <a:off x="9730394" y="1236065"/>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44</a:t>
            </a:r>
          </a:p>
        </p:txBody>
      </p:sp>
      <p:sp>
        <p:nvSpPr>
          <p:cNvPr id="35" name="Rectangle: Rounded Corners 141">
            <a:extLst>
              <a:ext uri="{FF2B5EF4-FFF2-40B4-BE49-F238E27FC236}">
                <a16:creationId xmlns="" xmlns:a16="http://schemas.microsoft.com/office/drawing/2014/main" id="{04DC9D4A-2A7F-4FF1-A964-1863D6F42742}"/>
              </a:ext>
            </a:extLst>
          </p:cNvPr>
          <p:cNvSpPr/>
          <p:nvPr/>
        </p:nvSpPr>
        <p:spPr>
          <a:xfrm>
            <a:off x="9730394" y="1159865"/>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43</a:t>
            </a:r>
          </a:p>
        </p:txBody>
      </p:sp>
      <p:sp>
        <p:nvSpPr>
          <p:cNvPr id="36" name="Rectangle: Rounded Corners 142">
            <a:extLst>
              <a:ext uri="{FF2B5EF4-FFF2-40B4-BE49-F238E27FC236}">
                <a16:creationId xmlns="" xmlns:a16="http://schemas.microsoft.com/office/drawing/2014/main" id="{C62DE3EA-2071-4762-BCAA-11F2AE2A359E}"/>
              </a:ext>
            </a:extLst>
          </p:cNvPr>
          <p:cNvSpPr/>
          <p:nvPr/>
        </p:nvSpPr>
        <p:spPr>
          <a:xfrm>
            <a:off x="9730394" y="1236065"/>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42</a:t>
            </a:r>
          </a:p>
        </p:txBody>
      </p:sp>
      <p:sp>
        <p:nvSpPr>
          <p:cNvPr id="37" name="Rectangle: Rounded Corners 143">
            <a:extLst>
              <a:ext uri="{FF2B5EF4-FFF2-40B4-BE49-F238E27FC236}">
                <a16:creationId xmlns="" xmlns:a16="http://schemas.microsoft.com/office/drawing/2014/main" id="{FF98C424-72B7-4270-BE55-875C31C749E6}"/>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41</a:t>
            </a:r>
          </a:p>
        </p:txBody>
      </p:sp>
      <p:sp>
        <p:nvSpPr>
          <p:cNvPr id="38" name="Rectangle: Rounded Corners 144">
            <a:extLst>
              <a:ext uri="{FF2B5EF4-FFF2-40B4-BE49-F238E27FC236}">
                <a16:creationId xmlns="" xmlns:a16="http://schemas.microsoft.com/office/drawing/2014/main" id="{EC5557A4-DD93-4F65-903C-3F9FED8FFA69}"/>
              </a:ext>
            </a:extLst>
          </p:cNvPr>
          <p:cNvSpPr/>
          <p:nvPr/>
        </p:nvSpPr>
        <p:spPr>
          <a:xfrm>
            <a:off x="9730394" y="1236065"/>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40</a:t>
            </a:r>
          </a:p>
        </p:txBody>
      </p:sp>
      <p:sp>
        <p:nvSpPr>
          <p:cNvPr id="39" name="Rectangle: Rounded Corners 145">
            <a:extLst>
              <a:ext uri="{FF2B5EF4-FFF2-40B4-BE49-F238E27FC236}">
                <a16:creationId xmlns="" xmlns:a16="http://schemas.microsoft.com/office/drawing/2014/main" id="{920A8483-E618-44CD-A323-AB00AB749BEB}"/>
              </a:ext>
            </a:extLst>
          </p:cNvPr>
          <p:cNvSpPr/>
          <p:nvPr/>
        </p:nvSpPr>
        <p:spPr>
          <a:xfrm>
            <a:off x="9730394" y="1236065"/>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39</a:t>
            </a:r>
          </a:p>
        </p:txBody>
      </p:sp>
      <p:sp>
        <p:nvSpPr>
          <p:cNvPr id="40" name="Rectangle: Rounded Corners 146">
            <a:extLst>
              <a:ext uri="{FF2B5EF4-FFF2-40B4-BE49-F238E27FC236}">
                <a16:creationId xmlns="" xmlns:a16="http://schemas.microsoft.com/office/drawing/2014/main" id="{5347BA59-A685-499B-A3A0-423A8A1FF14B}"/>
              </a:ext>
            </a:extLst>
          </p:cNvPr>
          <p:cNvSpPr/>
          <p:nvPr/>
        </p:nvSpPr>
        <p:spPr>
          <a:xfrm>
            <a:off x="9703516"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38</a:t>
            </a:r>
          </a:p>
        </p:txBody>
      </p:sp>
      <p:sp>
        <p:nvSpPr>
          <p:cNvPr id="41" name="Rectangle: Rounded Corners 147">
            <a:extLst>
              <a:ext uri="{FF2B5EF4-FFF2-40B4-BE49-F238E27FC236}">
                <a16:creationId xmlns="" xmlns:a16="http://schemas.microsoft.com/office/drawing/2014/main" id="{0D0F3284-250B-4DB0-BECE-075683084855}"/>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37</a:t>
            </a:r>
          </a:p>
        </p:txBody>
      </p:sp>
      <p:sp>
        <p:nvSpPr>
          <p:cNvPr id="42" name="Rectangle: Rounded Corners 148">
            <a:extLst>
              <a:ext uri="{FF2B5EF4-FFF2-40B4-BE49-F238E27FC236}">
                <a16:creationId xmlns="" xmlns:a16="http://schemas.microsoft.com/office/drawing/2014/main" id="{7F7FEBF4-A581-42CC-BE08-C1F563FBCB0F}"/>
              </a:ext>
            </a:extLst>
          </p:cNvPr>
          <p:cNvSpPr/>
          <p:nvPr/>
        </p:nvSpPr>
        <p:spPr>
          <a:xfrm>
            <a:off x="9730394" y="1236065"/>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36</a:t>
            </a:r>
          </a:p>
        </p:txBody>
      </p:sp>
      <p:sp>
        <p:nvSpPr>
          <p:cNvPr id="43" name="Rectangle: Rounded Corners 149">
            <a:extLst>
              <a:ext uri="{FF2B5EF4-FFF2-40B4-BE49-F238E27FC236}">
                <a16:creationId xmlns="" xmlns:a16="http://schemas.microsoft.com/office/drawing/2014/main" id="{D86169BE-2383-48F5-9C09-37D04D4731CB}"/>
              </a:ext>
            </a:extLst>
          </p:cNvPr>
          <p:cNvSpPr/>
          <p:nvPr/>
        </p:nvSpPr>
        <p:spPr>
          <a:xfrm>
            <a:off x="9730394" y="1159865"/>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35</a:t>
            </a:r>
          </a:p>
        </p:txBody>
      </p:sp>
      <p:sp>
        <p:nvSpPr>
          <p:cNvPr id="44" name="Rectangle: Rounded Corners 150">
            <a:extLst>
              <a:ext uri="{FF2B5EF4-FFF2-40B4-BE49-F238E27FC236}">
                <a16:creationId xmlns="" xmlns:a16="http://schemas.microsoft.com/office/drawing/2014/main" id="{BE771E9C-73F2-453E-A9EF-CDFF3076D17E}"/>
              </a:ext>
            </a:extLst>
          </p:cNvPr>
          <p:cNvSpPr/>
          <p:nvPr/>
        </p:nvSpPr>
        <p:spPr>
          <a:xfrm>
            <a:off x="9730394" y="12758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34</a:t>
            </a:r>
          </a:p>
        </p:txBody>
      </p:sp>
      <p:sp>
        <p:nvSpPr>
          <p:cNvPr id="45" name="Rectangle: Rounded Corners 151">
            <a:extLst>
              <a:ext uri="{FF2B5EF4-FFF2-40B4-BE49-F238E27FC236}">
                <a16:creationId xmlns="" xmlns:a16="http://schemas.microsoft.com/office/drawing/2014/main" id="{968C1B66-28C9-4070-B6AA-4715CBE06B7B}"/>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43</a:t>
            </a:r>
          </a:p>
        </p:txBody>
      </p:sp>
      <p:sp>
        <p:nvSpPr>
          <p:cNvPr id="46" name="Rectangle: Rounded Corners 152">
            <a:extLst>
              <a:ext uri="{FF2B5EF4-FFF2-40B4-BE49-F238E27FC236}">
                <a16:creationId xmlns="" xmlns:a16="http://schemas.microsoft.com/office/drawing/2014/main" id="{8A5001A9-7B40-4F56-959D-755EB293FA07}"/>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32</a:t>
            </a:r>
          </a:p>
        </p:txBody>
      </p:sp>
      <p:sp>
        <p:nvSpPr>
          <p:cNvPr id="47" name="Rectangle: Rounded Corners 153">
            <a:extLst>
              <a:ext uri="{FF2B5EF4-FFF2-40B4-BE49-F238E27FC236}">
                <a16:creationId xmlns="" xmlns:a16="http://schemas.microsoft.com/office/drawing/2014/main" id="{814FDA04-0BB1-479F-BD6A-6A3C87494CD8}"/>
              </a:ext>
            </a:extLst>
          </p:cNvPr>
          <p:cNvSpPr/>
          <p:nvPr/>
        </p:nvSpPr>
        <p:spPr>
          <a:xfrm>
            <a:off x="9730394" y="12758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31</a:t>
            </a:r>
          </a:p>
        </p:txBody>
      </p:sp>
      <p:sp>
        <p:nvSpPr>
          <p:cNvPr id="48" name="Rectangle: Rounded Corners 154">
            <a:extLst>
              <a:ext uri="{FF2B5EF4-FFF2-40B4-BE49-F238E27FC236}">
                <a16:creationId xmlns="" xmlns:a16="http://schemas.microsoft.com/office/drawing/2014/main" id="{5DEE4CEB-E13F-4E54-9CAB-8082B7CE536A}"/>
              </a:ext>
            </a:extLst>
          </p:cNvPr>
          <p:cNvSpPr/>
          <p:nvPr/>
        </p:nvSpPr>
        <p:spPr>
          <a:xfrm>
            <a:off x="9730394" y="12758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30</a:t>
            </a:r>
          </a:p>
        </p:txBody>
      </p:sp>
      <p:sp>
        <p:nvSpPr>
          <p:cNvPr id="49" name="Rectangle: Rounded Corners 155">
            <a:extLst>
              <a:ext uri="{FF2B5EF4-FFF2-40B4-BE49-F238E27FC236}">
                <a16:creationId xmlns="" xmlns:a16="http://schemas.microsoft.com/office/drawing/2014/main" id="{B341448D-0B2C-4AFD-AA4E-8CC6050E422E}"/>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29</a:t>
            </a:r>
          </a:p>
        </p:txBody>
      </p:sp>
      <p:sp>
        <p:nvSpPr>
          <p:cNvPr id="50" name="Rectangle: Rounded Corners 156">
            <a:extLst>
              <a:ext uri="{FF2B5EF4-FFF2-40B4-BE49-F238E27FC236}">
                <a16:creationId xmlns="" xmlns:a16="http://schemas.microsoft.com/office/drawing/2014/main" id="{0D7F1BF5-CF44-4984-93AE-4CFF6E886034}"/>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28</a:t>
            </a:r>
          </a:p>
        </p:txBody>
      </p:sp>
      <p:sp>
        <p:nvSpPr>
          <p:cNvPr id="51" name="Rectangle: Rounded Corners 157">
            <a:extLst>
              <a:ext uri="{FF2B5EF4-FFF2-40B4-BE49-F238E27FC236}">
                <a16:creationId xmlns="" xmlns:a16="http://schemas.microsoft.com/office/drawing/2014/main" id="{6E3BC4C4-823B-441E-A0BB-9E7E2B272607}"/>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27</a:t>
            </a:r>
          </a:p>
        </p:txBody>
      </p:sp>
      <p:sp>
        <p:nvSpPr>
          <p:cNvPr id="52" name="Rectangle: Rounded Corners 158">
            <a:extLst>
              <a:ext uri="{FF2B5EF4-FFF2-40B4-BE49-F238E27FC236}">
                <a16:creationId xmlns="" xmlns:a16="http://schemas.microsoft.com/office/drawing/2014/main" id="{88793236-B96A-4072-BE01-1AD05643F334}"/>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26</a:t>
            </a:r>
          </a:p>
        </p:txBody>
      </p:sp>
      <p:sp>
        <p:nvSpPr>
          <p:cNvPr id="53" name="Rectangle: Rounded Corners 159">
            <a:extLst>
              <a:ext uri="{FF2B5EF4-FFF2-40B4-BE49-F238E27FC236}">
                <a16:creationId xmlns="" xmlns:a16="http://schemas.microsoft.com/office/drawing/2014/main" id="{BC8857BE-A132-4784-AC9E-DAF6C404D9CB}"/>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25</a:t>
            </a:r>
          </a:p>
        </p:txBody>
      </p:sp>
      <p:sp>
        <p:nvSpPr>
          <p:cNvPr id="54" name="Rectangle: Rounded Corners 160">
            <a:extLst>
              <a:ext uri="{FF2B5EF4-FFF2-40B4-BE49-F238E27FC236}">
                <a16:creationId xmlns="" xmlns:a16="http://schemas.microsoft.com/office/drawing/2014/main" id="{686B9027-29E9-4024-938E-43D222270C95}"/>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24</a:t>
            </a:r>
          </a:p>
        </p:txBody>
      </p:sp>
      <p:sp>
        <p:nvSpPr>
          <p:cNvPr id="55" name="Rectangle: Rounded Corners 161">
            <a:extLst>
              <a:ext uri="{FF2B5EF4-FFF2-40B4-BE49-F238E27FC236}">
                <a16:creationId xmlns="" xmlns:a16="http://schemas.microsoft.com/office/drawing/2014/main" id="{113214FA-CCEC-44B9-AB7B-04B9495DBC83}"/>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23</a:t>
            </a:r>
          </a:p>
        </p:txBody>
      </p:sp>
      <p:sp>
        <p:nvSpPr>
          <p:cNvPr id="56" name="Rectangle: Rounded Corners 162">
            <a:extLst>
              <a:ext uri="{FF2B5EF4-FFF2-40B4-BE49-F238E27FC236}">
                <a16:creationId xmlns="" xmlns:a16="http://schemas.microsoft.com/office/drawing/2014/main" id="{C0B71CE7-26B1-4AB8-8849-F5D19A608F6B}"/>
              </a:ext>
            </a:extLst>
          </p:cNvPr>
          <p:cNvSpPr/>
          <p:nvPr/>
        </p:nvSpPr>
        <p:spPr>
          <a:xfrm>
            <a:off x="9730394" y="12758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22</a:t>
            </a:r>
          </a:p>
        </p:txBody>
      </p:sp>
      <p:sp>
        <p:nvSpPr>
          <p:cNvPr id="57" name="Rectangle: Rounded Corners 163">
            <a:extLst>
              <a:ext uri="{FF2B5EF4-FFF2-40B4-BE49-F238E27FC236}">
                <a16:creationId xmlns="" xmlns:a16="http://schemas.microsoft.com/office/drawing/2014/main" id="{4F517DE3-294F-4F4B-B100-095C056E80E3}"/>
              </a:ext>
            </a:extLst>
          </p:cNvPr>
          <p:cNvSpPr/>
          <p:nvPr/>
        </p:nvSpPr>
        <p:spPr>
          <a:xfrm>
            <a:off x="9730394" y="1159865"/>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21</a:t>
            </a:r>
          </a:p>
        </p:txBody>
      </p:sp>
      <p:sp>
        <p:nvSpPr>
          <p:cNvPr id="58" name="Rectangle: Rounded Corners 164">
            <a:extLst>
              <a:ext uri="{FF2B5EF4-FFF2-40B4-BE49-F238E27FC236}">
                <a16:creationId xmlns="" xmlns:a16="http://schemas.microsoft.com/office/drawing/2014/main" id="{56EE57BA-F071-465B-A36D-330D9653E571}"/>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20</a:t>
            </a:r>
          </a:p>
        </p:txBody>
      </p:sp>
      <p:sp>
        <p:nvSpPr>
          <p:cNvPr id="59" name="Rectangle: Rounded Corners 165">
            <a:extLst>
              <a:ext uri="{FF2B5EF4-FFF2-40B4-BE49-F238E27FC236}">
                <a16:creationId xmlns="" xmlns:a16="http://schemas.microsoft.com/office/drawing/2014/main" id="{DBA8F11A-01F2-42AE-B4C7-224205CFE01B}"/>
              </a:ext>
            </a:extLst>
          </p:cNvPr>
          <p:cNvSpPr/>
          <p:nvPr/>
        </p:nvSpPr>
        <p:spPr>
          <a:xfrm>
            <a:off x="9730394" y="12758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19</a:t>
            </a:r>
          </a:p>
        </p:txBody>
      </p:sp>
      <p:sp>
        <p:nvSpPr>
          <p:cNvPr id="60" name="Rectangle: Rounded Corners 166">
            <a:extLst>
              <a:ext uri="{FF2B5EF4-FFF2-40B4-BE49-F238E27FC236}">
                <a16:creationId xmlns="" xmlns:a16="http://schemas.microsoft.com/office/drawing/2014/main" id="{68F97C3A-BC6D-4838-AA2E-B8D4EA0DD163}"/>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18</a:t>
            </a:r>
          </a:p>
        </p:txBody>
      </p:sp>
      <p:sp>
        <p:nvSpPr>
          <p:cNvPr id="61" name="Rectangle: Rounded Corners 167">
            <a:extLst>
              <a:ext uri="{FF2B5EF4-FFF2-40B4-BE49-F238E27FC236}">
                <a16:creationId xmlns="" xmlns:a16="http://schemas.microsoft.com/office/drawing/2014/main" id="{499B0D9E-C4E4-46EF-9FE6-463564972FF6}"/>
              </a:ext>
            </a:extLst>
          </p:cNvPr>
          <p:cNvSpPr/>
          <p:nvPr/>
        </p:nvSpPr>
        <p:spPr>
          <a:xfrm>
            <a:off x="9730394" y="12758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17</a:t>
            </a:r>
          </a:p>
        </p:txBody>
      </p:sp>
      <p:sp>
        <p:nvSpPr>
          <p:cNvPr id="62" name="Rectangle: Rounded Corners 168">
            <a:extLst>
              <a:ext uri="{FF2B5EF4-FFF2-40B4-BE49-F238E27FC236}">
                <a16:creationId xmlns="" xmlns:a16="http://schemas.microsoft.com/office/drawing/2014/main" id="{1231150D-3145-4F76-B57B-BC7C636068D6}"/>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16</a:t>
            </a:r>
          </a:p>
        </p:txBody>
      </p:sp>
      <p:sp>
        <p:nvSpPr>
          <p:cNvPr id="63" name="Rectangle: Rounded Corners 169">
            <a:extLst>
              <a:ext uri="{FF2B5EF4-FFF2-40B4-BE49-F238E27FC236}">
                <a16:creationId xmlns="" xmlns:a16="http://schemas.microsoft.com/office/drawing/2014/main" id="{0B91E6A0-8D6E-49C5-B10B-BB1CF37B81AD}"/>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15</a:t>
            </a:r>
          </a:p>
        </p:txBody>
      </p:sp>
      <p:sp>
        <p:nvSpPr>
          <p:cNvPr id="64" name="Rectangle: Rounded Corners 170">
            <a:extLst>
              <a:ext uri="{FF2B5EF4-FFF2-40B4-BE49-F238E27FC236}">
                <a16:creationId xmlns="" xmlns:a16="http://schemas.microsoft.com/office/drawing/2014/main" id="{38026127-711B-435B-94DE-DB6E149DC71C}"/>
              </a:ext>
            </a:extLst>
          </p:cNvPr>
          <p:cNvSpPr/>
          <p:nvPr/>
        </p:nvSpPr>
        <p:spPr>
          <a:xfrm>
            <a:off x="9730394" y="12758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14</a:t>
            </a:r>
          </a:p>
        </p:txBody>
      </p:sp>
      <p:sp>
        <p:nvSpPr>
          <p:cNvPr id="65" name="Rectangle: Rounded Corners 171">
            <a:extLst>
              <a:ext uri="{FF2B5EF4-FFF2-40B4-BE49-F238E27FC236}">
                <a16:creationId xmlns="" xmlns:a16="http://schemas.microsoft.com/office/drawing/2014/main" id="{C14C8319-0B3A-487C-9EE4-F983C356254E}"/>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13</a:t>
            </a:r>
          </a:p>
        </p:txBody>
      </p:sp>
      <p:sp>
        <p:nvSpPr>
          <p:cNvPr id="66" name="Rectangle: Rounded Corners 172">
            <a:extLst>
              <a:ext uri="{FF2B5EF4-FFF2-40B4-BE49-F238E27FC236}">
                <a16:creationId xmlns="" xmlns:a16="http://schemas.microsoft.com/office/drawing/2014/main" id="{E9E2E2C0-B1DF-479D-9546-086E854B4CDE}"/>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12</a:t>
            </a:r>
          </a:p>
        </p:txBody>
      </p:sp>
      <p:sp>
        <p:nvSpPr>
          <p:cNvPr id="67" name="Rectangle: Rounded Corners 173">
            <a:extLst>
              <a:ext uri="{FF2B5EF4-FFF2-40B4-BE49-F238E27FC236}">
                <a16:creationId xmlns="" xmlns:a16="http://schemas.microsoft.com/office/drawing/2014/main" id="{9C4BF873-A821-4628-97A8-D059937CAAF3}"/>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11</a:t>
            </a:r>
          </a:p>
        </p:txBody>
      </p:sp>
      <p:sp>
        <p:nvSpPr>
          <p:cNvPr id="68" name="Rectangle: Rounded Corners 174">
            <a:extLst>
              <a:ext uri="{FF2B5EF4-FFF2-40B4-BE49-F238E27FC236}">
                <a16:creationId xmlns="" xmlns:a16="http://schemas.microsoft.com/office/drawing/2014/main" id="{52691D40-8C0E-4667-A610-1C54EA7D9EE2}"/>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10</a:t>
            </a:r>
          </a:p>
        </p:txBody>
      </p:sp>
      <p:sp>
        <p:nvSpPr>
          <p:cNvPr id="69" name="Rectangle: Rounded Corners 175">
            <a:extLst>
              <a:ext uri="{FF2B5EF4-FFF2-40B4-BE49-F238E27FC236}">
                <a16:creationId xmlns="" xmlns:a16="http://schemas.microsoft.com/office/drawing/2014/main" id="{93E9F58F-BEA1-46C8-883A-2E2D092369EB}"/>
              </a:ext>
            </a:extLst>
          </p:cNvPr>
          <p:cNvSpPr/>
          <p:nvPr/>
        </p:nvSpPr>
        <p:spPr>
          <a:xfrm>
            <a:off x="9752168" y="1199622"/>
            <a:ext cx="2169646"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09</a:t>
            </a:r>
          </a:p>
        </p:txBody>
      </p:sp>
      <p:sp>
        <p:nvSpPr>
          <p:cNvPr id="70" name="Rectangle: Rounded Corners 176">
            <a:extLst>
              <a:ext uri="{FF2B5EF4-FFF2-40B4-BE49-F238E27FC236}">
                <a16:creationId xmlns="" xmlns:a16="http://schemas.microsoft.com/office/drawing/2014/main" id="{23D056EC-DD40-48B3-8FE2-2B7113C71C14}"/>
              </a:ext>
            </a:extLst>
          </p:cNvPr>
          <p:cNvSpPr/>
          <p:nvPr/>
        </p:nvSpPr>
        <p:spPr>
          <a:xfrm>
            <a:off x="9766680"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08</a:t>
            </a:r>
          </a:p>
        </p:txBody>
      </p:sp>
      <p:sp>
        <p:nvSpPr>
          <p:cNvPr id="71" name="Rectangle: Rounded Corners 177">
            <a:extLst>
              <a:ext uri="{FF2B5EF4-FFF2-40B4-BE49-F238E27FC236}">
                <a16:creationId xmlns="" xmlns:a16="http://schemas.microsoft.com/office/drawing/2014/main" id="{90370E08-2678-4A2F-B297-15FB23DDD29B}"/>
              </a:ext>
            </a:extLst>
          </p:cNvPr>
          <p:cNvSpPr/>
          <p:nvPr/>
        </p:nvSpPr>
        <p:spPr>
          <a:xfrm>
            <a:off x="9748538" y="12758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07</a:t>
            </a:r>
          </a:p>
        </p:txBody>
      </p:sp>
      <p:sp>
        <p:nvSpPr>
          <p:cNvPr id="72" name="Rectangle: Rounded Corners 178">
            <a:extLst>
              <a:ext uri="{FF2B5EF4-FFF2-40B4-BE49-F238E27FC236}">
                <a16:creationId xmlns="" xmlns:a16="http://schemas.microsoft.com/office/drawing/2014/main" id="{68B8FE45-45C7-4981-AAA5-E349D81F3027}"/>
              </a:ext>
            </a:extLst>
          </p:cNvPr>
          <p:cNvSpPr/>
          <p:nvPr/>
        </p:nvSpPr>
        <p:spPr>
          <a:xfrm>
            <a:off x="9766680" y="1275822"/>
            <a:ext cx="20789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06</a:t>
            </a:r>
          </a:p>
        </p:txBody>
      </p:sp>
      <p:sp>
        <p:nvSpPr>
          <p:cNvPr id="73" name="Rectangle: Rounded Corners 179">
            <a:extLst>
              <a:ext uri="{FF2B5EF4-FFF2-40B4-BE49-F238E27FC236}">
                <a16:creationId xmlns="" xmlns:a16="http://schemas.microsoft.com/office/drawing/2014/main" id="{3F153729-FDBD-4EB4-AE34-FE8FDA2B9D22}"/>
              </a:ext>
            </a:extLst>
          </p:cNvPr>
          <p:cNvSpPr/>
          <p:nvPr/>
        </p:nvSpPr>
        <p:spPr>
          <a:xfrm>
            <a:off x="9730394" y="1199622"/>
            <a:ext cx="2155133"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05</a:t>
            </a:r>
          </a:p>
        </p:txBody>
      </p:sp>
      <p:sp>
        <p:nvSpPr>
          <p:cNvPr id="74" name="Rectangle: Rounded Corners 180">
            <a:extLst>
              <a:ext uri="{FF2B5EF4-FFF2-40B4-BE49-F238E27FC236}">
                <a16:creationId xmlns="" xmlns:a16="http://schemas.microsoft.com/office/drawing/2014/main" id="{C504947B-95BA-4E4E-806B-E6908ED53E70}"/>
              </a:ext>
            </a:extLst>
          </p:cNvPr>
          <p:cNvSpPr/>
          <p:nvPr/>
        </p:nvSpPr>
        <p:spPr>
          <a:xfrm>
            <a:off x="9730394" y="1159865"/>
            <a:ext cx="2155134"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prstClr val="white"/>
                </a:solidFill>
                <a:latin typeface="Times New Roman" panose="02020603050405020304" pitchFamily="18" charset="0"/>
                <a:cs typeface="Times New Roman" panose="02020603050405020304" pitchFamily="18" charset="0"/>
              </a:rPr>
              <a:t>0 : 04</a:t>
            </a:r>
          </a:p>
        </p:txBody>
      </p:sp>
      <p:sp>
        <p:nvSpPr>
          <p:cNvPr id="75" name="Rectangle: Rounded Corners 181">
            <a:extLst>
              <a:ext uri="{FF2B5EF4-FFF2-40B4-BE49-F238E27FC236}">
                <a16:creationId xmlns="" xmlns:a16="http://schemas.microsoft.com/office/drawing/2014/main" id="{FA2AE9AA-DF6C-4198-8070-BE28C33BC93B}"/>
              </a:ext>
            </a:extLst>
          </p:cNvPr>
          <p:cNvSpPr/>
          <p:nvPr/>
        </p:nvSpPr>
        <p:spPr>
          <a:xfrm>
            <a:off x="9739466" y="1275822"/>
            <a:ext cx="2155133"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76" name="Rectangle: Rounded Corners 182">
            <a:extLst>
              <a:ext uri="{FF2B5EF4-FFF2-40B4-BE49-F238E27FC236}">
                <a16:creationId xmlns="" xmlns:a16="http://schemas.microsoft.com/office/drawing/2014/main" id="{5574E918-FCCF-4F5A-8338-F0195D48D322}"/>
              </a:ext>
            </a:extLst>
          </p:cNvPr>
          <p:cNvSpPr/>
          <p:nvPr/>
        </p:nvSpPr>
        <p:spPr>
          <a:xfrm>
            <a:off x="9748538" y="1199622"/>
            <a:ext cx="2136990"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77" name="Rectangle: Rounded Corners 183">
            <a:extLst>
              <a:ext uri="{FF2B5EF4-FFF2-40B4-BE49-F238E27FC236}">
                <a16:creationId xmlns="" xmlns:a16="http://schemas.microsoft.com/office/drawing/2014/main" id="{84498586-260B-44AC-9119-279CD8106F7A}"/>
              </a:ext>
            </a:extLst>
          </p:cNvPr>
          <p:cNvSpPr/>
          <p:nvPr/>
        </p:nvSpPr>
        <p:spPr>
          <a:xfrm>
            <a:off x="9748538" y="1236065"/>
            <a:ext cx="2155133" cy="10669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78" name="Rectangle: Rounded Corners 184">
            <a:extLst>
              <a:ext uri="{FF2B5EF4-FFF2-40B4-BE49-F238E27FC236}">
                <a16:creationId xmlns="" xmlns:a16="http://schemas.microsoft.com/office/drawing/2014/main" id="{07059D34-D489-4C48-9C01-029A2E8240D4}"/>
              </a:ext>
            </a:extLst>
          </p:cNvPr>
          <p:cNvSpPr/>
          <p:nvPr/>
        </p:nvSpPr>
        <p:spPr>
          <a:xfrm>
            <a:off x="9748538" y="1275822"/>
            <a:ext cx="2155133"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79" name="Rectangle: Rounded Corners 186">
            <a:extLst>
              <a:ext uri="{FF2B5EF4-FFF2-40B4-BE49-F238E27FC236}">
                <a16:creationId xmlns="" xmlns:a16="http://schemas.microsoft.com/office/drawing/2014/main" id="{09BD8570-F3EE-4550-91DC-3636FF64E440}"/>
              </a:ext>
            </a:extLst>
          </p:cNvPr>
          <p:cNvSpPr/>
          <p:nvPr/>
        </p:nvSpPr>
        <p:spPr>
          <a:xfrm>
            <a:off x="9732091" y="1236065"/>
            <a:ext cx="2209800"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srgbClr val="FFFF00"/>
                </a:solidFill>
                <a:latin typeface="Times New Roman" panose="02020603050405020304" pitchFamily="18" charset="0"/>
                <a:cs typeface="Times New Roman" panose="02020603050405020304" pitchFamily="18" charset="0"/>
              </a:rPr>
              <a:t>HẾT GIỜ</a:t>
            </a:r>
          </a:p>
        </p:txBody>
      </p:sp>
      <p:pic>
        <p:nvPicPr>
          <p:cNvPr id="80" name="2 - Nen chinh 1 - Smile-Smile-Smile.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5" cstate="print"/>
          <a:stretch>
            <a:fillRect/>
          </a:stretch>
        </p:blipFill>
        <p:spPr>
          <a:xfrm>
            <a:off x="12675316" y="1388465"/>
            <a:ext cx="457200" cy="609600"/>
          </a:xfrm>
          <a:prstGeom prst="rect">
            <a:avLst/>
          </a:prstGeom>
        </p:spPr>
      </p:pic>
    </p:spTree>
    <p:extLst>
      <p:ext uri="{BB962C8B-B14F-4D97-AF65-F5344CB8AC3E}">
        <p14:creationId xmlns:p14="http://schemas.microsoft.com/office/powerpoint/2010/main" val="332451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53" presetClass="entr" presetSubtype="16" fill="hold" nodeType="withEffect">
                                  <p:stCondLst>
                                    <p:cond delay="20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par>
                                <p:cTn id="16" presetID="53" presetClass="entr" presetSubtype="16" fill="hold" nodeType="withEffect">
                                  <p:stCondLst>
                                    <p:cond delay="60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animEffect transition="in" filter="fade">
                                      <p:cBhvr>
                                        <p:cTn id="20" dur="750"/>
                                        <p:tgtEl>
                                          <p:spTgt spid="7"/>
                                        </p:tgtEl>
                                      </p:cBhvr>
                                    </p:animEffect>
                                  </p:childTnLst>
                                </p:cTn>
                              </p:par>
                              <p:par>
                                <p:cTn id="21" presetID="53" presetClass="entr" presetSubtype="16" fill="hold" nodeType="withEffect">
                                  <p:stCondLst>
                                    <p:cond delay="17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750" fill="hold"/>
                                        <p:tgtEl>
                                          <p:spTgt spid="10"/>
                                        </p:tgtEl>
                                        <p:attrNameLst>
                                          <p:attrName>ppt_w</p:attrName>
                                        </p:attrNameLst>
                                      </p:cBhvr>
                                      <p:tavLst>
                                        <p:tav tm="0">
                                          <p:val>
                                            <p:fltVal val="0"/>
                                          </p:val>
                                        </p:tav>
                                        <p:tav tm="100000">
                                          <p:val>
                                            <p:strVal val="#ppt_w"/>
                                          </p:val>
                                        </p:tav>
                                      </p:tavLst>
                                    </p:anim>
                                    <p:anim calcmode="lin" valueType="num">
                                      <p:cBhvr>
                                        <p:cTn id="24" dur="750" fill="hold"/>
                                        <p:tgtEl>
                                          <p:spTgt spid="10"/>
                                        </p:tgtEl>
                                        <p:attrNameLst>
                                          <p:attrName>ppt_h</p:attrName>
                                        </p:attrNameLst>
                                      </p:cBhvr>
                                      <p:tavLst>
                                        <p:tav tm="0">
                                          <p:val>
                                            <p:fltVal val="0"/>
                                          </p:val>
                                        </p:tav>
                                        <p:tav tm="100000">
                                          <p:val>
                                            <p:strVal val="#ppt_h"/>
                                          </p:val>
                                        </p:tav>
                                      </p:tavLst>
                                    </p:anim>
                                    <p:animEffect transition="in" filter="fade">
                                      <p:cBhvr>
                                        <p:cTn id="25" dur="750"/>
                                        <p:tgtEl>
                                          <p:spTgt spid="10"/>
                                        </p:tgtEl>
                                      </p:cBhvr>
                                    </p:animEffect>
                                  </p:childTnLst>
                                </p:cTn>
                              </p:par>
                            </p:childTnLst>
                          </p:cTn>
                        </p:par>
                        <p:par>
                          <p:cTn id="26" fill="hold">
                            <p:stCondLst>
                              <p:cond delay="2450"/>
                            </p:stCondLst>
                            <p:childTnLst>
                              <p:par>
                                <p:cTn id="27" presetID="2" presetClass="entr" presetSubtype="2" decel="4400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750" fill="hold"/>
                                        <p:tgtEl>
                                          <p:spTgt spid="13"/>
                                        </p:tgtEl>
                                        <p:attrNameLst>
                                          <p:attrName>ppt_x</p:attrName>
                                        </p:attrNameLst>
                                      </p:cBhvr>
                                      <p:tavLst>
                                        <p:tav tm="0">
                                          <p:val>
                                            <p:strVal val="1+#ppt_w/2"/>
                                          </p:val>
                                        </p:tav>
                                        <p:tav tm="100000">
                                          <p:val>
                                            <p:strVal val="#ppt_x"/>
                                          </p:val>
                                        </p:tav>
                                      </p:tavLst>
                                    </p:anim>
                                    <p:anim calcmode="lin" valueType="num">
                                      <p:cBhvr additive="base">
                                        <p:cTn id="30" dur="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84745" fill="hold"/>
                                        <p:tgtEl>
                                          <p:spTgt spid="80"/>
                                        </p:tgtEl>
                                      </p:cBhvr>
                                    </p:cmd>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amond(in)">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amond(in)">
                                      <p:cBhvr>
                                        <p:cTn id="5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grpId="0" nodeType="clickEffect">
                                  <p:stCondLst>
                                    <p:cond delay="0"/>
                                  </p:stCondLst>
                                  <p:childTnLst>
                                    <p:animEffect transition="out" filter="fade">
                                      <p:cBhvr>
                                        <p:cTn id="55" dur="500" tmFilter="0, 0; .2, .5; .8, .5; 1, 0"/>
                                        <p:tgtEl>
                                          <p:spTgt spid="17"/>
                                        </p:tgtEl>
                                      </p:cBhvr>
                                    </p:animEffect>
                                    <p:animScale>
                                      <p:cBhvr>
                                        <p:cTn id="56" dur="250" autoRev="1" fill="hold"/>
                                        <p:tgtEl>
                                          <p:spTgt spid="17"/>
                                        </p:tgtEl>
                                      </p:cBhvr>
                                      <p:by x="105000" y="105000"/>
                                    </p:animScale>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999"/>
                                          </p:stCondLst>
                                        </p:cTn>
                                        <p:tgtEl>
                                          <p:spTgt spid="18"/>
                                        </p:tgtEl>
                                        <p:attrNameLst>
                                          <p:attrName>style.visibility</p:attrName>
                                        </p:attrNameLst>
                                      </p:cBhvr>
                                      <p:to>
                                        <p:strVal val="visible"/>
                                      </p:to>
                                    </p:set>
                                  </p:childTnLst>
                                </p:cTn>
                              </p:par>
                            </p:childTnLst>
                          </p:cTn>
                        </p:par>
                        <p:par>
                          <p:cTn id="60" fill="hold">
                            <p:stCondLst>
                              <p:cond delay="1500"/>
                            </p:stCondLst>
                            <p:childTnLst>
                              <p:par>
                                <p:cTn id="61" presetID="1" presetClass="entr" presetSubtype="0" fill="hold" grpId="0" nodeType="afterEffect">
                                  <p:stCondLst>
                                    <p:cond delay="0"/>
                                  </p:stCondLst>
                                  <p:childTnLst>
                                    <p:set>
                                      <p:cBhvr>
                                        <p:cTn id="62" dur="1" fill="hold">
                                          <p:stCondLst>
                                            <p:cond delay="999"/>
                                          </p:stCondLst>
                                        </p:cTn>
                                        <p:tgtEl>
                                          <p:spTgt spid="19"/>
                                        </p:tgtEl>
                                        <p:attrNameLst>
                                          <p:attrName>style.visibility</p:attrName>
                                        </p:attrNameLst>
                                      </p:cBhvr>
                                      <p:to>
                                        <p:strVal val="visible"/>
                                      </p:to>
                                    </p:set>
                                  </p:childTnLst>
                                </p:cTn>
                              </p:par>
                            </p:childTnLst>
                          </p:cTn>
                        </p:par>
                        <p:par>
                          <p:cTn id="63" fill="hold">
                            <p:stCondLst>
                              <p:cond delay="2500"/>
                            </p:stCondLst>
                            <p:childTnLst>
                              <p:par>
                                <p:cTn id="64" presetID="1" presetClass="entr" presetSubtype="0" fill="hold" grpId="0" nodeType="afterEffect">
                                  <p:stCondLst>
                                    <p:cond delay="0"/>
                                  </p:stCondLst>
                                  <p:childTnLst>
                                    <p:set>
                                      <p:cBhvr>
                                        <p:cTn id="65" dur="1" fill="hold">
                                          <p:stCondLst>
                                            <p:cond delay="999"/>
                                          </p:stCondLst>
                                        </p:cTn>
                                        <p:tgtEl>
                                          <p:spTgt spid="20"/>
                                        </p:tgtEl>
                                        <p:attrNameLst>
                                          <p:attrName>style.visibility</p:attrName>
                                        </p:attrNameLst>
                                      </p:cBhvr>
                                      <p:to>
                                        <p:strVal val="visible"/>
                                      </p:to>
                                    </p:set>
                                  </p:childTnLst>
                                </p:cTn>
                              </p:par>
                            </p:childTnLst>
                          </p:cTn>
                        </p:par>
                        <p:par>
                          <p:cTn id="66" fill="hold">
                            <p:stCondLst>
                              <p:cond delay="3500"/>
                            </p:stCondLst>
                            <p:childTnLst>
                              <p:par>
                                <p:cTn id="67" presetID="1" presetClass="entr" presetSubtype="0" fill="hold" grpId="0" nodeType="afterEffect">
                                  <p:stCondLst>
                                    <p:cond delay="0"/>
                                  </p:stCondLst>
                                  <p:childTnLst>
                                    <p:set>
                                      <p:cBhvr>
                                        <p:cTn id="68" dur="1" fill="hold">
                                          <p:stCondLst>
                                            <p:cond delay="999"/>
                                          </p:stCondLst>
                                        </p:cTn>
                                        <p:tgtEl>
                                          <p:spTgt spid="21"/>
                                        </p:tgtEl>
                                        <p:attrNameLst>
                                          <p:attrName>style.visibility</p:attrName>
                                        </p:attrNameLst>
                                      </p:cBhvr>
                                      <p:to>
                                        <p:strVal val="visible"/>
                                      </p:to>
                                    </p:set>
                                  </p:childTnLst>
                                </p:cTn>
                              </p:par>
                            </p:childTnLst>
                          </p:cTn>
                        </p:par>
                        <p:par>
                          <p:cTn id="69" fill="hold">
                            <p:stCondLst>
                              <p:cond delay="4500"/>
                            </p:stCondLst>
                            <p:childTnLst>
                              <p:par>
                                <p:cTn id="70" presetID="1" presetClass="entr" presetSubtype="0" fill="hold" grpId="0" nodeType="afterEffect">
                                  <p:stCondLst>
                                    <p:cond delay="0"/>
                                  </p:stCondLst>
                                  <p:childTnLst>
                                    <p:set>
                                      <p:cBhvr>
                                        <p:cTn id="71" dur="1" fill="hold">
                                          <p:stCondLst>
                                            <p:cond delay="999"/>
                                          </p:stCondLst>
                                        </p:cTn>
                                        <p:tgtEl>
                                          <p:spTgt spid="22"/>
                                        </p:tgtEl>
                                        <p:attrNameLst>
                                          <p:attrName>style.visibility</p:attrName>
                                        </p:attrNameLst>
                                      </p:cBhvr>
                                      <p:to>
                                        <p:strVal val="visible"/>
                                      </p:to>
                                    </p:set>
                                  </p:childTnLst>
                                </p:cTn>
                              </p:par>
                            </p:childTnLst>
                          </p:cTn>
                        </p:par>
                        <p:par>
                          <p:cTn id="72" fill="hold">
                            <p:stCondLst>
                              <p:cond delay="5500"/>
                            </p:stCondLst>
                            <p:childTnLst>
                              <p:par>
                                <p:cTn id="73" presetID="1" presetClass="entr" presetSubtype="0" fill="hold" grpId="0" nodeType="afterEffect">
                                  <p:stCondLst>
                                    <p:cond delay="0"/>
                                  </p:stCondLst>
                                  <p:childTnLst>
                                    <p:set>
                                      <p:cBhvr>
                                        <p:cTn id="74" dur="1" fill="hold">
                                          <p:stCondLst>
                                            <p:cond delay="999"/>
                                          </p:stCondLst>
                                        </p:cTn>
                                        <p:tgtEl>
                                          <p:spTgt spid="23"/>
                                        </p:tgtEl>
                                        <p:attrNameLst>
                                          <p:attrName>style.visibility</p:attrName>
                                        </p:attrNameLst>
                                      </p:cBhvr>
                                      <p:to>
                                        <p:strVal val="visible"/>
                                      </p:to>
                                    </p:set>
                                  </p:childTnLst>
                                </p:cTn>
                              </p:par>
                            </p:childTnLst>
                          </p:cTn>
                        </p:par>
                        <p:par>
                          <p:cTn id="75" fill="hold">
                            <p:stCondLst>
                              <p:cond delay="6500"/>
                            </p:stCondLst>
                            <p:childTnLst>
                              <p:par>
                                <p:cTn id="76" presetID="1" presetClass="entr" presetSubtype="0" fill="hold" grpId="0" nodeType="afterEffect">
                                  <p:stCondLst>
                                    <p:cond delay="0"/>
                                  </p:stCondLst>
                                  <p:childTnLst>
                                    <p:set>
                                      <p:cBhvr>
                                        <p:cTn id="77" dur="1" fill="hold">
                                          <p:stCondLst>
                                            <p:cond delay="999"/>
                                          </p:stCondLst>
                                        </p:cTn>
                                        <p:tgtEl>
                                          <p:spTgt spid="24"/>
                                        </p:tgtEl>
                                        <p:attrNameLst>
                                          <p:attrName>style.visibility</p:attrName>
                                        </p:attrNameLst>
                                      </p:cBhvr>
                                      <p:to>
                                        <p:strVal val="visible"/>
                                      </p:to>
                                    </p:set>
                                  </p:childTnLst>
                                </p:cTn>
                              </p:par>
                            </p:childTnLst>
                          </p:cTn>
                        </p:par>
                        <p:par>
                          <p:cTn id="78" fill="hold">
                            <p:stCondLst>
                              <p:cond delay="7500"/>
                            </p:stCondLst>
                            <p:childTnLst>
                              <p:par>
                                <p:cTn id="79" presetID="1" presetClass="entr" presetSubtype="0" fill="hold" grpId="0" nodeType="afterEffect">
                                  <p:stCondLst>
                                    <p:cond delay="0"/>
                                  </p:stCondLst>
                                  <p:childTnLst>
                                    <p:set>
                                      <p:cBhvr>
                                        <p:cTn id="80" dur="1" fill="hold">
                                          <p:stCondLst>
                                            <p:cond delay="999"/>
                                          </p:stCondLst>
                                        </p:cTn>
                                        <p:tgtEl>
                                          <p:spTgt spid="25"/>
                                        </p:tgtEl>
                                        <p:attrNameLst>
                                          <p:attrName>style.visibility</p:attrName>
                                        </p:attrNameLst>
                                      </p:cBhvr>
                                      <p:to>
                                        <p:strVal val="visible"/>
                                      </p:to>
                                    </p:set>
                                  </p:childTnLst>
                                </p:cTn>
                              </p:par>
                            </p:childTnLst>
                          </p:cTn>
                        </p:par>
                        <p:par>
                          <p:cTn id="81" fill="hold">
                            <p:stCondLst>
                              <p:cond delay="8500"/>
                            </p:stCondLst>
                            <p:childTnLst>
                              <p:par>
                                <p:cTn id="82" presetID="1" presetClass="entr" presetSubtype="0" fill="hold" grpId="0" nodeType="afterEffect">
                                  <p:stCondLst>
                                    <p:cond delay="0"/>
                                  </p:stCondLst>
                                  <p:childTnLst>
                                    <p:set>
                                      <p:cBhvr>
                                        <p:cTn id="83" dur="1" fill="hold">
                                          <p:stCondLst>
                                            <p:cond delay="999"/>
                                          </p:stCondLst>
                                        </p:cTn>
                                        <p:tgtEl>
                                          <p:spTgt spid="26"/>
                                        </p:tgtEl>
                                        <p:attrNameLst>
                                          <p:attrName>style.visibility</p:attrName>
                                        </p:attrNameLst>
                                      </p:cBhvr>
                                      <p:to>
                                        <p:strVal val="visible"/>
                                      </p:to>
                                    </p:set>
                                  </p:childTnLst>
                                </p:cTn>
                              </p:par>
                            </p:childTnLst>
                          </p:cTn>
                        </p:par>
                        <p:par>
                          <p:cTn id="84" fill="hold">
                            <p:stCondLst>
                              <p:cond delay="9500"/>
                            </p:stCondLst>
                            <p:childTnLst>
                              <p:par>
                                <p:cTn id="85" presetID="1" presetClass="entr" presetSubtype="0" fill="hold" grpId="0" nodeType="afterEffect">
                                  <p:stCondLst>
                                    <p:cond delay="0"/>
                                  </p:stCondLst>
                                  <p:childTnLst>
                                    <p:set>
                                      <p:cBhvr>
                                        <p:cTn id="86" dur="1" fill="hold">
                                          <p:stCondLst>
                                            <p:cond delay="999"/>
                                          </p:stCondLst>
                                        </p:cTn>
                                        <p:tgtEl>
                                          <p:spTgt spid="27"/>
                                        </p:tgtEl>
                                        <p:attrNameLst>
                                          <p:attrName>style.visibility</p:attrName>
                                        </p:attrNameLst>
                                      </p:cBhvr>
                                      <p:to>
                                        <p:strVal val="visible"/>
                                      </p:to>
                                    </p:set>
                                  </p:childTnLst>
                                </p:cTn>
                              </p:par>
                            </p:childTnLst>
                          </p:cTn>
                        </p:par>
                        <p:par>
                          <p:cTn id="87" fill="hold">
                            <p:stCondLst>
                              <p:cond delay="10500"/>
                            </p:stCondLst>
                            <p:childTnLst>
                              <p:par>
                                <p:cTn id="88" presetID="1" presetClass="entr" presetSubtype="0" fill="hold" grpId="0" nodeType="afterEffect">
                                  <p:stCondLst>
                                    <p:cond delay="0"/>
                                  </p:stCondLst>
                                  <p:childTnLst>
                                    <p:set>
                                      <p:cBhvr>
                                        <p:cTn id="89" dur="1" fill="hold">
                                          <p:stCondLst>
                                            <p:cond delay="999"/>
                                          </p:stCondLst>
                                        </p:cTn>
                                        <p:tgtEl>
                                          <p:spTgt spid="28"/>
                                        </p:tgtEl>
                                        <p:attrNameLst>
                                          <p:attrName>style.visibility</p:attrName>
                                        </p:attrNameLst>
                                      </p:cBhvr>
                                      <p:to>
                                        <p:strVal val="visible"/>
                                      </p:to>
                                    </p:set>
                                  </p:childTnLst>
                                </p:cTn>
                              </p:par>
                            </p:childTnLst>
                          </p:cTn>
                        </p:par>
                        <p:par>
                          <p:cTn id="90" fill="hold">
                            <p:stCondLst>
                              <p:cond delay="11500"/>
                            </p:stCondLst>
                            <p:childTnLst>
                              <p:par>
                                <p:cTn id="91" presetID="1" presetClass="entr" presetSubtype="0" fill="hold" grpId="0" nodeType="afterEffect">
                                  <p:stCondLst>
                                    <p:cond delay="0"/>
                                  </p:stCondLst>
                                  <p:childTnLst>
                                    <p:set>
                                      <p:cBhvr>
                                        <p:cTn id="92" dur="1" fill="hold">
                                          <p:stCondLst>
                                            <p:cond delay="999"/>
                                          </p:stCondLst>
                                        </p:cTn>
                                        <p:tgtEl>
                                          <p:spTgt spid="29"/>
                                        </p:tgtEl>
                                        <p:attrNameLst>
                                          <p:attrName>style.visibility</p:attrName>
                                        </p:attrNameLst>
                                      </p:cBhvr>
                                      <p:to>
                                        <p:strVal val="visible"/>
                                      </p:to>
                                    </p:set>
                                  </p:childTnLst>
                                </p:cTn>
                              </p:par>
                            </p:childTnLst>
                          </p:cTn>
                        </p:par>
                        <p:par>
                          <p:cTn id="93" fill="hold">
                            <p:stCondLst>
                              <p:cond delay="12500"/>
                            </p:stCondLst>
                            <p:childTnLst>
                              <p:par>
                                <p:cTn id="94" presetID="1" presetClass="entr" presetSubtype="0" fill="hold" grpId="0" nodeType="afterEffect">
                                  <p:stCondLst>
                                    <p:cond delay="0"/>
                                  </p:stCondLst>
                                  <p:childTnLst>
                                    <p:set>
                                      <p:cBhvr>
                                        <p:cTn id="95" dur="1" fill="hold">
                                          <p:stCondLst>
                                            <p:cond delay="999"/>
                                          </p:stCondLst>
                                        </p:cTn>
                                        <p:tgtEl>
                                          <p:spTgt spid="30"/>
                                        </p:tgtEl>
                                        <p:attrNameLst>
                                          <p:attrName>style.visibility</p:attrName>
                                        </p:attrNameLst>
                                      </p:cBhvr>
                                      <p:to>
                                        <p:strVal val="visible"/>
                                      </p:to>
                                    </p:set>
                                  </p:childTnLst>
                                </p:cTn>
                              </p:par>
                            </p:childTnLst>
                          </p:cTn>
                        </p:par>
                        <p:par>
                          <p:cTn id="96" fill="hold">
                            <p:stCondLst>
                              <p:cond delay="13500"/>
                            </p:stCondLst>
                            <p:childTnLst>
                              <p:par>
                                <p:cTn id="97" presetID="1" presetClass="entr" presetSubtype="0" fill="hold" grpId="0" nodeType="afterEffect">
                                  <p:stCondLst>
                                    <p:cond delay="0"/>
                                  </p:stCondLst>
                                  <p:childTnLst>
                                    <p:set>
                                      <p:cBhvr>
                                        <p:cTn id="98" dur="1" fill="hold">
                                          <p:stCondLst>
                                            <p:cond delay="999"/>
                                          </p:stCondLst>
                                        </p:cTn>
                                        <p:tgtEl>
                                          <p:spTgt spid="31"/>
                                        </p:tgtEl>
                                        <p:attrNameLst>
                                          <p:attrName>style.visibility</p:attrName>
                                        </p:attrNameLst>
                                      </p:cBhvr>
                                      <p:to>
                                        <p:strVal val="visible"/>
                                      </p:to>
                                    </p:set>
                                  </p:childTnLst>
                                </p:cTn>
                              </p:par>
                            </p:childTnLst>
                          </p:cTn>
                        </p:par>
                        <p:par>
                          <p:cTn id="99" fill="hold">
                            <p:stCondLst>
                              <p:cond delay="14500"/>
                            </p:stCondLst>
                            <p:childTnLst>
                              <p:par>
                                <p:cTn id="100" presetID="1" presetClass="entr" presetSubtype="0" fill="hold" grpId="0" nodeType="afterEffect">
                                  <p:stCondLst>
                                    <p:cond delay="0"/>
                                  </p:stCondLst>
                                  <p:childTnLst>
                                    <p:set>
                                      <p:cBhvr>
                                        <p:cTn id="101" dur="1" fill="hold">
                                          <p:stCondLst>
                                            <p:cond delay="999"/>
                                          </p:stCondLst>
                                        </p:cTn>
                                        <p:tgtEl>
                                          <p:spTgt spid="32"/>
                                        </p:tgtEl>
                                        <p:attrNameLst>
                                          <p:attrName>style.visibility</p:attrName>
                                        </p:attrNameLst>
                                      </p:cBhvr>
                                      <p:to>
                                        <p:strVal val="visible"/>
                                      </p:to>
                                    </p:set>
                                  </p:childTnLst>
                                </p:cTn>
                              </p:par>
                            </p:childTnLst>
                          </p:cTn>
                        </p:par>
                        <p:par>
                          <p:cTn id="102" fill="hold">
                            <p:stCondLst>
                              <p:cond delay="15500"/>
                            </p:stCondLst>
                            <p:childTnLst>
                              <p:par>
                                <p:cTn id="103" presetID="1" presetClass="entr" presetSubtype="0" fill="hold" grpId="0" nodeType="afterEffect">
                                  <p:stCondLst>
                                    <p:cond delay="0"/>
                                  </p:stCondLst>
                                  <p:childTnLst>
                                    <p:set>
                                      <p:cBhvr>
                                        <p:cTn id="104" dur="1" fill="hold">
                                          <p:stCondLst>
                                            <p:cond delay="999"/>
                                          </p:stCondLst>
                                        </p:cTn>
                                        <p:tgtEl>
                                          <p:spTgt spid="33"/>
                                        </p:tgtEl>
                                        <p:attrNameLst>
                                          <p:attrName>style.visibility</p:attrName>
                                        </p:attrNameLst>
                                      </p:cBhvr>
                                      <p:to>
                                        <p:strVal val="visible"/>
                                      </p:to>
                                    </p:set>
                                  </p:childTnLst>
                                </p:cTn>
                              </p:par>
                            </p:childTnLst>
                          </p:cTn>
                        </p:par>
                        <p:par>
                          <p:cTn id="105" fill="hold">
                            <p:stCondLst>
                              <p:cond delay="16500"/>
                            </p:stCondLst>
                            <p:childTnLst>
                              <p:par>
                                <p:cTn id="106" presetID="1" presetClass="entr" presetSubtype="0" fill="hold" grpId="0" nodeType="afterEffect">
                                  <p:stCondLst>
                                    <p:cond delay="0"/>
                                  </p:stCondLst>
                                  <p:childTnLst>
                                    <p:set>
                                      <p:cBhvr>
                                        <p:cTn id="107" dur="1" fill="hold">
                                          <p:stCondLst>
                                            <p:cond delay="999"/>
                                          </p:stCondLst>
                                        </p:cTn>
                                        <p:tgtEl>
                                          <p:spTgt spid="34"/>
                                        </p:tgtEl>
                                        <p:attrNameLst>
                                          <p:attrName>style.visibility</p:attrName>
                                        </p:attrNameLst>
                                      </p:cBhvr>
                                      <p:to>
                                        <p:strVal val="visible"/>
                                      </p:to>
                                    </p:set>
                                  </p:childTnLst>
                                </p:cTn>
                              </p:par>
                            </p:childTnLst>
                          </p:cTn>
                        </p:par>
                        <p:par>
                          <p:cTn id="108" fill="hold">
                            <p:stCondLst>
                              <p:cond delay="17500"/>
                            </p:stCondLst>
                            <p:childTnLst>
                              <p:par>
                                <p:cTn id="109" presetID="1" presetClass="entr" presetSubtype="0" fill="hold" grpId="0" nodeType="afterEffect">
                                  <p:stCondLst>
                                    <p:cond delay="0"/>
                                  </p:stCondLst>
                                  <p:childTnLst>
                                    <p:set>
                                      <p:cBhvr>
                                        <p:cTn id="110" dur="1" fill="hold">
                                          <p:stCondLst>
                                            <p:cond delay="999"/>
                                          </p:stCondLst>
                                        </p:cTn>
                                        <p:tgtEl>
                                          <p:spTgt spid="35"/>
                                        </p:tgtEl>
                                        <p:attrNameLst>
                                          <p:attrName>style.visibility</p:attrName>
                                        </p:attrNameLst>
                                      </p:cBhvr>
                                      <p:to>
                                        <p:strVal val="visible"/>
                                      </p:to>
                                    </p:set>
                                  </p:childTnLst>
                                </p:cTn>
                              </p:par>
                            </p:childTnLst>
                          </p:cTn>
                        </p:par>
                        <p:par>
                          <p:cTn id="111" fill="hold">
                            <p:stCondLst>
                              <p:cond delay="18500"/>
                            </p:stCondLst>
                            <p:childTnLst>
                              <p:par>
                                <p:cTn id="112" presetID="1" presetClass="entr" presetSubtype="0" fill="hold" grpId="0" nodeType="afterEffect">
                                  <p:stCondLst>
                                    <p:cond delay="0"/>
                                  </p:stCondLst>
                                  <p:childTnLst>
                                    <p:set>
                                      <p:cBhvr>
                                        <p:cTn id="113" dur="1" fill="hold">
                                          <p:stCondLst>
                                            <p:cond delay="999"/>
                                          </p:stCondLst>
                                        </p:cTn>
                                        <p:tgtEl>
                                          <p:spTgt spid="36"/>
                                        </p:tgtEl>
                                        <p:attrNameLst>
                                          <p:attrName>style.visibility</p:attrName>
                                        </p:attrNameLst>
                                      </p:cBhvr>
                                      <p:to>
                                        <p:strVal val="visible"/>
                                      </p:to>
                                    </p:set>
                                  </p:childTnLst>
                                </p:cTn>
                              </p:par>
                            </p:childTnLst>
                          </p:cTn>
                        </p:par>
                        <p:par>
                          <p:cTn id="114" fill="hold">
                            <p:stCondLst>
                              <p:cond delay="19500"/>
                            </p:stCondLst>
                            <p:childTnLst>
                              <p:par>
                                <p:cTn id="115" presetID="1" presetClass="entr" presetSubtype="0" fill="hold" grpId="0" nodeType="afterEffect">
                                  <p:stCondLst>
                                    <p:cond delay="0"/>
                                  </p:stCondLst>
                                  <p:childTnLst>
                                    <p:set>
                                      <p:cBhvr>
                                        <p:cTn id="116" dur="1" fill="hold">
                                          <p:stCondLst>
                                            <p:cond delay="999"/>
                                          </p:stCondLst>
                                        </p:cTn>
                                        <p:tgtEl>
                                          <p:spTgt spid="37"/>
                                        </p:tgtEl>
                                        <p:attrNameLst>
                                          <p:attrName>style.visibility</p:attrName>
                                        </p:attrNameLst>
                                      </p:cBhvr>
                                      <p:to>
                                        <p:strVal val="visible"/>
                                      </p:to>
                                    </p:set>
                                  </p:childTnLst>
                                </p:cTn>
                              </p:par>
                            </p:childTnLst>
                          </p:cTn>
                        </p:par>
                        <p:par>
                          <p:cTn id="117" fill="hold">
                            <p:stCondLst>
                              <p:cond delay="20500"/>
                            </p:stCondLst>
                            <p:childTnLst>
                              <p:par>
                                <p:cTn id="118" presetID="1" presetClass="entr" presetSubtype="0" fill="hold" grpId="0" nodeType="afterEffect">
                                  <p:stCondLst>
                                    <p:cond delay="0"/>
                                  </p:stCondLst>
                                  <p:childTnLst>
                                    <p:set>
                                      <p:cBhvr>
                                        <p:cTn id="119" dur="1" fill="hold">
                                          <p:stCondLst>
                                            <p:cond delay="999"/>
                                          </p:stCondLst>
                                        </p:cTn>
                                        <p:tgtEl>
                                          <p:spTgt spid="38"/>
                                        </p:tgtEl>
                                        <p:attrNameLst>
                                          <p:attrName>style.visibility</p:attrName>
                                        </p:attrNameLst>
                                      </p:cBhvr>
                                      <p:to>
                                        <p:strVal val="visible"/>
                                      </p:to>
                                    </p:set>
                                  </p:childTnLst>
                                </p:cTn>
                              </p:par>
                            </p:childTnLst>
                          </p:cTn>
                        </p:par>
                        <p:par>
                          <p:cTn id="120" fill="hold">
                            <p:stCondLst>
                              <p:cond delay="21500"/>
                            </p:stCondLst>
                            <p:childTnLst>
                              <p:par>
                                <p:cTn id="121" presetID="1" presetClass="entr" presetSubtype="0" fill="hold" grpId="0" nodeType="afterEffect">
                                  <p:stCondLst>
                                    <p:cond delay="0"/>
                                  </p:stCondLst>
                                  <p:childTnLst>
                                    <p:set>
                                      <p:cBhvr>
                                        <p:cTn id="122" dur="1" fill="hold">
                                          <p:stCondLst>
                                            <p:cond delay="999"/>
                                          </p:stCondLst>
                                        </p:cTn>
                                        <p:tgtEl>
                                          <p:spTgt spid="39"/>
                                        </p:tgtEl>
                                        <p:attrNameLst>
                                          <p:attrName>style.visibility</p:attrName>
                                        </p:attrNameLst>
                                      </p:cBhvr>
                                      <p:to>
                                        <p:strVal val="visible"/>
                                      </p:to>
                                    </p:set>
                                  </p:childTnLst>
                                </p:cTn>
                              </p:par>
                            </p:childTnLst>
                          </p:cTn>
                        </p:par>
                        <p:par>
                          <p:cTn id="123" fill="hold">
                            <p:stCondLst>
                              <p:cond delay="22500"/>
                            </p:stCondLst>
                            <p:childTnLst>
                              <p:par>
                                <p:cTn id="124" presetID="1" presetClass="entr" presetSubtype="0" fill="hold" grpId="0" nodeType="afterEffect">
                                  <p:stCondLst>
                                    <p:cond delay="0"/>
                                  </p:stCondLst>
                                  <p:childTnLst>
                                    <p:set>
                                      <p:cBhvr>
                                        <p:cTn id="125" dur="1" fill="hold">
                                          <p:stCondLst>
                                            <p:cond delay="999"/>
                                          </p:stCondLst>
                                        </p:cTn>
                                        <p:tgtEl>
                                          <p:spTgt spid="40"/>
                                        </p:tgtEl>
                                        <p:attrNameLst>
                                          <p:attrName>style.visibility</p:attrName>
                                        </p:attrNameLst>
                                      </p:cBhvr>
                                      <p:to>
                                        <p:strVal val="visible"/>
                                      </p:to>
                                    </p:set>
                                  </p:childTnLst>
                                </p:cTn>
                              </p:par>
                            </p:childTnLst>
                          </p:cTn>
                        </p:par>
                        <p:par>
                          <p:cTn id="126" fill="hold">
                            <p:stCondLst>
                              <p:cond delay="23500"/>
                            </p:stCondLst>
                            <p:childTnLst>
                              <p:par>
                                <p:cTn id="127" presetID="1" presetClass="entr" presetSubtype="0" fill="hold" grpId="0" nodeType="afterEffect">
                                  <p:stCondLst>
                                    <p:cond delay="0"/>
                                  </p:stCondLst>
                                  <p:childTnLst>
                                    <p:set>
                                      <p:cBhvr>
                                        <p:cTn id="128" dur="1" fill="hold">
                                          <p:stCondLst>
                                            <p:cond delay="999"/>
                                          </p:stCondLst>
                                        </p:cTn>
                                        <p:tgtEl>
                                          <p:spTgt spid="41"/>
                                        </p:tgtEl>
                                        <p:attrNameLst>
                                          <p:attrName>style.visibility</p:attrName>
                                        </p:attrNameLst>
                                      </p:cBhvr>
                                      <p:to>
                                        <p:strVal val="visible"/>
                                      </p:to>
                                    </p:set>
                                  </p:childTnLst>
                                </p:cTn>
                              </p:par>
                            </p:childTnLst>
                          </p:cTn>
                        </p:par>
                        <p:par>
                          <p:cTn id="129" fill="hold">
                            <p:stCondLst>
                              <p:cond delay="24500"/>
                            </p:stCondLst>
                            <p:childTnLst>
                              <p:par>
                                <p:cTn id="130" presetID="1" presetClass="entr" presetSubtype="0" fill="hold" grpId="0" nodeType="afterEffect">
                                  <p:stCondLst>
                                    <p:cond delay="0"/>
                                  </p:stCondLst>
                                  <p:childTnLst>
                                    <p:set>
                                      <p:cBhvr>
                                        <p:cTn id="131" dur="1" fill="hold">
                                          <p:stCondLst>
                                            <p:cond delay="999"/>
                                          </p:stCondLst>
                                        </p:cTn>
                                        <p:tgtEl>
                                          <p:spTgt spid="42"/>
                                        </p:tgtEl>
                                        <p:attrNameLst>
                                          <p:attrName>style.visibility</p:attrName>
                                        </p:attrNameLst>
                                      </p:cBhvr>
                                      <p:to>
                                        <p:strVal val="visible"/>
                                      </p:to>
                                    </p:set>
                                  </p:childTnLst>
                                </p:cTn>
                              </p:par>
                            </p:childTnLst>
                          </p:cTn>
                        </p:par>
                        <p:par>
                          <p:cTn id="132" fill="hold">
                            <p:stCondLst>
                              <p:cond delay="25500"/>
                            </p:stCondLst>
                            <p:childTnLst>
                              <p:par>
                                <p:cTn id="133" presetID="1" presetClass="entr" presetSubtype="0" fill="hold" grpId="0" nodeType="afterEffect">
                                  <p:stCondLst>
                                    <p:cond delay="0"/>
                                  </p:stCondLst>
                                  <p:childTnLst>
                                    <p:set>
                                      <p:cBhvr>
                                        <p:cTn id="134" dur="1" fill="hold">
                                          <p:stCondLst>
                                            <p:cond delay="999"/>
                                          </p:stCondLst>
                                        </p:cTn>
                                        <p:tgtEl>
                                          <p:spTgt spid="43"/>
                                        </p:tgtEl>
                                        <p:attrNameLst>
                                          <p:attrName>style.visibility</p:attrName>
                                        </p:attrNameLst>
                                      </p:cBhvr>
                                      <p:to>
                                        <p:strVal val="visible"/>
                                      </p:to>
                                    </p:set>
                                  </p:childTnLst>
                                </p:cTn>
                              </p:par>
                            </p:childTnLst>
                          </p:cTn>
                        </p:par>
                        <p:par>
                          <p:cTn id="135" fill="hold">
                            <p:stCondLst>
                              <p:cond delay="26500"/>
                            </p:stCondLst>
                            <p:childTnLst>
                              <p:par>
                                <p:cTn id="136" presetID="1" presetClass="entr" presetSubtype="0" fill="hold" grpId="0" nodeType="afterEffect">
                                  <p:stCondLst>
                                    <p:cond delay="0"/>
                                  </p:stCondLst>
                                  <p:childTnLst>
                                    <p:set>
                                      <p:cBhvr>
                                        <p:cTn id="137" dur="1" fill="hold">
                                          <p:stCondLst>
                                            <p:cond delay="999"/>
                                          </p:stCondLst>
                                        </p:cTn>
                                        <p:tgtEl>
                                          <p:spTgt spid="44"/>
                                        </p:tgtEl>
                                        <p:attrNameLst>
                                          <p:attrName>style.visibility</p:attrName>
                                        </p:attrNameLst>
                                      </p:cBhvr>
                                      <p:to>
                                        <p:strVal val="visible"/>
                                      </p:to>
                                    </p:set>
                                  </p:childTnLst>
                                </p:cTn>
                              </p:par>
                            </p:childTnLst>
                          </p:cTn>
                        </p:par>
                        <p:par>
                          <p:cTn id="138" fill="hold">
                            <p:stCondLst>
                              <p:cond delay="27500"/>
                            </p:stCondLst>
                            <p:childTnLst>
                              <p:par>
                                <p:cTn id="139" presetID="1" presetClass="entr" presetSubtype="0" fill="hold" grpId="0" nodeType="afterEffect">
                                  <p:stCondLst>
                                    <p:cond delay="0"/>
                                  </p:stCondLst>
                                  <p:childTnLst>
                                    <p:set>
                                      <p:cBhvr>
                                        <p:cTn id="140" dur="1" fill="hold">
                                          <p:stCondLst>
                                            <p:cond delay="999"/>
                                          </p:stCondLst>
                                        </p:cTn>
                                        <p:tgtEl>
                                          <p:spTgt spid="45"/>
                                        </p:tgtEl>
                                        <p:attrNameLst>
                                          <p:attrName>style.visibility</p:attrName>
                                        </p:attrNameLst>
                                      </p:cBhvr>
                                      <p:to>
                                        <p:strVal val="visible"/>
                                      </p:to>
                                    </p:set>
                                  </p:childTnLst>
                                </p:cTn>
                              </p:par>
                            </p:childTnLst>
                          </p:cTn>
                        </p:par>
                        <p:par>
                          <p:cTn id="141" fill="hold">
                            <p:stCondLst>
                              <p:cond delay="28500"/>
                            </p:stCondLst>
                            <p:childTnLst>
                              <p:par>
                                <p:cTn id="142" presetID="1" presetClass="entr" presetSubtype="0" fill="hold" grpId="0" nodeType="afterEffect">
                                  <p:stCondLst>
                                    <p:cond delay="0"/>
                                  </p:stCondLst>
                                  <p:childTnLst>
                                    <p:set>
                                      <p:cBhvr>
                                        <p:cTn id="143" dur="1" fill="hold">
                                          <p:stCondLst>
                                            <p:cond delay="999"/>
                                          </p:stCondLst>
                                        </p:cTn>
                                        <p:tgtEl>
                                          <p:spTgt spid="46"/>
                                        </p:tgtEl>
                                        <p:attrNameLst>
                                          <p:attrName>style.visibility</p:attrName>
                                        </p:attrNameLst>
                                      </p:cBhvr>
                                      <p:to>
                                        <p:strVal val="visible"/>
                                      </p:to>
                                    </p:set>
                                  </p:childTnLst>
                                </p:cTn>
                              </p:par>
                            </p:childTnLst>
                          </p:cTn>
                        </p:par>
                        <p:par>
                          <p:cTn id="144" fill="hold">
                            <p:stCondLst>
                              <p:cond delay="29500"/>
                            </p:stCondLst>
                            <p:childTnLst>
                              <p:par>
                                <p:cTn id="145" presetID="1" presetClass="entr" presetSubtype="0" fill="hold" grpId="0" nodeType="afterEffect">
                                  <p:stCondLst>
                                    <p:cond delay="0"/>
                                  </p:stCondLst>
                                  <p:childTnLst>
                                    <p:set>
                                      <p:cBhvr>
                                        <p:cTn id="146" dur="1" fill="hold">
                                          <p:stCondLst>
                                            <p:cond delay="999"/>
                                          </p:stCondLst>
                                        </p:cTn>
                                        <p:tgtEl>
                                          <p:spTgt spid="47"/>
                                        </p:tgtEl>
                                        <p:attrNameLst>
                                          <p:attrName>style.visibility</p:attrName>
                                        </p:attrNameLst>
                                      </p:cBhvr>
                                      <p:to>
                                        <p:strVal val="visible"/>
                                      </p:to>
                                    </p:set>
                                  </p:childTnLst>
                                </p:cTn>
                              </p:par>
                            </p:childTnLst>
                          </p:cTn>
                        </p:par>
                        <p:par>
                          <p:cTn id="147" fill="hold">
                            <p:stCondLst>
                              <p:cond delay="30500"/>
                            </p:stCondLst>
                            <p:childTnLst>
                              <p:par>
                                <p:cTn id="148" presetID="1" presetClass="entr" presetSubtype="0" fill="hold" grpId="0" nodeType="afterEffect">
                                  <p:stCondLst>
                                    <p:cond delay="0"/>
                                  </p:stCondLst>
                                  <p:childTnLst>
                                    <p:set>
                                      <p:cBhvr>
                                        <p:cTn id="149" dur="1" fill="hold">
                                          <p:stCondLst>
                                            <p:cond delay="999"/>
                                          </p:stCondLst>
                                        </p:cTn>
                                        <p:tgtEl>
                                          <p:spTgt spid="48"/>
                                        </p:tgtEl>
                                        <p:attrNameLst>
                                          <p:attrName>style.visibility</p:attrName>
                                        </p:attrNameLst>
                                      </p:cBhvr>
                                      <p:to>
                                        <p:strVal val="visible"/>
                                      </p:to>
                                    </p:set>
                                  </p:childTnLst>
                                </p:cTn>
                              </p:par>
                            </p:childTnLst>
                          </p:cTn>
                        </p:par>
                        <p:par>
                          <p:cTn id="150" fill="hold">
                            <p:stCondLst>
                              <p:cond delay="31500"/>
                            </p:stCondLst>
                            <p:childTnLst>
                              <p:par>
                                <p:cTn id="151" presetID="1" presetClass="entr" presetSubtype="0" fill="hold" grpId="0" nodeType="afterEffect">
                                  <p:stCondLst>
                                    <p:cond delay="0"/>
                                  </p:stCondLst>
                                  <p:childTnLst>
                                    <p:set>
                                      <p:cBhvr>
                                        <p:cTn id="152" dur="1" fill="hold">
                                          <p:stCondLst>
                                            <p:cond delay="999"/>
                                          </p:stCondLst>
                                        </p:cTn>
                                        <p:tgtEl>
                                          <p:spTgt spid="49"/>
                                        </p:tgtEl>
                                        <p:attrNameLst>
                                          <p:attrName>style.visibility</p:attrName>
                                        </p:attrNameLst>
                                      </p:cBhvr>
                                      <p:to>
                                        <p:strVal val="visible"/>
                                      </p:to>
                                    </p:set>
                                  </p:childTnLst>
                                </p:cTn>
                              </p:par>
                            </p:childTnLst>
                          </p:cTn>
                        </p:par>
                        <p:par>
                          <p:cTn id="153" fill="hold">
                            <p:stCondLst>
                              <p:cond delay="32500"/>
                            </p:stCondLst>
                            <p:childTnLst>
                              <p:par>
                                <p:cTn id="154" presetID="1" presetClass="entr" presetSubtype="0" fill="hold" grpId="0" nodeType="afterEffect">
                                  <p:stCondLst>
                                    <p:cond delay="0"/>
                                  </p:stCondLst>
                                  <p:childTnLst>
                                    <p:set>
                                      <p:cBhvr>
                                        <p:cTn id="155" dur="1" fill="hold">
                                          <p:stCondLst>
                                            <p:cond delay="999"/>
                                          </p:stCondLst>
                                        </p:cTn>
                                        <p:tgtEl>
                                          <p:spTgt spid="50"/>
                                        </p:tgtEl>
                                        <p:attrNameLst>
                                          <p:attrName>style.visibility</p:attrName>
                                        </p:attrNameLst>
                                      </p:cBhvr>
                                      <p:to>
                                        <p:strVal val="visible"/>
                                      </p:to>
                                    </p:set>
                                  </p:childTnLst>
                                </p:cTn>
                              </p:par>
                            </p:childTnLst>
                          </p:cTn>
                        </p:par>
                        <p:par>
                          <p:cTn id="156" fill="hold">
                            <p:stCondLst>
                              <p:cond delay="33500"/>
                            </p:stCondLst>
                            <p:childTnLst>
                              <p:par>
                                <p:cTn id="157" presetID="1" presetClass="entr" presetSubtype="0" fill="hold" grpId="0" nodeType="afterEffect">
                                  <p:stCondLst>
                                    <p:cond delay="0"/>
                                  </p:stCondLst>
                                  <p:childTnLst>
                                    <p:set>
                                      <p:cBhvr>
                                        <p:cTn id="158" dur="1" fill="hold">
                                          <p:stCondLst>
                                            <p:cond delay="999"/>
                                          </p:stCondLst>
                                        </p:cTn>
                                        <p:tgtEl>
                                          <p:spTgt spid="51"/>
                                        </p:tgtEl>
                                        <p:attrNameLst>
                                          <p:attrName>style.visibility</p:attrName>
                                        </p:attrNameLst>
                                      </p:cBhvr>
                                      <p:to>
                                        <p:strVal val="visible"/>
                                      </p:to>
                                    </p:set>
                                  </p:childTnLst>
                                </p:cTn>
                              </p:par>
                            </p:childTnLst>
                          </p:cTn>
                        </p:par>
                        <p:par>
                          <p:cTn id="159" fill="hold">
                            <p:stCondLst>
                              <p:cond delay="34500"/>
                            </p:stCondLst>
                            <p:childTnLst>
                              <p:par>
                                <p:cTn id="160" presetID="1" presetClass="entr" presetSubtype="0" fill="hold" grpId="0" nodeType="afterEffect">
                                  <p:stCondLst>
                                    <p:cond delay="0"/>
                                  </p:stCondLst>
                                  <p:childTnLst>
                                    <p:set>
                                      <p:cBhvr>
                                        <p:cTn id="161" dur="1" fill="hold">
                                          <p:stCondLst>
                                            <p:cond delay="999"/>
                                          </p:stCondLst>
                                        </p:cTn>
                                        <p:tgtEl>
                                          <p:spTgt spid="52"/>
                                        </p:tgtEl>
                                        <p:attrNameLst>
                                          <p:attrName>style.visibility</p:attrName>
                                        </p:attrNameLst>
                                      </p:cBhvr>
                                      <p:to>
                                        <p:strVal val="visible"/>
                                      </p:to>
                                    </p:set>
                                  </p:childTnLst>
                                </p:cTn>
                              </p:par>
                            </p:childTnLst>
                          </p:cTn>
                        </p:par>
                        <p:par>
                          <p:cTn id="162" fill="hold">
                            <p:stCondLst>
                              <p:cond delay="35500"/>
                            </p:stCondLst>
                            <p:childTnLst>
                              <p:par>
                                <p:cTn id="163" presetID="1" presetClass="entr" presetSubtype="0" fill="hold" grpId="0" nodeType="afterEffect">
                                  <p:stCondLst>
                                    <p:cond delay="0"/>
                                  </p:stCondLst>
                                  <p:childTnLst>
                                    <p:set>
                                      <p:cBhvr>
                                        <p:cTn id="164" dur="1" fill="hold">
                                          <p:stCondLst>
                                            <p:cond delay="999"/>
                                          </p:stCondLst>
                                        </p:cTn>
                                        <p:tgtEl>
                                          <p:spTgt spid="53"/>
                                        </p:tgtEl>
                                        <p:attrNameLst>
                                          <p:attrName>style.visibility</p:attrName>
                                        </p:attrNameLst>
                                      </p:cBhvr>
                                      <p:to>
                                        <p:strVal val="visible"/>
                                      </p:to>
                                    </p:set>
                                  </p:childTnLst>
                                </p:cTn>
                              </p:par>
                            </p:childTnLst>
                          </p:cTn>
                        </p:par>
                        <p:par>
                          <p:cTn id="165" fill="hold">
                            <p:stCondLst>
                              <p:cond delay="36500"/>
                            </p:stCondLst>
                            <p:childTnLst>
                              <p:par>
                                <p:cTn id="166" presetID="1" presetClass="entr" presetSubtype="0" fill="hold" grpId="0" nodeType="afterEffect">
                                  <p:stCondLst>
                                    <p:cond delay="0"/>
                                  </p:stCondLst>
                                  <p:childTnLst>
                                    <p:set>
                                      <p:cBhvr>
                                        <p:cTn id="167" dur="1" fill="hold">
                                          <p:stCondLst>
                                            <p:cond delay="999"/>
                                          </p:stCondLst>
                                        </p:cTn>
                                        <p:tgtEl>
                                          <p:spTgt spid="54"/>
                                        </p:tgtEl>
                                        <p:attrNameLst>
                                          <p:attrName>style.visibility</p:attrName>
                                        </p:attrNameLst>
                                      </p:cBhvr>
                                      <p:to>
                                        <p:strVal val="visible"/>
                                      </p:to>
                                    </p:set>
                                  </p:childTnLst>
                                </p:cTn>
                              </p:par>
                            </p:childTnLst>
                          </p:cTn>
                        </p:par>
                        <p:par>
                          <p:cTn id="168" fill="hold">
                            <p:stCondLst>
                              <p:cond delay="37500"/>
                            </p:stCondLst>
                            <p:childTnLst>
                              <p:par>
                                <p:cTn id="169" presetID="1" presetClass="entr" presetSubtype="0" fill="hold" grpId="0" nodeType="afterEffect">
                                  <p:stCondLst>
                                    <p:cond delay="0"/>
                                  </p:stCondLst>
                                  <p:childTnLst>
                                    <p:set>
                                      <p:cBhvr>
                                        <p:cTn id="170" dur="1" fill="hold">
                                          <p:stCondLst>
                                            <p:cond delay="999"/>
                                          </p:stCondLst>
                                        </p:cTn>
                                        <p:tgtEl>
                                          <p:spTgt spid="55"/>
                                        </p:tgtEl>
                                        <p:attrNameLst>
                                          <p:attrName>style.visibility</p:attrName>
                                        </p:attrNameLst>
                                      </p:cBhvr>
                                      <p:to>
                                        <p:strVal val="visible"/>
                                      </p:to>
                                    </p:set>
                                  </p:childTnLst>
                                </p:cTn>
                              </p:par>
                            </p:childTnLst>
                          </p:cTn>
                        </p:par>
                        <p:par>
                          <p:cTn id="171" fill="hold">
                            <p:stCondLst>
                              <p:cond delay="38500"/>
                            </p:stCondLst>
                            <p:childTnLst>
                              <p:par>
                                <p:cTn id="172" presetID="1" presetClass="entr" presetSubtype="0" fill="hold" grpId="0" nodeType="afterEffect">
                                  <p:stCondLst>
                                    <p:cond delay="0"/>
                                  </p:stCondLst>
                                  <p:childTnLst>
                                    <p:set>
                                      <p:cBhvr>
                                        <p:cTn id="173" dur="1" fill="hold">
                                          <p:stCondLst>
                                            <p:cond delay="999"/>
                                          </p:stCondLst>
                                        </p:cTn>
                                        <p:tgtEl>
                                          <p:spTgt spid="56"/>
                                        </p:tgtEl>
                                        <p:attrNameLst>
                                          <p:attrName>style.visibility</p:attrName>
                                        </p:attrNameLst>
                                      </p:cBhvr>
                                      <p:to>
                                        <p:strVal val="visible"/>
                                      </p:to>
                                    </p:set>
                                  </p:childTnLst>
                                </p:cTn>
                              </p:par>
                            </p:childTnLst>
                          </p:cTn>
                        </p:par>
                        <p:par>
                          <p:cTn id="174" fill="hold">
                            <p:stCondLst>
                              <p:cond delay="39500"/>
                            </p:stCondLst>
                            <p:childTnLst>
                              <p:par>
                                <p:cTn id="175" presetID="1" presetClass="entr" presetSubtype="0" fill="hold" grpId="0" nodeType="afterEffect">
                                  <p:stCondLst>
                                    <p:cond delay="0"/>
                                  </p:stCondLst>
                                  <p:childTnLst>
                                    <p:set>
                                      <p:cBhvr>
                                        <p:cTn id="176" dur="1" fill="hold">
                                          <p:stCondLst>
                                            <p:cond delay="999"/>
                                          </p:stCondLst>
                                        </p:cTn>
                                        <p:tgtEl>
                                          <p:spTgt spid="57"/>
                                        </p:tgtEl>
                                        <p:attrNameLst>
                                          <p:attrName>style.visibility</p:attrName>
                                        </p:attrNameLst>
                                      </p:cBhvr>
                                      <p:to>
                                        <p:strVal val="visible"/>
                                      </p:to>
                                    </p:set>
                                  </p:childTnLst>
                                </p:cTn>
                              </p:par>
                            </p:childTnLst>
                          </p:cTn>
                        </p:par>
                        <p:par>
                          <p:cTn id="177" fill="hold">
                            <p:stCondLst>
                              <p:cond delay="40500"/>
                            </p:stCondLst>
                            <p:childTnLst>
                              <p:par>
                                <p:cTn id="178" presetID="1" presetClass="entr" presetSubtype="0" fill="hold" grpId="0" nodeType="afterEffect">
                                  <p:stCondLst>
                                    <p:cond delay="0"/>
                                  </p:stCondLst>
                                  <p:childTnLst>
                                    <p:set>
                                      <p:cBhvr>
                                        <p:cTn id="179" dur="1" fill="hold">
                                          <p:stCondLst>
                                            <p:cond delay="999"/>
                                          </p:stCondLst>
                                        </p:cTn>
                                        <p:tgtEl>
                                          <p:spTgt spid="58"/>
                                        </p:tgtEl>
                                        <p:attrNameLst>
                                          <p:attrName>style.visibility</p:attrName>
                                        </p:attrNameLst>
                                      </p:cBhvr>
                                      <p:to>
                                        <p:strVal val="visible"/>
                                      </p:to>
                                    </p:set>
                                  </p:childTnLst>
                                </p:cTn>
                              </p:par>
                            </p:childTnLst>
                          </p:cTn>
                        </p:par>
                        <p:par>
                          <p:cTn id="180" fill="hold">
                            <p:stCondLst>
                              <p:cond delay="41500"/>
                            </p:stCondLst>
                            <p:childTnLst>
                              <p:par>
                                <p:cTn id="181" presetID="1" presetClass="entr" presetSubtype="0" fill="hold" grpId="0" nodeType="afterEffect">
                                  <p:stCondLst>
                                    <p:cond delay="0"/>
                                  </p:stCondLst>
                                  <p:childTnLst>
                                    <p:set>
                                      <p:cBhvr>
                                        <p:cTn id="182" dur="1" fill="hold">
                                          <p:stCondLst>
                                            <p:cond delay="999"/>
                                          </p:stCondLst>
                                        </p:cTn>
                                        <p:tgtEl>
                                          <p:spTgt spid="59"/>
                                        </p:tgtEl>
                                        <p:attrNameLst>
                                          <p:attrName>style.visibility</p:attrName>
                                        </p:attrNameLst>
                                      </p:cBhvr>
                                      <p:to>
                                        <p:strVal val="visible"/>
                                      </p:to>
                                    </p:set>
                                  </p:childTnLst>
                                </p:cTn>
                              </p:par>
                            </p:childTnLst>
                          </p:cTn>
                        </p:par>
                        <p:par>
                          <p:cTn id="183" fill="hold">
                            <p:stCondLst>
                              <p:cond delay="42500"/>
                            </p:stCondLst>
                            <p:childTnLst>
                              <p:par>
                                <p:cTn id="184" presetID="1" presetClass="entr" presetSubtype="0" fill="hold" grpId="0" nodeType="afterEffect">
                                  <p:stCondLst>
                                    <p:cond delay="0"/>
                                  </p:stCondLst>
                                  <p:childTnLst>
                                    <p:set>
                                      <p:cBhvr>
                                        <p:cTn id="185" dur="1" fill="hold">
                                          <p:stCondLst>
                                            <p:cond delay="999"/>
                                          </p:stCondLst>
                                        </p:cTn>
                                        <p:tgtEl>
                                          <p:spTgt spid="60"/>
                                        </p:tgtEl>
                                        <p:attrNameLst>
                                          <p:attrName>style.visibility</p:attrName>
                                        </p:attrNameLst>
                                      </p:cBhvr>
                                      <p:to>
                                        <p:strVal val="visible"/>
                                      </p:to>
                                    </p:set>
                                  </p:childTnLst>
                                </p:cTn>
                              </p:par>
                            </p:childTnLst>
                          </p:cTn>
                        </p:par>
                        <p:par>
                          <p:cTn id="186" fill="hold">
                            <p:stCondLst>
                              <p:cond delay="43500"/>
                            </p:stCondLst>
                            <p:childTnLst>
                              <p:par>
                                <p:cTn id="187" presetID="1" presetClass="entr" presetSubtype="0" fill="hold" grpId="0" nodeType="afterEffect">
                                  <p:stCondLst>
                                    <p:cond delay="0"/>
                                  </p:stCondLst>
                                  <p:childTnLst>
                                    <p:set>
                                      <p:cBhvr>
                                        <p:cTn id="188" dur="1" fill="hold">
                                          <p:stCondLst>
                                            <p:cond delay="999"/>
                                          </p:stCondLst>
                                        </p:cTn>
                                        <p:tgtEl>
                                          <p:spTgt spid="61"/>
                                        </p:tgtEl>
                                        <p:attrNameLst>
                                          <p:attrName>style.visibility</p:attrName>
                                        </p:attrNameLst>
                                      </p:cBhvr>
                                      <p:to>
                                        <p:strVal val="visible"/>
                                      </p:to>
                                    </p:set>
                                  </p:childTnLst>
                                </p:cTn>
                              </p:par>
                            </p:childTnLst>
                          </p:cTn>
                        </p:par>
                        <p:par>
                          <p:cTn id="189" fill="hold">
                            <p:stCondLst>
                              <p:cond delay="44500"/>
                            </p:stCondLst>
                            <p:childTnLst>
                              <p:par>
                                <p:cTn id="190" presetID="1" presetClass="entr" presetSubtype="0" fill="hold" grpId="0" nodeType="afterEffect">
                                  <p:stCondLst>
                                    <p:cond delay="0"/>
                                  </p:stCondLst>
                                  <p:childTnLst>
                                    <p:set>
                                      <p:cBhvr>
                                        <p:cTn id="191" dur="1" fill="hold">
                                          <p:stCondLst>
                                            <p:cond delay="999"/>
                                          </p:stCondLst>
                                        </p:cTn>
                                        <p:tgtEl>
                                          <p:spTgt spid="62"/>
                                        </p:tgtEl>
                                        <p:attrNameLst>
                                          <p:attrName>style.visibility</p:attrName>
                                        </p:attrNameLst>
                                      </p:cBhvr>
                                      <p:to>
                                        <p:strVal val="visible"/>
                                      </p:to>
                                    </p:set>
                                  </p:childTnLst>
                                </p:cTn>
                              </p:par>
                            </p:childTnLst>
                          </p:cTn>
                        </p:par>
                        <p:par>
                          <p:cTn id="192" fill="hold">
                            <p:stCondLst>
                              <p:cond delay="45500"/>
                            </p:stCondLst>
                            <p:childTnLst>
                              <p:par>
                                <p:cTn id="193" presetID="1" presetClass="entr" presetSubtype="0" fill="hold" grpId="0" nodeType="afterEffect">
                                  <p:stCondLst>
                                    <p:cond delay="0"/>
                                  </p:stCondLst>
                                  <p:childTnLst>
                                    <p:set>
                                      <p:cBhvr>
                                        <p:cTn id="194" dur="1" fill="hold">
                                          <p:stCondLst>
                                            <p:cond delay="999"/>
                                          </p:stCondLst>
                                        </p:cTn>
                                        <p:tgtEl>
                                          <p:spTgt spid="63"/>
                                        </p:tgtEl>
                                        <p:attrNameLst>
                                          <p:attrName>style.visibility</p:attrName>
                                        </p:attrNameLst>
                                      </p:cBhvr>
                                      <p:to>
                                        <p:strVal val="visible"/>
                                      </p:to>
                                    </p:set>
                                  </p:childTnLst>
                                </p:cTn>
                              </p:par>
                            </p:childTnLst>
                          </p:cTn>
                        </p:par>
                        <p:par>
                          <p:cTn id="195" fill="hold">
                            <p:stCondLst>
                              <p:cond delay="46500"/>
                            </p:stCondLst>
                            <p:childTnLst>
                              <p:par>
                                <p:cTn id="196" presetID="1" presetClass="entr" presetSubtype="0" fill="hold" grpId="0" nodeType="afterEffect">
                                  <p:stCondLst>
                                    <p:cond delay="0"/>
                                  </p:stCondLst>
                                  <p:childTnLst>
                                    <p:set>
                                      <p:cBhvr>
                                        <p:cTn id="197" dur="1" fill="hold">
                                          <p:stCondLst>
                                            <p:cond delay="999"/>
                                          </p:stCondLst>
                                        </p:cTn>
                                        <p:tgtEl>
                                          <p:spTgt spid="64"/>
                                        </p:tgtEl>
                                        <p:attrNameLst>
                                          <p:attrName>style.visibility</p:attrName>
                                        </p:attrNameLst>
                                      </p:cBhvr>
                                      <p:to>
                                        <p:strVal val="visible"/>
                                      </p:to>
                                    </p:set>
                                  </p:childTnLst>
                                </p:cTn>
                              </p:par>
                            </p:childTnLst>
                          </p:cTn>
                        </p:par>
                        <p:par>
                          <p:cTn id="198" fill="hold">
                            <p:stCondLst>
                              <p:cond delay="47500"/>
                            </p:stCondLst>
                            <p:childTnLst>
                              <p:par>
                                <p:cTn id="199" presetID="1" presetClass="entr" presetSubtype="0" fill="hold" grpId="0" nodeType="afterEffect">
                                  <p:stCondLst>
                                    <p:cond delay="0"/>
                                  </p:stCondLst>
                                  <p:childTnLst>
                                    <p:set>
                                      <p:cBhvr>
                                        <p:cTn id="200" dur="1" fill="hold">
                                          <p:stCondLst>
                                            <p:cond delay="999"/>
                                          </p:stCondLst>
                                        </p:cTn>
                                        <p:tgtEl>
                                          <p:spTgt spid="65"/>
                                        </p:tgtEl>
                                        <p:attrNameLst>
                                          <p:attrName>style.visibility</p:attrName>
                                        </p:attrNameLst>
                                      </p:cBhvr>
                                      <p:to>
                                        <p:strVal val="visible"/>
                                      </p:to>
                                    </p:set>
                                  </p:childTnLst>
                                </p:cTn>
                              </p:par>
                            </p:childTnLst>
                          </p:cTn>
                        </p:par>
                        <p:par>
                          <p:cTn id="201" fill="hold">
                            <p:stCondLst>
                              <p:cond delay="48500"/>
                            </p:stCondLst>
                            <p:childTnLst>
                              <p:par>
                                <p:cTn id="202" presetID="1" presetClass="entr" presetSubtype="0" fill="hold" grpId="0" nodeType="afterEffect">
                                  <p:stCondLst>
                                    <p:cond delay="0"/>
                                  </p:stCondLst>
                                  <p:childTnLst>
                                    <p:set>
                                      <p:cBhvr>
                                        <p:cTn id="203" dur="1" fill="hold">
                                          <p:stCondLst>
                                            <p:cond delay="999"/>
                                          </p:stCondLst>
                                        </p:cTn>
                                        <p:tgtEl>
                                          <p:spTgt spid="66"/>
                                        </p:tgtEl>
                                        <p:attrNameLst>
                                          <p:attrName>style.visibility</p:attrName>
                                        </p:attrNameLst>
                                      </p:cBhvr>
                                      <p:to>
                                        <p:strVal val="visible"/>
                                      </p:to>
                                    </p:set>
                                  </p:childTnLst>
                                </p:cTn>
                              </p:par>
                            </p:childTnLst>
                          </p:cTn>
                        </p:par>
                        <p:par>
                          <p:cTn id="204" fill="hold">
                            <p:stCondLst>
                              <p:cond delay="49500"/>
                            </p:stCondLst>
                            <p:childTnLst>
                              <p:par>
                                <p:cTn id="205" presetID="1" presetClass="entr" presetSubtype="0" fill="hold" grpId="0" nodeType="afterEffect">
                                  <p:stCondLst>
                                    <p:cond delay="0"/>
                                  </p:stCondLst>
                                  <p:childTnLst>
                                    <p:set>
                                      <p:cBhvr>
                                        <p:cTn id="206" dur="1" fill="hold">
                                          <p:stCondLst>
                                            <p:cond delay="999"/>
                                          </p:stCondLst>
                                        </p:cTn>
                                        <p:tgtEl>
                                          <p:spTgt spid="67"/>
                                        </p:tgtEl>
                                        <p:attrNameLst>
                                          <p:attrName>style.visibility</p:attrName>
                                        </p:attrNameLst>
                                      </p:cBhvr>
                                      <p:to>
                                        <p:strVal val="visible"/>
                                      </p:to>
                                    </p:set>
                                  </p:childTnLst>
                                </p:cTn>
                              </p:par>
                            </p:childTnLst>
                          </p:cTn>
                        </p:par>
                        <p:par>
                          <p:cTn id="207" fill="hold">
                            <p:stCondLst>
                              <p:cond delay="50500"/>
                            </p:stCondLst>
                            <p:childTnLst>
                              <p:par>
                                <p:cTn id="208" presetID="1" presetClass="entr" presetSubtype="0" fill="hold" grpId="0" nodeType="afterEffect">
                                  <p:stCondLst>
                                    <p:cond delay="0"/>
                                  </p:stCondLst>
                                  <p:childTnLst>
                                    <p:set>
                                      <p:cBhvr>
                                        <p:cTn id="209" dur="1" fill="hold">
                                          <p:stCondLst>
                                            <p:cond delay="999"/>
                                          </p:stCondLst>
                                        </p:cTn>
                                        <p:tgtEl>
                                          <p:spTgt spid="68"/>
                                        </p:tgtEl>
                                        <p:attrNameLst>
                                          <p:attrName>style.visibility</p:attrName>
                                        </p:attrNameLst>
                                      </p:cBhvr>
                                      <p:to>
                                        <p:strVal val="visible"/>
                                      </p:to>
                                    </p:set>
                                  </p:childTnLst>
                                </p:cTn>
                              </p:par>
                            </p:childTnLst>
                          </p:cTn>
                        </p:par>
                        <p:par>
                          <p:cTn id="210" fill="hold">
                            <p:stCondLst>
                              <p:cond delay="51500"/>
                            </p:stCondLst>
                            <p:childTnLst>
                              <p:par>
                                <p:cTn id="211" presetID="1" presetClass="entr" presetSubtype="0" fill="hold" grpId="0" nodeType="afterEffect">
                                  <p:stCondLst>
                                    <p:cond delay="0"/>
                                  </p:stCondLst>
                                  <p:childTnLst>
                                    <p:set>
                                      <p:cBhvr>
                                        <p:cTn id="212" dur="1" fill="hold">
                                          <p:stCondLst>
                                            <p:cond delay="999"/>
                                          </p:stCondLst>
                                        </p:cTn>
                                        <p:tgtEl>
                                          <p:spTgt spid="69"/>
                                        </p:tgtEl>
                                        <p:attrNameLst>
                                          <p:attrName>style.visibility</p:attrName>
                                        </p:attrNameLst>
                                      </p:cBhvr>
                                      <p:to>
                                        <p:strVal val="visible"/>
                                      </p:to>
                                    </p:set>
                                  </p:childTnLst>
                                </p:cTn>
                              </p:par>
                            </p:childTnLst>
                          </p:cTn>
                        </p:par>
                        <p:par>
                          <p:cTn id="213" fill="hold">
                            <p:stCondLst>
                              <p:cond delay="52500"/>
                            </p:stCondLst>
                            <p:childTnLst>
                              <p:par>
                                <p:cTn id="214" presetID="1" presetClass="entr" presetSubtype="0" fill="hold" grpId="0" nodeType="afterEffect">
                                  <p:stCondLst>
                                    <p:cond delay="0"/>
                                  </p:stCondLst>
                                  <p:childTnLst>
                                    <p:set>
                                      <p:cBhvr>
                                        <p:cTn id="215" dur="1" fill="hold">
                                          <p:stCondLst>
                                            <p:cond delay="999"/>
                                          </p:stCondLst>
                                        </p:cTn>
                                        <p:tgtEl>
                                          <p:spTgt spid="70"/>
                                        </p:tgtEl>
                                        <p:attrNameLst>
                                          <p:attrName>style.visibility</p:attrName>
                                        </p:attrNameLst>
                                      </p:cBhvr>
                                      <p:to>
                                        <p:strVal val="visible"/>
                                      </p:to>
                                    </p:set>
                                  </p:childTnLst>
                                </p:cTn>
                              </p:par>
                            </p:childTnLst>
                          </p:cTn>
                        </p:par>
                        <p:par>
                          <p:cTn id="216" fill="hold">
                            <p:stCondLst>
                              <p:cond delay="53500"/>
                            </p:stCondLst>
                            <p:childTnLst>
                              <p:par>
                                <p:cTn id="217" presetID="1" presetClass="entr" presetSubtype="0" fill="hold" grpId="0" nodeType="afterEffect">
                                  <p:stCondLst>
                                    <p:cond delay="0"/>
                                  </p:stCondLst>
                                  <p:childTnLst>
                                    <p:set>
                                      <p:cBhvr>
                                        <p:cTn id="218" dur="1" fill="hold">
                                          <p:stCondLst>
                                            <p:cond delay="999"/>
                                          </p:stCondLst>
                                        </p:cTn>
                                        <p:tgtEl>
                                          <p:spTgt spid="71"/>
                                        </p:tgtEl>
                                        <p:attrNameLst>
                                          <p:attrName>style.visibility</p:attrName>
                                        </p:attrNameLst>
                                      </p:cBhvr>
                                      <p:to>
                                        <p:strVal val="visible"/>
                                      </p:to>
                                    </p:set>
                                  </p:childTnLst>
                                </p:cTn>
                              </p:par>
                            </p:childTnLst>
                          </p:cTn>
                        </p:par>
                        <p:par>
                          <p:cTn id="219" fill="hold">
                            <p:stCondLst>
                              <p:cond delay="54500"/>
                            </p:stCondLst>
                            <p:childTnLst>
                              <p:par>
                                <p:cTn id="220" presetID="1" presetClass="entr" presetSubtype="0" fill="hold" grpId="0" nodeType="afterEffect">
                                  <p:stCondLst>
                                    <p:cond delay="0"/>
                                  </p:stCondLst>
                                  <p:childTnLst>
                                    <p:set>
                                      <p:cBhvr>
                                        <p:cTn id="221" dur="1" fill="hold">
                                          <p:stCondLst>
                                            <p:cond delay="999"/>
                                          </p:stCondLst>
                                        </p:cTn>
                                        <p:tgtEl>
                                          <p:spTgt spid="72"/>
                                        </p:tgtEl>
                                        <p:attrNameLst>
                                          <p:attrName>style.visibility</p:attrName>
                                        </p:attrNameLst>
                                      </p:cBhvr>
                                      <p:to>
                                        <p:strVal val="visible"/>
                                      </p:to>
                                    </p:set>
                                  </p:childTnLst>
                                </p:cTn>
                              </p:par>
                            </p:childTnLst>
                          </p:cTn>
                        </p:par>
                        <p:par>
                          <p:cTn id="222" fill="hold">
                            <p:stCondLst>
                              <p:cond delay="55500"/>
                            </p:stCondLst>
                            <p:childTnLst>
                              <p:par>
                                <p:cTn id="223" presetID="1" presetClass="entr" presetSubtype="0" fill="hold" grpId="0" nodeType="afterEffect">
                                  <p:stCondLst>
                                    <p:cond delay="0"/>
                                  </p:stCondLst>
                                  <p:childTnLst>
                                    <p:set>
                                      <p:cBhvr>
                                        <p:cTn id="224" dur="1" fill="hold">
                                          <p:stCondLst>
                                            <p:cond delay="999"/>
                                          </p:stCondLst>
                                        </p:cTn>
                                        <p:tgtEl>
                                          <p:spTgt spid="73"/>
                                        </p:tgtEl>
                                        <p:attrNameLst>
                                          <p:attrName>style.visibility</p:attrName>
                                        </p:attrNameLst>
                                      </p:cBhvr>
                                      <p:to>
                                        <p:strVal val="visible"/>
                                      </p:to>
                                    </p:set>
                                  </p:childTnLst>
                                </p:cTn>
                              </p:par>
                            </p:childTnLst>
                          </p:cTn>
                        </p:par>
                        <p:par>
                          <p:cTn id="225" fill="hold">
                            <p:stCondLst>
                              <p:cond delay="56500"/>
                            </p:stCondLst>
                            <p:childTnLst>
                              <p:par>
                                <p:cTn id="226" presetID="1" presetClass="entr" presetSubtype="0" fill="hold" grpId="0" nodeType="afterEffect">
                                  <p:stCondLst>
                                    <p:cond delay="0"/>
                                  </p:stCondLst>
                                  <p:childTnLst>
                                    <p:set>
                                      <p:cBhvr>
                                        <p:cTn id="227" dur="1" fill="hold">
                                          <p:stCondLst>
                                            <p:cond delay="999"/>
                                          </p:stCondLst>
                                        </p:cTn>
                                        <p:tgtEl>
                                          <p:spTgt spid="74"/>
                                        </p:tgtEl>
                                        <p:attrNameLst>
                                          <p:attrName>style.visibility</p:attrName>
                                        </p:attrNameLst>
                                      </p:cBhvr>
                                      <p:to>
                                        <p:strVal val="visible"/>
                                      </p:to>
                                    </p:set>
                                  </p:childTnLst>
                                </p:cTn>
                              </p:par>
                            </p:childTnLst>
                          </p:cTn>
                        </p:par>
                        <p:par>
                          <p:cTn id="228" fill="hold">
                            <p:stCondLst>
                              <p:cond delay="57500"/>
                            </p:stCondLst>
                            <p:childTnLst>
                              <p:par>
                                <p:cTn id="229" presetID="1" presetClass="entr" presetSubtype="0" fill="hold" grpId="0" nodeType="afterEffect">
                                  <p:stCondLst>
                                    <p:cond delay="0"/>
                                  </p:stCondLst>
                                  <p:childTnLst>
                                    <p:set>
                                      <p:cBhvr>
                                        <p:cTn id="230" dur="1" fill="hold">
                                          <p:stCondLst>
                                            <p:cond delay="999"/>
                                          </p:stCondLst>
                                        </p:cTn>
                                        <p:tgtEl>
                                          <p:spTgt spid="75"/>
                                        </p:tgtEl>
                                        <p:attrNameLst>
                                          <p:attrName>style.visibility</p:attrName>
                                        </p:attrNameLst>
                                      </p:cBhvr>
                                      <p:to>
                                        <p:strVal val="visible"/>
                                      </p:to>
                                    </p:set>
                                  </p:childTnLst>
                                </p:cTn>
                              </p:par>
                            </p:childTnLst>
                          </p:cTn>
                        </p:par>
                        <p:par>
                          <p:cTn id="231" fill="hold">
                            <p:stCondLst>
                              <p:cond delay="58500"/>
                            </p:stCondLst>
                            <p:childTnLst>
                              <p:par>
                                <p:cTn id="232" presetID="1" presetClass="entr" presetSubtype="0" fill="hold" grpId="0" nodeType="afterEffect">
                                  <p:stCondLst>
                                    <p:cond delay="0"/>
                                  </p:stCondLst>
                                  <p:childTnLst>
                                    <p:set>
                                      <p:cBhvr>
                                        <p:cTn id="233" dur="1" fill="hold">
                                          <p:stCondLst>
                                            <p:cond delay="999"/>
                                          </p:stCondLst>
                                        </p:cTn>
                                        <p:tgtEl>
                                          <p:spTgt spid="76"/>
                                        </p:tgtEl>
                                        <p:attrNameLst>
                                          <p:attrName>style.visibility</p:attrName>
                                        </p:attrNameLst>
                                      </p:cBhvr>
                                      <p:to>
                                        <p:strVal val="visible"/>
                                      </p:to>
                                    </p:set>
                                  </p:childTnLst>
                                </p:cTn>
                              </p:par>
                            </p:childTnLst>
                          </p:cTn>
                        </p:par>
                        <p:par>
                          <p:cTn id="234" fill="hold">
                            <p:stCondLst>
                              <p:cond delay="59500"/>
                            </p:stCondLst>
                            <p:childTnLst>
                              <p:par>
                                <p:cTn id="235" presetID="1" presetClass="entr" presetSubtype="0" fill="hold" grpId="0" nodeType="afterEffect">
                                  <p:stCondLst>
                                    <p:cond delay="0"/>
                                  </p:stCondLst>
                                  <p:childTnLst>
                                    <p:set>
                                      <p:cBhvr>
                                        <p:cTn id="236" dur="1" fill="hold">
                                          <p:stCondLst>
                                            <p:cond delay="999"/>
                                          </p:stCondLst>
                                        </p:cTn>
                                        <p:tgtEl>
                                          <p:spTgt spid="77"/>
                                        </p:tgtEl>
                                        <p:attrNameLst>
                                          <p:attrName>style.visibility</p:attrName>
                                        </p:attrNameLst>
                                      </p:cBhvr>
                                      <p:to>
                                        <p:strVal val="visible"/>
                                      </p:to>
                                    </p:set>
                                  </p:childTnLst>
                                </p:cTn>
                              </p:par>
                            </p:childTnLst>
                          </p:cTn>
                        </p:par>
                        <p:par>
                          <p:cTn id="237" fill="hold">
                            <p:stCondLst>
                              <p:cond delay="60500"/>
                            </p:stCondLst>
                            <p:childTnLst>
                              <p:par>
                                <p:cTn id="238" presetID="1" presetClass="entr" presetSubtype="0" fill="hold" grpId="0" nodeType="afterEffect">
                                  <p:stCondLst>
                                    <p:cond delay="0"/>
                                  </p:stCondLst>
                                  <p:childTnLst>
                                    <p:set>
                                      <p:cBhvr>
                                        <p:cTn id="239" dur="1" fill="hold">
                                          <p:stCondLst>
                                            <p:cond delay="999"/>
                                          </p:stCondLst>
                                        </p:cTn>
                                        <p:tgtEl>
                                          <p:spTgt spid="78"/>
                                        </p:tgtEl>
                                        <p:attrNameLst>
                                          <p:attrName>style.visibility</p:attrName>
                                        </p:attrNameLst>
                                      </p:cBhvr>
                                      <p:to>
                                        <p:strVal val="visible"/>
                                      </p:to>
                                    </p:set>
                                  </p:childTnLst>
                                </p:cTn>
                              </p:par>
                            </p:childTnLst>
                          </p:cTn>
                        </p:par>
                        <p:par>
                          <p:cTn id="240" fill="hold">
                            <p:stCondLst>
                              <p:cond delay="61500"/>
                            </p:stCondLst>
                            <p:childTnLst>
                              <p:par>
                                <p:cTn id="241" presetID="1" presetClass="entr" presetSubtype="0" fill="hold" grpId="0" nodeType="afterEffect">
                                  <p:stCondLst>
                                    <p:cond delay="0"/>
                                  </p:stCondLst>
                                  <p:childTnLst>
                                    <p:set>
                                      <p:cBhvr>
                                        <p:cTn id="242" dur="1" fill="hold">
                                          <p:stCondLst>
                                            <p:cond delay="999"/>
                                          </p:stCondLst>
                                        </p:cTn>
                                        <p:tgtEl>
                                          <p:spTgt spid="79"/>
                                        </p:tgtEl>
                                        <p:attrNameLst>
                                          <p:attrName>style.visibility</p:attrName>
                                        </p:attrNameLst>
                                      </p:cBhvr>
                                      <p:to>
                                        <p:strVal val="visible"/>
                                      </p:to>
                                    </p:set>
                                  </p:childTnLst>
                                  <p:subTnLst>
                                    <p:audio>
                                      <p:cMediaNode>
                                        <p:cTn display="0" masterRel="sameClick">
                                          <p:stCondLst>
                                            <p:cond evt="begin" delay="0">
                                              <p:tn val="241"/>
                                            </p:cond>
                                          </p:stCondLst>
                                          <p:endCondLst>
                                            <p:cond evt="onStopAudio" delay="0">
                                              <p:tgtEl>
                                                <p:sldTgt/>
                                              </p:tgtEl>
                                            </p:cond>
                                          </p:endCondLst>
                                        </p:cTn>
                                        <p:tgtEl>
                                          <p:sndTgt r:embed="rId3" name="alarm clock.wav"/>
                                        </p:tgtEl>
                                      </p:cMediaNode>
                                    </p:audio>
                                  </p:subTnLst>
                                </p:cTn>
                              </p:par>
                            </p:childTnLst>
                          </p:cTn>
                        </p:par>
                      </p:childTnLst>
                    </p:cTn>
                  </p:par>
                </p:childTnLst>
              </p:cTn>
              <p:nextCondLst>
                <p:cond evt="onClick" delay="0">
                  <p:tgtEl>
                    <p:spTgt spid="17"/>
                  </p:tgtEl>
                </p:cond>
              </p:nextCondLst>
            </p:seq>
            <p:video>
              <p:cMediaNode vol="64151">
                <p:cTn id="243" fill="hold" display="0">
                  <p:stCondLst>
                    <p:cond delay="indefinite"/>
                  </p:stCondLst>
                  <p:endCondLst>
                    <p:cond evt="onStopAudio" delay="0">
                      <p:tgtEl>
                        <p:sldTgt/>
                      </p:tgtEl>
                    </p:cond>
                  </p:endCondLst>
                </p:cTn>
                <p:tgtEl>
                  <p:spTgt spid="80"/>
                </p:tgtEl>
              </p:cMediaNode>
            </p:video>
          </p:childTnLst>
        </p:cTn>
      </p:par>
    </p:tnLst>
    <p:bldLst>
      <p:bldP spid="2" grpId="0"/>
      <p:bldP spid="3" grpId="0"/>
      <p:bldP spid="14" grpId="0"/>
      <p:bldP spid="15" grpId="0"/>
      <p:bldP spid="16"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11" y="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009575" y="578017"/>
            <a:ext cx="5213287"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2. Mùa xuân của đất nước  </a:t>
            </a:r>
            <a:endParaRPr lang="en-US" sz="3200" dirty="0">
              <a:solidFill>
                <a:srgbClr val="75845C"/>
              </a:solidFill>
              <a:latin typeface="Arial" panose="020B0604020202020204" pitchFamily="34" charset="0"/>
            </a:endParaRPr>
          </a:p>
        </p:txBody>
      </p:sp>
      <p:sp>
        <p:nvSpPr>
          <p:cNvPr id="4" name="Content Placeholder 2"/>
          <p:cNvSpPr txBox="1">
            <a:spLocks/>
          </p:cNvSpPr>
          <p:nvPr/>
        </p:nvSpPr>
        <p:spPr bwMode="auto">
          <a:xfrm>
            <a:off x="4251325" y="1364607"/>
            <a:ext cx="7940675" cy="457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20000"/>
              </a:spcBef>
              <a:buClrTx/>
            </a:pPr>
            <a:r>
              <a:rPr lang="en-US" altLang="en-US" sz="3200" b="1" dirty="0">
                <a:solidFill>
                  <a:srgbClr val="75845C"/>
                </a:solidFill>
                <a:latin typeface="Times New Roman" panose="02020603050405020304" pitchFamily="18" charset="0"/>
                <a:cs typeface="Times New Roman" panose="02020603050405020304" pitchFamily="18" charset="0"/>
              </a:rPr>
              <a:t>- </a:t>
            </a:r>
            <a:r>
              <a:rPr lang="en-US" altLang="en-US" sz="3200" b="1" dirty="0" err="1">
                <a:solidFill>
                  <a:srgbClr val="75845C"/>
                </a:solidFill>
                <a:latin typeface="Times New Roman" panose="02020603050405020304" pitchFamily="18" charset="0"/>
                <a:cs typeface="Times New Roman" panose="02020603050405020304" pitchFamily="18" charset="0"/>
              </a:rPr>
              <a:t>Hình</a:t>
            </a:r>
            <a:r>
              <a:rPr lang="en-US" altLang="en-US" sz="3200" b="1" dirty="0">
                <a:solidFill>
                  <a:srgbClr val="75845C"/>
                </a:solidFill>
                <a:latin typeface="Times New Roman" panose="02020603050405020304" pitchFamily="18" charset="0"/>
                <a:cs typeface="Times New Roman" panose="02020603050405020304" pitchFamily="18" charset="0"/>
              </a:rPr>
              <a:t> </a:t>
            </a:r>
            <a:r>
              <a:rPr lang="en-US" altLang="en-US" sz="3200" b="1" dirty="0" err="1">
                <a:solidFill>
                  <a:srgbClr val="75845C"/>
                </a:solidFill>
                <a:latin typeface="Times New Roman" panose="02020603050405020304" pitchFamily="18" charset="0"/>
                <a:cs typeface="Times New Roman" panose="02020603050405020304" pitchFamily="18" charset="0"/>
              </a:rPr>
              <a:t>ảnh</a:t>
            </a:r>
            <a:r>
              <a:rPr lang="en-US" altLang="en-US" sz="3200" b="1" dirty="0">
                <a:solidFill>
                  <a:srgbClr val="75845C"/>
                </a:solidFill>
                <a:latin typeface="Times New Roman" panose="02020603050405020304" pitchFamily="18" charset="0"/>
                <a:cs typeface="Times New Roman" panose="02020603050405020304" pitchFamily="18" charset="0"/>
              </a:rPr>
              <a:t> so </a:t>
            </a:r>
            <a:r>
              <a:rPr lang="en-US" altLang="en-US" sz="3200" b="1" dirty="0" err="1">
                <a:solidFill>
                  <a:srgbClr val="75845C"/>
                </a:solidFill>
                <a:latin typeface="Times New Roman" panose="02020603050405020304" pitchFamily="18" charset="0"/>
                <a:cs typeface="Times New Roman" panose="02020603050405020304" pitchFamily="18" charset="0"/>
              </a:rPr>
              <a:t>sánh</a:t>
            </a:r>
            <a:r>
              <a:rPr lang="en-US" altLang="en-US" sz="3200" b="1" dirty="0">
                <a:solidFill>
                  <a:srgbClr val="75845C"/>
                </a:solidFill>
                <a:latin typeface="Times New Roman" panose="02020603050405020304" pitchFamily="18" charset="0"/>
                <a:cs typeface="Times New Roman" panose="02020603050405020304" pitchFamily="18" charset="0"/>
              </a:rPr>
              <a:t>: “</a:t>
            </a:r>
            <a:r>
              <a:rPr lang="en-US" altLang="en-US" sz="3200" b="1" dirty="0" err="1">
                <a:solidFill>
                  <a:srgbClr val="75845C"/>
                </a:solidFill>
                <a:latin typeface="Times New Roman" panose="02020603050405020304" pitchFamily="18" charset="0"/>
                <a:cs typeface="Times New Roman" panose="02020603050405020304" pitchFamily="18" charset="0"/>
              </a:rPr>
              <a:t>Đất</a:t>
            </a:r>
            <a:r>
              <a:rPr lang="en-US" altLang="en-US" sz="3200" b="1" dirty="0">
                <a:solidFill>
                  <a:srgbClr val="75845C"/>
                </a:solidFill>
                <a:latin typeface="Times New Roman" panose="02020603050405020304" pitchFamily="18" charset="0"/>
                <a:cs typeface="Times New Roman" panose="02020603050405020304" pitchFamily="18" charset="0"/>
              </a:rPr>
              <a:t> </a:t>
            </a:r>
            <a:r>
              <a:rPr lang="en-US" altLang="en-US" sz="3200" b="1" dirty="0" err="1">
                <a:solidFill>
                  <a:srgbClr val="75845C"/>
                </a:solidFill>
                <a:latin typeface="Times New Roman" panose="02020603050405020304" pitchFamily="18" charset="0"/>
                <a:cs typeface="Times New Roman" panose="02020603050405020304" pitchFamily="18" charset="0"/>
              </a:rPr>
              <a:t>nước</a:t>
            </a:r>
            <a:r>
              <a:rPr lang="en-US" altLang="en-US" sz="3200" b="1" dirty="0">
                <a:solidFill>
                  <a:srgbClr val="75845C"/>
                </a:solidFill>
                <a:latin typeface="Times New Roman" panose="02020603050405020304" pitchFamily="18" charset="0"/>
                <a:cs typeface="Times New Roman" panose="02020603050405020304" pitchFamily="18" charset="0"/>
              </a:rPr>
              <a:t> </a:t>
            </a:r>
            <a:r>
              <a:rPr lang="en-US" altLang="en-US" sz="3200" b="1" dirty="0" err="1">
                <a:solidFill>
                  <a:srgbClr val="75845C"/>
                </a:solidFill>
                <a:latin typeface="Times New Roman" panose="02020603050405020304" pitchFamily="18" charset="0"/>
                <a:cs typeface="Times New Roman" panose="02020603050405020304" pitchFamily="18" charset="0"/>
              </a:rPr>
              <a:t>như</a:t>
            </a:r>
            <a:r>
              <a:rPr lang="en-US" altLang="en-US" sz="3200" b="1" dirty="0">
                <a:solidFill>
                  <a:srgbClr val="75845C"/>
                </a:solidFill>
                <a:latin typeface="Times New Roman" panose="02020603050405020304" pitchFamily="18" charset="0"/>
                <a:cs typeface="Times New Roman" panose="02020603050405020304" pitchFamily="18" charset="0"/>
              </a:rPr>
              <a:t> </a:t>
            </a:r>
            <a:r>
              <a:rPr lang="en-US" altLang="en-US" sz="3200" b="1" dirty="0" err="1">
                <a:solidFill>
                  <a:srgbClr val="75845C"/>
                </a:solidFill>
                <a:latin typeface="Times New Roman" panose="02020603050405020304" pitchFamily="18" charset="0"/>
                <a:cs typeface="Times New Roman" panose="02020603050405020304" pitchFamily="18" charset="0"/>
              </a:rPr>
              <a:t>vì</a:t>
            </a:r>
            <a:r>
              <a:rPr lang="en-US" altLang="en-US" sz="3200" b="1" dirty="0">
                <a:solidFill>
                  <a:srgbClr val="75845C"/>
                </a:solidFill>
                <a:latin typeface="Times New Roman" panose="02020603050405020304" pitchFamily="18" charset="0"/>
                <a:cs typeface="Times New Roman" panose="02020603050405020304" pitchFamily="18" charset="0"/>
              </a:rPr>
              <a:t> </a:t>
            </a:r>
            <a:r>
              <a:rPr lang="en-US" altLang="en-US" sz="3200" b="1" dirty="0" err="1">
                <a:solidFill>
                  <a:srgbClr val="75845C"/>
                </a:solidFill>
                <a:latin typeface="Times New Roman" panose="02020603050405020304" pitchFamily="18" charset="0"/>
                <a:cs typeface="Times New Roman" panose="02020603050405020304" pitchFamily="18" charset="0"/>
              </a:rPr>
              <a:t>sao</a:t>
            </a:r>
            <a:r>
              <a:rPr lang="en-US" altLang="en-US" sz="3200" b="1" dirty="0">
                <a:solidFill>
                  <a:srgbClr val="75845C"/>
                </a:solidFill>
                <a:latin typeface="Times New Roman" panose="02020603050405020304" pitchFamily="18" charset="0"/>
                <a:cs typeface="Times New Roman" panose="02020603050405020304" pitchFamily="18" charset="0"/>
              </a:rPr>
              <a:t>” </a:t>
            </a:r>
            <a:r>
              <a:rPr lang="en-US" altLang="en-US" sz="3200" b="1" dirty="0" err="1">
                <a:solidFill>
                  <a:srgbClr val="75845C"/>
                </a:solidFill>
                <a:latin typeface="Times New Roman" panose="02020603050405020304" pitchFamily="18" charset="0"/>
                <a:cs typeface="Times New Roman" panose="02020603050405020304" pitchFamily="18" charset="0"/>
              </a:rPr>
              <a:t>gợi</a:t>
            </a:r>
            <a:r>
              <a:rPr lang="en-US" altLang="en-US" sz="3200" b="1" dirty="0">
                <a:solidFill>
                  <a:srgbClr val="75845C"/>
                </a:solidFill>
                <a:latin typeface="Times New Roman" panose="02020603050405020304" pitchFamily="18" charset="0"/>
                <a:cs typeface="Times New Roman" panose="02020603050405020304" pitchFamily="18" charset="0"/>
              </a:rPr>
              <a:t> </a:t>
            </a:r>
            <a:r>
              <a:rPr lang="en-US" altLang="en-US" sz="3200" b="1" dirty="0" err="1">
                <a:solidFill>
                  <a:srgbClr val="75845C"/>
                </a:solidFill>
                <a:latin typeface="Times New Roman" panose="02020603050405020304" pitchFamily="18" charset="0"/>
                <a:cs typeface="Times New Roman" panose="02020603050405020304" pitchFamily="18" charset="0"/>
              </a:rPr>
              <a:t>nhiều</a:t>
            </a:r>
            <a:r>
              <a:rPr lang="en-US" altLang="en-US" sz="3200" b="1" dirty="0">
                <a:solidFill>
                  <a:srgbClr val="75845C"/>
                </a:solidFill>
                <a:latin typeface="Times New Roman" panose="02020603050405020304" pitchFamily="18" charset="0"/>
                <a:cs typeface="Times New Roman" panose="02020603050405020304" pitchFamily="18" charset="0"/>
              </a:rPr>
              <a:t> </a:t>
            </a:r>
            <a:r>
              <a:rPr lang="en-US" altLang="en-US" sz="3200" b="1" dirty="0" err="1">
                <a:solidFill>
                  <a:srgbClr val="75845C"/>
                </a:solidFill>
                <a:latin typeface="Times New Roman" panose="02020603050405020304" pitchFamily="18" charset="0"/>
                <a:cs typeface="Times New Roman" panose="02020603050405020304" pitchFamily="18" charset="0"/>
              </a:rPr>
              <a:t>liên</a:t>
            </a:r>
            <a:r>
              <a:rPr lang="en-US" altLang="en-US" sz="3200" b="1" dirty="0">
                <a:solidFill>
                  <a:srgbClr val="75845C"/>
                </a:solidFill>
                <a:latin typeface="Times New Roman" panose="02020603050405020304" pitchFamily="18" charset="0"/>
                <a:cs typeface="Times New Roman" panose="02020603050405020304" pitchFamily="18" charset="0"/>
              </a:rPr>
              <a:t> </a:t>
            </a:r>
            <a:r>
              <a:rPr lang="en-US" altLang="en-US" sz="3200" b="1" dirty="0" err="1">
                <a:solidFill>
                  <a:srgbClr val="75845C"/>
                </a:solidFill>
                <a:latin typeface="Times New Roman" panose="02020603050405020304" pitchFamily="18" charset="0"/>
                <a:cs typeface="Times New Roman" panose="02020603050405020304" pitchFamily="18" charset="0"/>
              </a:rPr>
              <a:t>tường</a:t>
            </a:r>
            <a:r>
              <a:rPr lang="en-US" altLang="en-US" sz="3200" b="1" dirty="0">
                <a:solidFill>
                  <a:srgbClr val="75845C"/>
                </a:solidFill>
                <a:latin typeface="Times New Roman" panose="02020603050405020304" pitchFamily="18" charset="0"/>
                <a:cs typeface="Times New Roman" panose="02020603050405020304" pitchFamily="18" charset="0"/>
              </a:rPr>
              <a:t>:</a:t>
            </a:r>
          </a:p>
          <a:p>
            <a:pPr eaLnBrk="1" hangingPunct="1">
              <a:spcBef>
                <a:spcPct val="20000"/>
              </a:spcBef>
              <a:buClrTx/>
            </a:pP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Gợi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nguồn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sáng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lấp</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lánh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tồn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tại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vĩnh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hằng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trong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không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gian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và</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thời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gian</a:t>
            </a:r>
            <a:r>
              <a:rPr lang="en-US" altLang="en-US" sz="3200" dirty="0">
                <a:solidFill>
                  <a:schemeClr val="tx1"/>
                </a:solidFill>
                <a:latin typeface="Times New Roman" panose="02020603050405020304" pitchFamily="18" charset="0"/>
                <a:cs typeface="Times New Roman" panose="02020603050405020304" pitchFamily="18" charset="0"/>
              </a:rPr>
              <a:t>.</a:t>
            </a:r>
          </a:p>
          <a:p>
            <a:pPr eaLnBrk="1" hangingPunct="1">
              <a:spcBef>
                <a:spcPct val="20000"/>
              </a:spcBef>
              <a:buClrTx/>
            </a:pP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Gợi</a:t>
            </a:r>
            <a:r>
              <a:rPr lang="en-US" altLang="en-US" sz="3200" dirty="0">
                <a:solidFill>
                  <a:schemeClr val="tx1"/>
                </a:solidFill>
                <a:latin typeface="Times New Roman" panose="02020603050405020304" pitchFamily="18" charset="0"/>
                <a:cs typeface="Times New Roman" panose="02020603050405020304" pitchFamily="18" charset="0"/>
              </a:rPr>
              <a:t> ý </a:t>
            </a:r>
            <a:r>
              <a:rPr lang="en-US" altLang="en-US" sz="3200" dirty="0" err="1">
                <a:solidFill>
                  <a:schemeClr val="tx1"/>
                </a:solidFill>
                <a:latin typeface="Times New Roman" panose="02020603050405020304" pitchFamily="18" charset="0"/>
                <a:cs typeface="Times New Roman" panose="02020603050405020304" pitchFamily="18" charset="0"/>
              </a:rPr>
              <a:t>nghĩa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về</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dân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tộc</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Việt</a:t>
            </a:r>
            <a:r>
              <a:rPr lang="en-US" altLang="en-US" sz="3200" dirty="0">
                <a:solidFill>
                  <a:schemeClr val="tx1"/>
                </a:solidFill>
                <a:latin typeface="Times New Roman" panose="02020603050405020304" pitchFamily="18" charset="0"/>
                <a:cs typeface="Times New Roman" panose="02020603050405020304" pitchFamily="18" charset="0"/>
              </a:rPr>
              <a:t> Nam ta </a:t>
            </a:r>
            <a:r>
              <a:rPr lang="en-US" altLang="en-US" sz="3200" dirty="0" err="1">
                <a:solidFill>
                  <a:schemeClr val="tx1"/>
                </a:solidFill>
                <a:latin typeface="Times New Roman" panose="02020603050405020304" pitchFamily="18" charset="0"/>
                <a:cs typeface="Times New Roman" panose="02020603050405020304" pitchFamily="18" charset="0"/>
              </a:rPr>
              <a:t>trong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suốt</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chiều</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dài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lịch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sử</a:t>
            </a:r>
            <a:endParaRPr lang="en-US" altLang="en-US" sz="3200" dirty="0">
              <a:solidFill>
                <a:schemeClr val="tx1"/>
              </a:solidFill>
              <a:latin typeface="Times New Roman" panose="02020603050405020304" pitchFamily="18" charset="0"/>
              <a:cs typeface="Times New Roman" panose="02020603050405020304" pitchFamily="18" charset="0"/>
            </a:endParaRPr>
          </a:p>
          <a:p>
            <a:pPr eaLnBrk="1" hangingPunct="1">
              <a:spcBef>
                <a:spcPct val="20000"/>
              </a:spcBef>
              <a:buClrTx/>
            </a:pP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Gợi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niềm</a:t>
            </a:r>
            <a:r>
              <a:rPr lang="en-US" altLang="en-US" sz="3200" dirty="0">
                <a:solidFill>
                  <a:schemeClr val="tx1"/>
                </a:solidFill>
                <a:latin typeface="Times New Roman" panose="02020603050405020304" pitchFamily="18" charset="0"/>
                <a:cs typeface="Times New Roman" panose="02020603050405020304" pitchFamily="18" charset="0"/>
              </a:rPr>
              <a:t> tin </a:t>
            </a:r>
            <a:r>
              <a:rPr lang="en-US" altLang="en-US" sz="3200" dirty="0" err="1">
                <a:solidFill>
                  <a:schemeClr val="tx1"/>
                </a:solidFill>
                <a:latin typeface="Times New Roman" panose="02020603050405020304" pitchFamily="18" charset="0"/>
                <a:cs typeface="Times New Roman" panose="02020603050405020304" pitchFamily="18" charset="0"/>
              </a:rPr>
              <a:t>của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tác</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giả</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vào</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một</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tương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lai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tươi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sáng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của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đất</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nước</a:t>
            </a:r>
            <a:r>
              <a:rPr lang="en-US" altLang="en-US" sz="3200" dirty="0">
                <a:solidFill>
                  <a:schemeClr val="tx1"/>
                </a:solidFill>
                <a:latin typeface="Times New Roman" panose="02020603050405020304" pitchFamily="18" charset="0"/>
                <a:cs typeface="Times New Roman" panose="02020603050405020304" pitchFamily="18" charset="0"/>
              </a:rPr>
              <a:t>.</a:t>
            </a:r>
          </a:p>
        </p:txBody>
      </p:sp>
      <p:pic>
        <p:nvPicPr>
          <p:cNvPr id="5" name="Picture 2" descr="BÁO ẢNH VIỆT NAM - VIETNAM PICT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1364607"/>
            <a:ext cx="32385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86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circle(in)">
                                      <p:cBhvr>
                                        <p:cTn id="20" dur="2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circle(in)">
                                      <p:cBhvr>
                                        <p:cTn id="25" dur="2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circle(in)">
                                      <p:cBhvr>
                                        <p:cTn id="3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211" y="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009575" y="578017"/>
            <a:ext cx="5213287"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2. Mùa xuân của đất nước  </a:t>
            </a:r>
            <a:endParaRPr lang="en-US" sz="3200" dirty="0">
              <a:solidFill>
                <a:srgbClr val="75845C"/>
              </a:solidFill>
              <a:latin typeface="Arial" panose="020B0604020202020204" pitchFamily="34" charset="0"/>
            </a:endParaRPr>
          </a:p>
        </p:txBody>
      </p:sp>
      <p:sp>
        <p:nvSpPr>
          <p:cNvPr id="6" name="5-Point Star 5"/>
          <p:cNvSpPr/>
          <p:nvPr/>
        </p:nvSpPr>
        <p:spPr>
          <a:xfrm>
            <a:off x="1238865" y="3465869"/>
            <a:ext cx="3377381" cy="2913319"/>
          </a:xfrm>
          <a:prstGeom prst="star5">
            <a:avLst/>
          </a:prstGeom>
          <a:solidFill>
            <a:srgbClr val="F2FF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6513" y="1766776"/>
            <a:ext cx="6429375" cy="1077218"/>
          </a:xfrm>
          <a:prstGeom prst="rect">
            <a:avLst/>
          </a:prstGeom>
        </p:spPr>
        <p:txBody>
          <a:bodyPr>
            <a:spAutoFit/>
          </a:bodyPr>
          <a:lstStyle/>
          <a:p>
            <a:pPr algn="ct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Đất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nước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như</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vì</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sao</a:t>
            </a:r>
            <a:endParaRPr lang="en-US" sz="3200" b="1" i="1" dirty="0">
              <a:solidFill>
                <a:srgbClr val="FF0000"/>
              </a:solidFill>
              <a:latin typeface="Times New Roman" pitchFamily="18" charset="0"/>
              <a:cs typeface="Times New Roman" pitchFamily="18" charset="0"/>
            </a:endParaRPr>
          </a:p>
          <a:p>
            <a:pPr algn="ct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Cứ</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lên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phía</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trước</a:t>
            </a:r>
            <a:r>
              <a:rPr lang="en-US" sz="3200" b="1" i="1" dirty="0">
                <a:solidFill>
                  <a:srgbClr val="FF0000"/>
                </a:solidFill>
                <a:latin typeface="Times New Roman" pitchFamily="18" charset="0"/>
                <a:cs typeface="Times New Roman" pitchFamily="18" charset="0"/>
              </a:rPr>
              <a:t>.”</a:t>
            </a:r>
          </a:p>
        </p:txBody>
      </p:sp>
      <p:sp>
        <p:nvSpPr>
          <p:cNvPr id="8" name="Rectangle 7"/>
          <p:cNvSpPr/>
          <p:nvPr/>
        </p:nvSpPr>
        <p:spPr>
          <a:xfrm>
            <a:off x="7348691" y="1286122"/>
            <a:ext cx="3074560" cy="646331"/>
          </a:xfrm>
          <a:prstGeom prst="rect">
            <a:avLst/>
          </a:prstGeom>
        </p:spPr>
        <p:txBody>
          <a:bodyPr wrap="none">
            <a:spAutoFit/>
          </a:bodyPr>
          <a:lstStyle/>
          <a:p>
            <a:r>
              <a:rPr lang="en-US" sz="3600" b="1" dirty="0">
                <a:solidFill>
                  <a:srgbClr val="FF0000"/>
                </a:solidFill>
                <a:latin typeface="Times New Roman" pitchFamily="18" charset="0"/>
                <a:cs typeface="Times New Roman" pitchFamily="18" charset="0"/>
              </a:rPr>
              <a:t>NTTT So </a:t>
            </a:r>
            <a:r>
              <a:rPr lang="en-US" sz="3600" b="1" dirty="0" err="1">
                <a:solidFill>
                  <a:srgbClr val="FF0000"/>
                </a:solidFill>
                <a:latin typeface="Times New Roman" pitchFamily="18" charset="0"/>
                <a:cs typeface="Times New Roman" pitchFamily="18" charset="0"/>
              </a:rPr>
              <a:t>sánh</a:t>
            </a:r>
            <a:endParaRPr lang="en-US" sz="3600" b="1" dirty="0">
              <a:solidFill>
                <a:srgbClr val="FF0000"/>
              </a:solidFill>
              <a:latin typeface="Times New Roman" pitchFamily="18" charset="0"/>
              <a:cs typeface="Times New Roman" pitchFamily="18" charset="0"/>
            </a:endParaRPr>
          </a:p>
        </p:txBody>
      </p:sp>
      <p:sp>
        <p:nvSpPr>
          <p:cNvPr id="9" name="Rectangle 8"/>
          <p:cNvSpPr/>
          <p:nvPr/>
        </p:nvSpPr>
        <p:spPr>
          <a:xfrm>
            <a:off x="6485670" y="2170053"/>
            <a:ext cx="4800601" cy="2062103"/>
          </a:xfrm>
          <a:prstGeom prst="rect">
            <a:avLst/>
          </a:prstGeom>
        </p:spPr>
        <p:txBody>
          <a:bodyPr wrap="square">
            <a:spAutoFit/>
          </a:bodyPr>
          <a:lstStyle/>
          <a:p>
            <a:pPr algn="just"/>
            <a:r>
              <a:rPr lang="en-US" sz="3200" dirty="0">
                <a:solidFill>
                  <a:srgbClr val="3333CC"/>
                </a:solidFill>
                <a:latin typeface="Times New Roman" pitchFamily="18" charset="0"/>
                <a:cs typeface="Times New Roman" pitchFamily="18" charset="0"/>
                <a:sym typeface="Wingdings" pitchFamily="2" charset="2"/>
              </a:rPr>
              <a:t></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Khẳng</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định</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sự</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trường</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tồn</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phát</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triển</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bền</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vững</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và</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tương</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lai</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tươi</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sáng</a:t>
            </a:r>
            <a:r>
              <a:rPr lang="en-US" sz="3200" dirty="0">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của</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đất</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nước</a:t>
            </a:r>
            <a:r>
              <a:rPr lang="en-US" sz="3200" dirty="0">
                <a:solidFill>
                  <a:srgbClr val="3333CC"/>
                </a:solidFill>
                <a:latin typeface="Times New Roman" pitchFamily="18" charset="0"/>
                <a:cs typeface="Times New Roman" pitchFamily="18" charset="0"/>
              </a:rPr>
              <a:t>.</a:t>
            </a:r>
          </a:p>
        </p:txBody>
      </p:sp>
      <p:sp>
        <p:nvSpPr>
          <p:cNvPr id="10" name="Rectangle 9"/>
          <p:cNvSpPr/>
          <p:nvPr/>
        </p:nvSpPr>
        <p:spPr>
          <a:xfrm>
            <a:off x="6485672" y="4622716"/>
            <a:ext cx="4800599" cy="1569660"/>
          </a:xfrm>
          <a:prstGeom prst="rect">
            <a:avLst/>
          </a:prstGeom>
        </p:spPr>
        <p:txBody>
          <a:bodyPr wrap="square">
            <a:spAutoFit/>
          </a:bodyPr>
          <a:lstStyle/>
          <a:p>
            <a:pPr algn="just"/>
            <a:r>
              <a:rPr lang="en-US" sz="3200" dirty="0">
                <a:solidFill>
                  <a:srgbClr val="3333CC"/>
                </a:solidFill>
                <a:latin typeface="Times New Roman" pitchFamily="18" charset="0"/>
                <a:cs typeface="Times New Roman" pitchFamily="18" charset="0"/>
                <a:sym typeface="Wingdings" pitchFamily="2" charset="2"/>
              </a:rPr>
              <a:t> </a:t>
            </a:r>
            <a:r>
              <a:rPr lang="en-US" sz="3200" dirty="0" err="1">
                <a:solidFill>
                  <a:srgbClr val="3333CC"/>
                </a:solidFill>
                <a:latin typeface="Times New Roman" pitchFamily="18" charset="0"/>
                <a:cs typeface="Times New Roman" pitchFamily="18" charset="0"/>
              </a:rPr>
              <a:t>Thể</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hiện</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tình</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yêu</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niềm</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tự</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hào</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và</a:t>
            </a:r>
            <a:r>
              <a:rPr lang="en-US" sz="3200" dirty="0">
                <a:solidFill>
                  <a:srgbClr val="3333CC"/>
                </a:solidFill>
                <a:latin typeface="Times New Roman" pitchFamily="18" charset="0"/>
                <a:cs typeface="Times New Roman" pitchFamily="18" charset="0"/>
              </a:rPr>
              <a:t> tin </a:t>
            </a:r>
            <a:r>
              <a:rPr lang="en-US" sz="3200" dirty="0" err="1">
                <a:solidFill>
                  <a:srgbClr val="3333CC"/>
                </a:solidFill>
                <a:latin typeface="Times New Roman" pitchFamily="18" charset="0"/>
                <a:cs typeface="Times New Roman" pitchFamily="18" charset="0"/>
              </a:rPr>
              <a:t>tưởng</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của</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nhà</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thơ</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dành</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cho</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đất</a:t>
            </a:r>
            <a:r>
              <a:rPr lang="en-US" sz="3200" dirty="0">
                <a:solidFill>
                  <a:srgbClr val="3333CC"/>
                </a:solidFill>
                <a:latin typeface="Times New Roman" pitchFamily="18" charset="0"/>
                <a:cs typeface="Times New Roman" pitchFamily="18" charset="0"/>
              </a:rPr>
              <a:t> </a:t>
            </a:r>
            <a:r>
              <a:rPr lang="en-US" sz="3200" dirty="0" err="1" smtClean="0">
                <a:solidFill>
                  <a:srgbClr val="3333CC"/>
                </a:solidFill>
                <a:latin typeface="Times New Roman" pitchFamily="18" charset="0"/>
                <a:cs typeface="Times New Roman" pitchFamily="18" charset="0"/>
              </a:rPr>
              <a:t>nước</a:t>
            </a:r>
            <a:r>
              <a:rPr lang="en-US" sz="3200" dirty="0" smtClean="0">
                <a:solidFill>
                  <a:srgbClr val="3333CC"/>
                </a:solidFill>
                <a:latin typeface="Times New Roman" pitchFamily="18" charset="0"/>
                <a:cs typeface="Times New Roman" pitchFamily="18" charset="0"/>
              </a:rPr>
              <a:t>.</a:t>
            </a:r>
            <a:endParaRPr lang="en-US" sz="3200" dirty="0">
              <a:solidFill>
                <a:srgbClr val="3333CC"/>
              </a:solidFill>
              <a:latin typeface="Times New Roman" pitchFamily="18" charset="0"/>
              <a:cs typeface="Times New Roman" pitchFamily="18" charset="0"/>
            </a:endParaRPr>
          </a:p>
        </p:txBody>
      </p:sp>
    </p:spTree>
    <p:extLst>
      <p:ext uri="{BB962C8B-B14F-4D97-AF65-F5344CB8AC3E}">
        <p14:creationId xmlns:p14="http://schemas.microsoft.com/office/powerpoint/2010/main" val="17664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6750" y="5115692"/>
            <a:ext cx="10240952" cy="523220"/>
          </a:xfrm>
          <a:prstGeom prst="rect">
            <a:avLst/>
          </a:prstGeom>
        </p:spPr>
        <p:txBody>
          <a:bodyPr wrap="square">
            <a:spAutoFit/>
          </a:bodyPr>
          <a:lstStyle/>
          <a:p>
            <a:r>
              <a:rPr lang="en-US" sz="2800" b="1" i="1" dirty="0">
                <a:solidFill>
                  <a:srgbClr val="75845C"/>
                </a:solidFill>
                <a:latin typeface="Times New Roman" pitchFamily="18" charset="0"/>
                <a:cs typeface="Times New Roman" pitchFamily="18" charset="0"/>
                <a:sym typeface="Wingdings" pitchFamily="2" charset="2"/>
              </a:rPr>
              <a:t> </a:t>
            </a:r>
            <a:r>
              <a:rPr lang="vi-VN" sz="2800" b="1" i="1" dirty="0">
                <a:solidFill>
                  <a:srgbClr val="75845C"/>
                </a:solidFill>
                <a:latin typeface="Times New Roman" pitchFamily="18" charset="0"/>
                <a:cs typeface="Times New Roman" pitchFamily="18" charset="0"/>
              </a:rPr>
              <a:t> Cách ngắt nhịp linh hoạt, phù hợp với cảm xúc của bài thơ</a:t>
            </a:r>
            <a:endParaRPr lang="en-US" sz="2800" b="1" i="1" dirty="0">
              <a:solidFill>
                <a:srgbClr val="75845C"/>
              </a:solidFill>
              <a:latin typeface="Times New Roman" pitchFamily="18" charset="0"/>
              <a:cs typeface="Times New Roman" pitchFamily="18" charset="0"/>
            </a:endParaRPr>
          </a:p>
        </p:txBody>
      </p:sp>
      <p:sp>
        <p:nvSpPr>
          <p:cNvPr id="6" name="Rounded Rectangle 5"/>
          <p:cNvSpPr/>
          <p:nvPr/>
        </p:nvSpPr>
        <p:spPr>
          <a:xfrm>
            <a:off x="1093866" y="2653524"/>
            <a:ext cx="4255223" cy="18419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2">
                    <a:lumMod val="50000"/>
                  </a:schemeClr>
                </a:solidFill>
                <a:latin typeface="Times New Roman" panose="02020603050405020304" pitchFamily="18" charset="0"/>
                <a:cs typeface="Times New Roman" panose="02020603050405020304" pitchFamily="18" charset="0"/>
              </a:rPr>
              <a:t>lao</a:t>
            </a:r>
            <a:r>
              <a:rPr lang="en-US" sz="2800" dirty="0">
                <a:solidFill>
                  <a:schemeClr val="bg2">
                    <a:lumMod val="50000"/>
                  </a:schemeClr>
                </a:solidFill>
                <a:latin typeface="Times New Roman" panose="02020603050405020304" pitchFamily="18" charset="0"/>
                <a:cs typeface="Times New Roman" panose="02020603050405020304" pitchFamily="18" charset="0"/>
              </a:rPr>
              <a:t> – </a:t>
            </a:r>
            <a:r>
              <a:rPr lang="en-US" sz="2800" dirty="0" err="1">
                <a:solidFill>
                  <a:schemeClr val="bg2">
                    <a:lumMod val="50000"/>
                  </a:schemeClr>
                </a:solidFill>
                <a:latin typeface="Times New Roman" panose="02020603050405020304" pitchFamily="18" charset="0"/>
                <a:cs typeface="Times New Roman" panose="02020603050405020304" pitchFamily="18" charset="0"/>
              </a:rPr>
              <a:t>sao</a:t>
            </a:r>
            <a:endParaRPr lang="vi-VN" sz="2800" dirty="0">
              <a:solidFill>
                <a:schemeClr val="bg2">
                  <a:lumMod val="50000"/>
                </a:schemeClr>
              </a:solidFill>
              <a:latin typeface="Times New Roman" panose="02020603050405020304" pitchFamily="18" charset="0"/>
              <a:cs typeface="Times New Roman" panose="02020603050405020304" pitchFamily="18" charset="0"/>
            </a:endParaRPr>
          </a:p>
          <a:p>
            <a:pPr algn="ctr"/>
            <a:r>
              <a:rPr lang="vi-VN" sz="2800" dirty="0">
                <a:solidFill>
                  <a:schemeClr val="bg2">
                    <a:lumMod val="50000"/>
                  </a:schemeClr>
                </a:solidFill>
                <a:latin typeface="Times New Roman" panose="02020603050405020304" pitchFamily="18" charset="0"/>
                <a:cs typeface="Times New Roman" panose="02020603050405020304" pitchFamily="18" charset="0"/>
              </a:rPr>
              <a:t>=&gt; Vần liền, vần chân</a:t>
            </a:r>
          </a:p>
          <a:p>
            <a:pPr algn="ctr"/>
            <a:r>
              <a:rPr lang="vi-VN" sz="2800" dirty="0">
                <a:solidFill>
                  <a:schemeClr val="bg2">
                    <a:lumMod val="50000"/>
                  </a:schemeClr>
                </a:solidFill>
                <a:latin typeface="Times New Roman" panose="02020603050405020304" pitchFamily="18" charset="0"/>
                <a:cs typeface="Times New Roman" panose="02020603050405020304" pitchFamily="18" charset="0"/>
              </a:rPr>
              <a:t> =&gt; Cách gieo vần phổ biến của thể thơ 5 chữ</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400578" y="2606346"/>
            <a:ext cx="5127124" cy="184463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2">
                    <a:lumMod val="50000"/>
                  </a:schemeClr>
                </a:solidFill>
                <a:latin typeface="Times New Roman" panose="02020603050405020304" pitchFamily="18" charset="0"/>
                <a:cs typeface="Times New Roman" panose="02020603050405020304" pitchFamily="18" charset="0"/>
              </a:rPr>
              <a:t>câu</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vi-VN" sz="2800" dirty="0">
                <a:solidFill>
                  <a:schemeClr val="bg2">
                    <a:lumMod val="50000"/>
                  </a:schemeClr>
                </a:solidFill>
                <a:latin typeface="Times New Roman" panose="02020603050405020304" pitchFamily="18" charset="0"/>
                <a:cs typeface="Times New Roman" panose="02020603050405020304" pitchFamily="18" charset="0"/>
              </a:rPr>
              <a:t>1,</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vi-VN" sz="2800" dirty="0">
                <a:solidFill>
                  <a:schemeClr val="bg2">
                    <a:lumMod val="50000"/>
                  </a:schemeClr>
                </a:solidFill>
                <a:latin typeface="Times New Roman" panose="02020603050405020304" pitchFamily="18" charset="0"/>
                <a:cs typeface="Times New Roman" panose="02020603050405020304" pitchFamily="18" charset="0"/>
              </a:rPr>
              <a:t>2,</a:t>
            </a:r>
            <a:r>
              <a:rPr lang="en-US" sz="2800" dirty="0">
                <a:solidFill>
                  <a:schemeClr val="bg2">
                    <a:lumMod val="50000"/>
                  </a:schemeClr>
                </a:solidFill>
                <a:latin typeface="Times New Roman" panose="02020603050405020304" pitchFamily="18" charset="0"/>
                <a:cs typeface="Times New Roman" panose="02020603050405020304" pitchFamily="18" charset="0"/>
              </a:rPr>
              <a:t> 3 </a:t>
            </a:r>
            <a:r>
              <a:rPr lang="en-US" sz="2800" dirty="0" err="1">
                <a:solidFill>
                  <a:schemeClr val="bg2">
                    <a:lumMod val="50000"/>
                  </a:schemeClr>
                </a:solidFill>
                <a:latin typeface="Times New Roman" panose="02020603050405020304" pitchFamily="18" charset="0"/>
                <a:cs typeface="Times New Roman" panose="02020603050405020304" pitchFamily="18" charset="0"/>
              </a:rPr>
              <a:t>nhịp</a:t>
            </a:r>
            <a:r>
              <a:rPr lang="en-US" sz="2800" dirty="0">
                <a:solidFill>
                  <a:schemeClr val="bg2">
                    <a:lumMod val="50000"/>
                  </a:schemeClr>
                </a:solidFill>
                <a:latin typeface="Times New Roman" panose="02020603050405020304" pitchFamily="18" charset="0"/>
                <a:cs typeface="Times New Roman" panose="02020603050405020304" pitchFamily="18" charset="0"/>
              </a:rPr>
              <a:t> 3/2, </a:t>
            </a:r>
            <a:r>
              <a:rPr lang="en-US" sz="2800" dirty="0" err="1">
                <a:solidFill>
                  <a:schemeClr val="bg2">
                    <a:lumMod val="50000"/>
                  </a:schemeClr>
                </a:solidFill>
                <a:latin typeface="Times New Roman" panose="02020603050405020304" pitchFamily="18" charset="0"/>
                <a:cs typeface="Times New Roman" panose="02020603050405020304" pitchFamily="18" charset="0"/>
              </a:rPr>
              <a:t>câu</a:t>
            </a:r>
            <a:r>
              <a:rPr lang="en-US" sz="2800" dirty="0">
                <a:solidFill>
                  <a:schemeClr val="bg2">
                    <a:lumMod val="50000"/>
                  </a:schemeClr>
                </a:solidFill>
                <a:latin typeface="Times New Roman" panose="02020603050405020304" pitchFamily="18" charset="0"/>
                <a:cs typeface="Times New Roman" panose="02020603050405020304" pitchFamily="18" charset="0"/>
              </a:rPr>
              <a:t> 4 </a:t>
            </a:r>
            <a:r>
              <a:rPr lang="en-US" sz="2800" dirty="0" err="1">
                <a:solidFill>
                  <a:schemeClr val="bg2">
                    <a:lumMod val="50000"/>
                  </a:schemeClr>
                </a:solidFill>
                <a:latin typeface="Times New Roman" panose="02020603050405020304" pitchFamily="18" charset="0"/>
                <a:cs typeface="Times New Roman" panose="02020603050405020304" pitchFamily="18" charset="0"/>
              </a:rPr>
              <a:t>nhịp</a:t>
            </a:r>
            <a:r>
              <a:rPr lang="en-US" sz="2800" dirty="0">
                <a:solidFill>
                  <a:schemeClr val="bg2">
                    <a:lumMod val="50000"/>
                  </a:schemeClr>
                </a:solidFill>
                <a:latin typeface="Times New Roman" panose="02020603050405020304" pitchFamily="18" charset="0"/>
                <a:cs typeface="Times New Roman" panose="02020603050405020304" pitchFamily="18" charset="0"/>
              </a:rPr>
              <a:t> ¼</a:t>
            </a:r>
            <a:r>
              <a:rPr lang="vi-VN" sz="2800" dirty="0">
                <a:solidFill>
                  <a:schemeClr val="bg2">
                    <a:lumMod val="50000"/>
                  </a:schemeClr>
                </a:solidFill>
                <a:latin typeface="Times New Roman" panose="02020603050405020304" pitchFamily="18" charset="0"/>
                <a:cs typeface="Times New Roman" panose="02020603050405020304" pitchFamily="18" charset="0"/>
              </a:rPr>
              <a:t> </a:t>
            </a:r>
          </a:p>
          <a:p>
            <a:pPr algn="ctr"/>
            <a:r>
              <a:rPr lang="vi-VN" sz="2800" dirty="0">
                <a:solidFill>
                  <a:schemeClr val="bg2">
                    <a:lumMod val="50000"/>
                  </a:schemeClr>
                </a:solidFill>
                <a:latin typeface="Times New Roman" panose="02020603050405020304" pitchFamily="18" charset="0"/>
                <a:cs typeface="Times New Roman" panose="02020603050405020304" pitchFamily="18" charset="0"/>
              </a:rPr>
              <a:t>=&gt; Cách ngắt nhịp linh hoạt, phù hợp với cảm xúc của bài thơ</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391217" y="104908"/>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1087218" y="925263"/>
            <a:ext cx="5213287"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2. Mùa xuân của đất nước  </a:t>
            </a:r>
            <a:endParaRPr lang="en-US" sz="3200" dirty="0">
              <a:solidFill>
                <a:srgbClr val="75845C"/>
              </a:solidFill>
              <a:latin typeface="Arial" panose="020B0604020202020204" pitchFamily="34" charset="0"/>
            </a:endParaRPr>
          </a:p>
        </p:txBody>
      </p:sp>
      <p:sp>
        <p:nvSpPr>
          <p:cNvPr id="2" name="TextBox 1"/>
          <p:cNvSpPr txBox="1"/>
          <p:nvPr/>
        </p:nvSpPr>
        <p:spPr>
          <a:xfrm>
            <a:off x="2382144" y="1736394"/>
            <a:ext cx="1678665" cy="58477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vi-VN" sz="3200" dirty="0">
                <a:solidFill>
                  <a:srgbClr val="00B050"/>
                </a:solidFill>
                <a:latin typeface="+mj-lt"/>
              </a:rPr>
              <a:t>Gieo vần</a:t>
            </a:r>
            <a:endParaRPr lang="en-US" sz="3200" dirty="0">
              <a:solidFill>
                <a:srgbClr val="00B050"/>
              </a:solidFill>
              <a:latin typeface="+mj-lt"/>
            </a:endParaRPr>
          </a:p>
        </p:txBody>
      </p:sp>
      <p:sp>
        <p:nvSpPr>
          <p:cNvPr id="10" name="TextBox 9"/>
          <p:cNvSpPr txBox="1"/>
          <p:nvPr/>
        </p:nvSpPr>
        <p:spPr>
          <a:xfrm>
            <a:off x="8124807" y="1736394"/>
            <a:ext cx="1814920" cy="58477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vi-VN" sz="3200" dirty="0">
                <a:solidFill>
                  <a:srgbClr val="00B050"/>
                </a:solidFill>
                <a:latin typeface="+mj-lt"/>
              </a:rPr>
              <a:t>Ngắt nhịp</a:t>
            </a:r>
            <a:endParaRPr lang="en-US" sz="3200" dirty="0">
              <a:solidFill>
                <a:srgbClr val="00B050"/>
              </a:solidFill>
              <a:latin typeface="+mj-lt"/>
            </a:endParaRPr>
          </a:p>
        </p:txBody>
      </p:sp>
    </p:spTree>
    <p:extLst>
      <p:ext uri="{BB962C8B-B14F-4D97-AF65-F5344CB8AC3E}">
        <p14:creationId xmlns:p14="http://schemas.microsoft.com/office/powerpoint/2010/main" val="90422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P spid="9" grpId="0"/>
      <p:bldP spid="2"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 y="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81872" y="578017"/>
            <a:ext cx="5213287"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2. Mùa xuân của đất nước  </a:t>
            </a:r>
            <a:endParaRPr lang="en-US" sz="3200" dirty="0">
              <a:solidFill>
                <a:srgbClr val="75845C"/>
              </a:solidFill>
              <a:latin typeface="Arial" panose="020B0604020202020204" pitchFamily="34" charset="0"/>
            </a:endParaRPr>
          </a:p>
        </p:txBody>
      </p:sp>
      <p:sp>
        <p:nvSpPr>
          <p:cNvPr id="4" name="Rectangle 3"/>
          <p:cNvSpPr/>
          <p:nvPr/>
        </p:nvSpPr>
        <p:spPr>
          <a:xfrm>
            <a:off x="865811" y="4633823"/>
            <a:ext cx="10785414" cy="1938992"/>
          </a:xfrm>
          <a:prstGeom prst="rect">
            <a:avLst/>
          </a:prstGeom>
        </p:spPr>
        <p:txBody>
          <a:bodyPr wrap="square">
            <a:spAutoFit/>
          </a:bodyPr>
          <a:lstStyle/>
          <a:p>
            <a:pPr algn="ctr"/>
            <a:r>
              <a:rPr lang="vi-VN" sz="2400" b="1" dirty="0">
                <a:solidFill>
                  <a:srgbClr val="75845C"/>
                </a:solidFill>
                <a:latin typeface="Times New Roman" panose="02020603050405020304" pitchFamily="18" charset="0"/>
                <a:ea typeface="Calibri" panose="020F0502020204030204" pitchFamily="34" charset="0"/>
              </a:rPr>
              <a:t>Nhà thơ </a:t>
            </a:r>
            <a:r>
              <a:rPr lang="en-US" sz="2400" b="1" dirty="0" err="1">
                <a:solidFill>
                  <a:srgbClr val="75845C"/>
                </a:solidFill>
                <a:latin typeface="Times New Roman" panose="02020603050405020304" pitchFamily="18" charset="0"/>
                <a:ea typeface="Calibri" panose="020F0502020204030204" pitchFamily="34" charset="0"/>
              </a:rPr>
              <a:t>Thanh</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Hải</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đã</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bộc</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lộ</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niềm</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tự</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hào</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về</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một</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đất</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nước</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Việt</a:t>
            </a:r>
            <a:r>
              <a:rPr lang="en-US" sz="2400" b="1" dirty="0">
                <a:solidFill>
                  <a:srgbClr val="75845C"/>
                </a:solidFill>
                <a:latin typeface="Times New Roman" panose="02020603050405020304" pitchFamily="18" charset="0"/>
                <a:ea typeface="Calibri" panose="020F0502020204030204" pitchFamily="34" charset="0"/>
              </a:rPr>
              <a:t> Nam </a:t>
            </a:r>
            <a:r>
              <a:rPr lang="en-US" sz="2400" b="1" dirty="0" err="1">
                <a:solidFill>
                  <a:srgbClr val="75845C"/>
                </a:solidFill>
                <a:latin typeface="Times New Roman" panose="02020603050405020304" pitchFamily="18" charset="0"/>
                <a:ea typeface="Calibri" panose="020F0502020204030204" pitchFamily="34" charset="0"/>
              </a:rPr>
              <a:t>anh</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hùng</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và</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giàu</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đẹp</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Đất</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nước</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mãi</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trường</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tồn</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vĩnh</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cửu</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cùng</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vũ</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trụ</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không</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bao</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giờ</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mất</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đi</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và</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không</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một</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thế</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lực</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nào</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ngăn</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cản</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được</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nhất</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định</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đất</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nước</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cũng</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sẽ</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toả</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sáng</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như</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những</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vì</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sao</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trong</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hành</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trình</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đi</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đến</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tương</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lai</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rực</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rỡ</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đi</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đến</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bến</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bờ</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hạnh</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phúc</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Đó</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là</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chí</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quyết</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tâm</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niềm</a:t>
            </a:r>
            <a:r>
              <a:rPr lang="en-US" sz="2400" b="1" dirty="0">
                <a:solidFill>
                  <a:srgbClr val="75845C"/>
                </a:solidFill>
                <a:latin typeface="Times New Roman" panose="02020603050405020304" pitchFamily="18" charset="0"/>
                <a:ea typeface="Calibri" panose="020F0502020204030204" pitchFamily="34" charset="0"/>
              </a:rPr>
              <a:t> tin </a:t>
            </a:r>
            <a:r>
              <a:rPr lang="en-US" sz="2400" b="1" dirty="0" err="1">
                <a:solidFill>
                  <a:srgbClr val="75845C"/>
                </a:solidFill>
                <a:latin typeface="Times New Roman" panose="02020603050405020304" pitchFamily="18" charset="0"/>
                <a:ea typeface="Calibri" panose="020F0502020204030204" pitchFamily="34" charset="0"/>
              </a:rPr>
              <a:t>sắt</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đá</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niềm</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tự</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hào</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lạc</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quan</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của</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cả</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dân</a:t>
            </a:r>
            <a:r>
              <a:rPr lang="en-US" sz="2400" b="1" dirty="0">
                <a:solidFill>
                  <a:srgbClr val="75845C"/>
                </a:solidFill>
                <a:latin typeface="Times New Roman" panose="02020603050405020304" pitchFamily="18" charset="0"/>
                <a:ea typeface="Calibri" panose="020F0502020204030204" pitchFamily="34" charset="0"/>
              </a:rPr>
              <a:t> </a:t>
            </a:r>
            <a:r>
              <a:rPr lang="en-US" sz="2400" b="1" dirty="0" err="1">
                <a:solidFill>
                  <a:srgbClr val="75845C"/>
                </a:solidFill>
                <a:latin typeface="Times New Roman" panose="02020603050405020304" pitchFamily="18" charset="0"/>
                <a:ea typeface="Calibri" panose="020F0502020204030204" pitchFamily="34" charset="0"/>
              </a:rPr>
              <a:t>tộc</a:t>
            </a:r>
            <a:endParaRPr lang="en-US" sz="2400" b="1" dirty="0">
              <a:solidFill>
                <a:srgbClr val="75845C"/>
              </a:solidFill>
            </a:endParaRPr>
          </a:p>
        </p:txBody>
      </p:sp>
      <p:pic>
        <p:nvPicPr>
          <p:cNvPr id="4098" name="Picture 2" descr="Niềm vui và tự hào tuổi 90 | Tạp chí Tuyên gi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875" y="1348686"/>
            <a:ext cx="6547285" cy="309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38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 y="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81872" y="578017"/>
            <a:ext cx="8678979"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3. Cảm hứng về khát vọng sống và cống hiến  </a:t>
            </a:r>
            <a:endParaRPr lang="en-US" sz="3200" dirty="0">
              <a:solidFill>
                <a:srgbClr val="75845C"/>
              </a:solidFill>
              <a:latin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54943" y="1392050"/>
            <a:ext cx="5656869" cy="5058198"/>
          </a:xfrm>
          <a:prstGeom prst="rect">
            <a:avLst/>
          </a:prstGeom>
        </p:spPr>
      </p:pic>
      <p:sp>
        <p:nvSpPr>
          <p:cNvPr id="7" name="TextBox 6"/>
          <p:cNvSpPr txBox="1"/>
          <p:nvPr/>
        </p:nvSpPr>
        <p:spPr>
          <a:xfrm>
            <a:off x="6486832" y="2105267"/>
            <a:ext cx="4058265" cy="1815882"/>
          </a:xfrm>
          <a:prstGeom prst="rect">
            <a:avLst/>
          </a:prstGeom>
          <a:noFill/>
        </p:spPr>
        <p:txBody>
          <a:bodyPr wrap="square" rtlCol="0">
            <a:spAutoFit/>
          </a:bodyPr>
          <a:lstStyle/>
          <a:p>
            <a:pPr algn="ctr"/>
            <a:r>
              <a:rPr lang="vi-VN" sz="2800" b="1" dirty="0">
                <a:solidFill>
                  <a:srgbClr val="75845C"/>
                </a:solidFill>
                <a:latin typeface="Times New Roman" panose="02020603050405020304" pitchFamily="18" charset="0"/>
                <a:cs typeface="Times New Roman" panose="02020603050405020304" pitchFamily="18" charset="0"/>
              </a:rPr>
              <a:t>Đọc phần 3 của bài thơ, suy nghĩ và trả lời vào phiếu học tập cá nhân trong 3 phút </a:t>
            </a:r>
            <a:endParaRPr lang="en-US" sz="2800" b="1" dirty="0">
              <a:solidFill>
                <a:srgbClr val="75845C"/>
              </a:solidFill>
              <a:latin typeface="Times New Roman" panose="02020603050405020304" pitchFamily="18" charset="0"/>
              <a:cs typeface="Times New Roman" panose="02020603050405020304" pitchFamily="18"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209243" y="1392050"/>
            <a:ext cx="5722201" cy="5058198"/>
          </a:xfrm>
          <a:prstGeom prst="rect">
            <a:avLst/>
          </a:prstGeom>
        </p:spPr>
      </p:pic>
    </p:spTree>
    <p:extLst>
      <p:ext uri="{BB962C8B-B14F-4D97-AF65-F5344CB8AC3E}">
        <p14:creationId xmlns:p14="http://schemas.microsoft.com/office/powerpoint/2010/main" val="9237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 y="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81872" y="578017"/>
            <a:ext cx="8678979"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3. Cảm hứng về khát vọng sống và cống hiến  </a:t>
            </a:r>
            <a:endParaRPr lang="en-US" sz="3200" dirty="0">
              <a:solidFill>
                <a:srgbClr val="75845C"/>
              </a:solidFill>
              <a:latin typeface="Arial" panose="020B0604020202020204" pitchFamily="34" charset="0"/>
            </a:endParaRPr>
          </a:p>
        </p:txBody>
      </p:sp>
      <p:sp>
        <p:nvSpPr>
          <p:cNvPr id="4" name="Freeform 10"/>
          <p:cNvSpPr>
            <a:spLocks/>
          </p:cNvSpPr>
          <p:nvPr/>
        </p:nvSpPr>
        <p:spPr bwMode="auto">
          <a:xfrm>
            <a:off x="1492433" y="1756508"/>
            <a:ext cx="1911486" cy="614253"/>
          </a:xfrm>
          <a:custGeom>
            <a:avLst/>
            <a:gdLst>
              <a:gd name="T0" fmla="*/ 790 w 941"/>
              <a:gd name="T1" fmla="*/ 0 h 302"/>
              <a:gd name="T2" fmla="*/ 0 w 941"/>
              <a:gd name="T3" fmla="*/ 0 h 302"/>
              <a:gd name="T4" fmla="*/ 0 w 941"/>
              <a:gd name="T5" fmla="*/ 302 h 302"/>
              <a:gd name="T6" fmla="*/ 790 w 941"/>
              <a:gd name="T7" fmla="*/ 302 h 302"/>
              <a:gd name="T8" fmla="*/ 941 w 941"/>
              <a:gd name="T9" fmla="*/ 151 h 302"/>
              <a:gd name="T10" fmla="*/ 790 w 941"/>
              <a:gd name="T11" fmla="*/ 0 h 302"/>
            </a:gdLst>
            <a:ahLst/>
            <a:cxnLst>
              <a:cxn ang="0">
                <a:pos x="T0" y="T1"/>
              </a:cxn>
              <a:cxn ang="0">
                <a:pos x="T2" y="T3"/>
              </a:cxn>
              <a:cxn ang="0">
                <a:pos x="T4" y="T5"/>
              </a:cxn>
              <a:cxn ang="0">
                <a:pos x="T6" y="T7"/>
              </a:cxn>
              <a:cxn ang="0">
                <a:pos x="T8" y="T9"/>
              </a:cxn>
              <a:cxn ang="0">
                <a:pos x="T10" y="T11"/>
              </a:cxn>
            </a:cxnLst>
            <a:rect l="0" t="0" r="r" b="b"/>
            <a:pathLst>
              <a:path w="941" h="302">
                <a:moveTo>
                  <a:pt x="790" y="0"/>
                </a:moveTo>
                <a:cubicBezTo>
                  <a:pt x="0" y="0"/>
                  <a:pt x="0" y="0"/>
                  <a:pt x="0" y="0"/>
                </a:cubicBezTo>
                <a:cubicBezTo>
                  <a:pt x="0" y="302"/>
                  <a:pt x="0" y="302"/>
                  <a:pt x="0" y="302"/>
                </a:cubicBezTo>
                <a:cubicBezTo>
                  <a:pt x="790" y="302"/>
                  <a:pt x="790" y="302"/>
                  <a:pt x="790" y="302"/>
                </a:cubicBezTo>
                <a:cubicBezTo>
                  <a:pt x="873" y="302"/>
                  <a:pt x="941" y="234"/>
                  <a:pt x="941" y="151"/>
                </a:cubicBezTo>
                <a:cubicBezTo>
                  <a:pt x="941" y="67"/>
                  <a:pt x="873" y="0"/>
                  <a:pt x="790" y="0"/>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ectangle 904"/>
          <p:cNvSpPr>
            <a:spLocks noChangeArrowheads="1"/>
          </p:cNvSpPr>
          <p:nvPr/>
        </p:nvSpPr>
        <p:spPr bwMode="auto">
          <a:xfrm>
            <a:off x="707" y="1542908"/>
            <a:ext cx="1170868" cy="1043800"/>
          </a:xfrm>
          <a:prstGeom prst="rect">
            <a:avLst/>
          </a:prstGeom>
          <a:solidFill>
            <a:schemeClr val="accent1"/>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AutoShape 137"/>
          <p:cNvSpPr>
            <a:spLocks/>
          </p:cNvSpPr>
          <p:nvPr/>
        </p:nvSpPr>
        <p:spPr bwMode="auto">
          <a:xfrm>
            <a:off x="362143" y="1816372"/>
            <a:ext cx="489684" cy="48968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05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p:nvPr/>
        </p:nvSpPr>
        <p:spPr>
          <a:xfrm>
            <a:off x="3209411" y="1713484"/>
            <a:ext cx="9096375" cy="615553"/>
          </a:xfrm>
          <a:prstGeom prst="rect">
            <a:avLst/>
          </a:prstGeom>
        </p:spPr>
        <p:txBody>
          <a:bodyPr wrap="square">
            <a:spAutoFit/>
          </a:bodyPr>
          <a:lstStyle/>
          <a:p>
            <a:pPr algn="ctr">
              <a:spcBef>
                <a:spcPct val="50000"/>
              </a:spcBef>
            </a:pPr>
            <a:r>
              <a:rPr lang="en-US" sz="3300" dirty="0" err="1">
                <a:latin typeface="Times New Roman" pitchFamily="18" charset="0"/>
                <a:cs typeface="Times New Roman" pitchFamily="18" charset="0"/>
              </a:rPr>
              <a:t>Cảm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xúc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của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cá</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nhân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trước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mùa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xuân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thiên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nhiên</a:t>
            </a:r>
            <a:endParaRPr lang="en-US" sz="3300" dirty="0">
              <a:latin typeface="Times New Roman" pitchFamily="18" charset="0"/>
              <a:cs typeface="Times New Roman" pitchFamily="18" charset="0"/>
            </a:endParaRPr>
          </a:p>
        </p:txBody>
      </p:sp>
      <p:sp>
        <p:nvSpPr>
          <p:cNvPr id="8" name="Rectangle 7"/>
          <p:cNvSpPr/>
          <p:nvPr/>
        </p:nvSpPr>
        <p:spPr>
          <a:xfrm>
            <a:off x="1533011" y="1713450"/>
            <a:ext cx="1676400" cy="646331"/>
          </a:xfrm>
          <a:prstGeom prst="rect">
            <a:avLst/>
          </a:prstGeom>
        </p:spPr>
        <p:txBody>
          <a:bodyPr wrap="square">
            <a:spAutoFit/>
          </a:bodyPr>
          <a:lstStyle/>
          <a:p>
            <a:pPr algn="ctr">
              <a:spcBef>
                <a:spcPct val="50000"/>
              </a:spcBef>
            </a:pPr>
            <a:r>
              <a:rPr lang="en-US" sz="3600" b="1" dirty="0" err="1">
                <a:solidFill>
                  <a:srgbClr val="75845C"/>
                </a:solidFill>
                <a:latin typeface="Times New Roman" pitchFamily="18" charset="0"/>
                <a:cs typeface="Times New Roman" pitchFamily="18" charset="0"/>
              </a:rPr>
              <a:t>Tôi</a:t>
            </a:r>
            <a:endParaRPr lang="en-US" sz="3600" b="1" dirty="0">
              <a:solidFill>
                <a:srgbClr val="75845C"/>
              </a:solidFill>
              <a:latin typeface="Times New Roman" pitchFamily="18" charset="0"/>
              <a:cs typeface="Times New Roman" pitchFamily="18" charset="0"/>
            </a:endParaRPr>
          </a:p>
        </p:txBody>
      </p:sp>
      <p:sp>
        <p:nvSpPr>
          <p:cNvPr id="9" name="Freeform 8"/>
          <p:cNvSpPr>
            <a:spLocks/>
          </p:cNvSpPr>
          <p:nvPr/>
        </p:nvSpPr>
        <p:spPr bwMode="auto">
          <a:xfrm rot="21139229">
            <a:off x="1046109" y="3059784"/>
            <a:ext cx="652324" cy="1334241"/>
          </a:xfrm>
          <a:custGeom>
            <a:avLst/>
            <a:gdLst>
              <a:gd name="T0" fmla="*/ 504 w 504"/>
              <a:gd name="T1" fmla="*/ 620 h 620"/>
              <a:gd name="T2" fmla="*/ 0 w 504"/>
              <a:gd name="T3" fmla="*/ 514 h 620"/>
              <a:gd name="T4" fmla="*/ 0 w 504"/>
              <a:gd name="T5" fmla="*/ 0 h 620"/>
              <a:gd name="T6" fmla="*/ 504 w 504"/>
              <a:gd name="T7" fmla="*/ 318 h 620"/>
              <a:gd name="T8" fmla="*/ 504 w 504"/>
              <a:gd name="T9" fmla="*/ 620 h 620"/>
            </a:gdLst>
            <a:ahLst/>
            <a:cxnLst>
              <a:cxn ang="0">
                <a:pos x="T0" y="T1"/>
              </a:cxn>
              <a:cxn ang="0">
                <a:pos x="T2" y="T3"/>
              </a:cxn>
              <a:cxn ang="0">
                <a:pos x="T4" y="T5"/>
              </a:cxn>
              <a:cxn ang="0">
                <a:pos x="T6" y="T7"/>
              </a:cxn>
              <a:cxn ang="0">
                <a:pos x="T8" y="T9"/>
              </a:cxn>
            </a:cxnLst>
            <a:rect l="0" t="0" r="r" b="b"/>
            <a:pathLst>
              <a:path w="504" h="620">
                <a:moveTo>
                  <a:pt x="504" y="620"/>
                </a:moveTo>
                <a:cubicBezTo>
                  <a:pt x="336" y="585"/>
                  <a:pt x="168" y="549"/>
                  <a:pt x="0" y="514"/>
                </a:cubicBezTo>
                <a:cubicBezTo>
                  <a:pt x="0" y="343"/>
                  <a:pt x="0" y="171"/>
                  <a:pt x="0" y="0"/>
                </a:cubicBezTo>
                <a:cubicBezTo>
                  <a:pt x="168" y="106"/>
                  <a:pt x="336" y="212"/>
                  <a:pt x="504" y="318"/>
                </a:cubicBezTo>
                <a:cubicBezTo>
                  <a:pt x="504" y="419"/>
                  <a:pt x="504" y="519"/>
                  <a:pt x="504" y="620"/>
                </a:cubicBezTo>
                <a:close/>
              </a:path>
            </a:pathLst>
          </a:custGeom>
          <a:solidFill>
            <a:schemeClr val="accent2">
              <a:lumMod val="75000"/>
            </a:schemeClr>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1"/>
          <p:cNvSpPr>
            <a:spLocks/>
          </p:cNvSpPr>
          <p:nvPr/>
        </p:nvSpPr>
        <p:spPr bwMode="auto">
          <a:xfrm>
            <a:off x="1685019" y="3644808"/>
            <a:ext cx="1906865" cy="685800"/>
          </a:xfrm>
          <a:custGeom>
            <a:avLst/>
            <a:gdLst>
              <a:gd name="T0" fmla="*/ 1408 w 1559"/>
              <a:gd name="T1" fmla="*/ 0 h 302"/>
              <a:gd name="T2" fmla="*/ 0 w 1559"/>
              <a:gd name="T3" fmla="*/ 0 h 302"/>
              <a:gd name="T4" fmla="*/ 0 w 1559"/>
              <a:gd name="T5" fmla="*/ 302 h 302"/>
              <a:gd name="T6" fmla="*/ 1408 w 1559"/>
              <a:gd name="T7" fmla="*/ 302 h 302"/>
              <a:gd name="T8" fmla="*/ 1559 w 1559"/>
              <a:gd name="T9" fmla="*/ 151 h 302"/>
              <a:gd name="T10" fmla="*/ 1408 w 1559"/>
              <a:gd name="T11" fmla="*/ 0 h 302"/>
            </a:gdLst>
            <a:ahLst/>
            <a:cxnLst>
              <a:cxn ang="0">
                <a:pos x="T0" y="T1"/>
              </a:cxn>
              <a:cxn ang="0">
                <a:pos x="T2" y="T3"/>
              </a:cxn>
              <a:cxn ang="0">
                <a:pos x="T4" y="T5"/>
              </a:cxn>
              <a:cxn ang="0">
                <a:pos x="T6" y="T7"/>
              </a:cxn>
              <a:cxn ang="0">
                <a:pos x="T8" y="T9"/>
              </a:cxn>
              <a:cxn ang="0">
                <a:pos x="T10" y="T11"/>
              </a:cxn>
            </a:cxnLst>
            <a:rect l="0" t="0" r="r" b="b"/>
            <a:pathLst>
              <a:path w="1559" h="302">
                <a:moveTo>
                  <a:pt x="1408" y="0"/>
                </a:moveTo>
                <a:cubicBezTo>
                  <a:pt x="0" y="0"/>
                  <a:pt x="0" y="0"/>
                  <a:pt x="0" y="0"/>
                </a:cubicBezTo>
                <a:cubicBezTo>
                  <a:pt x="0" y="302"/>
                  <a:pt x="0" y="302"/>
                  <a:pt x="0" y="302"/>
                </a:cubicBezTo>
                <a:cubicBezTo>
                  <a:pt x="1408" y="302"/>
                  <a:pt x="1408" y="302"/>
                  <a:pt x="1408" y="302"/>
                </a:cubicBezTo>
                <a:cubicBezTo>
                  <a:pt x="1491" y="302"/>
                  <a:pt x="1559" y="234"/>
                  <a:pt x="1559" y="151"/>
                </a:cubicBezTo>
                <a:cubicBezTo>
                  <a:pt x="1559" y="67"/>
                  <a:pt x="1491" y="0"/>
                  <a:pt x="1408" y="0"/>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5"/>
          <p:cNvSpPr>
            <a:spLocks noChangeArrowheads="1"/>
          </p:cNvSpPr>
          <p:nvPr/>
        </p:nvSpPr>
        <p:spPr bwMode="auto">
          <a:xfrm>
            <a:off x="-21464" y="3163843"/>
            <a:ext cx="1170868" cy="1046378"/>
          </a:xfrm>
          <a:prstGeom prst="rect">
            <a:avLst/>
          </a:prstGeom>
          <a:solidFill>
            <a:schemeClr val="accent2"/>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AutoShape 113"/>
          <p:cNvSpPr>
            <a:spLocks/>
          </p:cNvSpPr>
          <p:nvPr/>
        </p:nvSpPr>
        <p:spPr bwMode="auto">
          <a:xfrm>
            <a:off x="367169" y="3444926"/>
            <a:ext cx="336501" cy="4905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050" hangingPunct="0">
              <a:lnSpc>
                <a:spcPct val="120000"/>
              </a:lnSpc>
            </a:pPr>
            <a:endParaRPr 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p:nvPr/>
        </p:nvSpPr>
        <p:spPr>
          <a:xfrm>
            <a:off x="3591884" y="3282597"/>
            <a:ext cx="8369058" cy="1107996"/>
          </a:xfrm>
          <a:prstGeom prst="rect">
            <a:avLst/>
          </a:prstGeom>
        </p:spPr>
        <p:txBody>
          <a:bodyPr wrap="square">
            <a:spAutoFit/>
          </a:bodyPr>
          <a:lstStyle/>
          <a:p>
            <a:pPr algn="ctr">
              <a:spcBef>
                <a:spcPct val="50000"/>
              </a:spcBef>
            </a:pPr>
            <a:r>
              <a:rPr lang="en-US" sz="3300" dirty="0" err="1">
                <a:latin typeface="Times New Roman" pitchFamily="18" charset="0"/>
                <a:cs typeface="Times New Roman" pitchFamily="18" charset="0"/>
              </a:rPr>
              <a:t>Vừa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là</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số</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ít</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vừa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là</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số</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nhiều</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Ước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nguyện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của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tác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giả</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cũng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là</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ước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nguyện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chung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của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mọi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người</a:t>
            </a:r>
            <a:endParaRPr lang="en-US" sz="3300" dirty="0">
              <a:latin typeface="Times New Roman" pitchFamily="18" charset="0"/>
              <a:cs typeface="Times New Roman" pitchFamily="18" charset="0"/>
            </a:endParaRPr>
          </a:p>
        </p:txBody>
      </p:sp>
      <p:sp>
        <p:nvSpPr>
          <p:cNvPr id="14" name="Rectangle 13"/>
          <p:cNvSpPr/>
          <p:nvPr/>
        </p:nvSpPr>
        <p:spPr>
          <a:xfrm>
            <a:off x="1533011" y="3658830"/>
            <a:ext cx="1676400" cy="646331"/>
          </a:xfrm>
          <a:prstGeom prst="rect">
            <a:avLst/>
          </a:prstGeom>
        </p:spPr>
        <p:txBody>
          <a:bodyPr wrap="square">
            <a:spAutoFit/>
          </a:bodyPr>
          <a:lstStyle/>
          <a:p>
            <a:pPr algn="ctr">
              <a:spcBef>
                <a:spcPct val="50000"/>
              </a:spcBef>
            </a:pPr>
            <a:r>
              <a:rPr lang="en-US" sz="3600" b="1" dirty="0">
                <a:solidFill>
                  <a:srgbClr val="75845C"/>
                </a:solidFill>
                <a:latin typeface="Times New Roman" pitchFamily="18" charset="0"/>
                <a:cs typeface="Times New Roman" pitchFamily="18" charset="0"/>
              </a:rPr>
              <a:t>Ta</a:t>
            </a:r>
          </a:p>
        </p:txBody>
      </p:sp>
      <p:sp>
        <p:nvSpPr>
          <p:cNvPr id="15" name="Freeform 7"/>
          <p:cNvSpPr>
            <a:spLocks/>
          </p:cNvSpPr>
          <p:nvPr/>
        </p:nvSpPr>
        <p:spPr bwMode="auto">
          <a:xfrm>
            <a:off x="1149404" y="5054255"/>
            <a:ext cx="613082" cy="1044659"/>
          </a:xfrm>
          <a:custGeom>
            <a:avLst/>
            <a:gdLst>
              <a:gd name="T0" fmla="*/ 504 w 504"/>
              <a:gd name="T1" fmla="*/ 408 h 514"/>
              <a:gd name="T2" fmla="*/ 0 w 504"/>
              <a:gd name="T3" fmla="*/ 514 h 514"/>
              <a:gd name="T4" fmla="*/ 0 w 504"/>
              <a:gd name="T5" fmla="*/ 0 h 514"/>
              <a:gd name="T6" fmla="*/ 504 w 504"/>
              <a:gd name="T7" fmla="*/ 106 h 514"/>
              <a:gd name="T8" fmla="*/ 504 w 504"/>
              <a:gd name="T9" fmla="*/ 408 h 514"/>
            </a:gdLst>
            <a:ahLst/>
            <a:cxnLst>
              <a:cxn ang="0">
                <a:pos x="T0" y="T1"/>
              </a:cxn>
              <a:cxn ang="0">
                <a:pos x="T2" y="T3"/>
              </a:cxn>
              <a:cxn ang="0">
                <a:pos x="T4" y="T5"/>
              </a:cxn>
              <a:cxn ang="0">
                <a:pos x="T6" y="T7"/>
              </a:cxn>
              <a:cxn ang="0">
                <a:pos x="T8" y="T9"/>
              </a:cxn>
            </a:cxnLst>
            <a:rect l="0" t="0" r="r" b="b"/>
            <a:pathLst>
              <a:path w="504" h="514">
                <a:moveTo>
                  <a:pt x="504" y="408"/>
                </a:moveTo>
                <a:cubicBezTo>
                  <a:pt x="336" y="443"/>
                  <a:pt x="168" y="479"/>
                  <a:pt x="0" y="514"/>
                </a:cubicBezTo>
                <a:cubicBezTo>
                  <a:pt x="0" y="343"/>
                  <a:pt x="0" y="171"/>
                  <a:pt x="0" y="0"/>
                </a:cubicBezTo>
                <a:cubicBezTo>
                  <a:pt x="168" y="35"/>
                  <a:pt x="336" y="71"/>
                  <a:pt x="504" y="106"/>
                </a:cubicBezTo>
                <a:cubicBezTo>
                  <a:pt x="504" y="207"/>
                  <a:pt x="504" y="307"/>
                  <a:pt x="504" y="408"/>
                </a:cubicBezTo>
                <a:close/>
              </a:path>
            </a:pathLst>
          </a:custGeom>
          <a:solidFill>
            <a:schemeClr val="accent3">
              <a:lumMod val="75000"/>
            </a:schemeClr>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2"/>
          <p:cNvSpPr>
            <a:spLocks/>
          </p:cNvSpPr>
          <p:nvPr/>
        </p:nvSpPr>
        <p:spPr bwMode="auto">
          <a:xfrm>
            <a:off x="1701979" y="5269030"/>
            <a:ext cx="1906866" cy="613394"/>
          </a:xfrm>
          <a:custGeom>
            <a:avLst/>
            <a:gdLst>
              <a:gd name="T0" fmla="*/ 1130 w 1281"/>
              <a:gd name="T1" fmla="*/ 0 h 302"/>
              <a:gd name="T2" fmla="*/ 0 w 1281"/>
              <a:gd name="T3" fmla="*/ 0 h 302"/>
              <a:gd name="T4" fmla="*/ 0 w 1281"/>
              <a:gd name="T5" fmla="*/ 302 h 302"/>
              <a:gd name="T6" fmla="*/ 1130 w 1281"/>
              <a:gd name="T7" fmla="*/ 302 h 302"/>
              <a:gd name="T8" fmla="*/ 1281 w 1281"/>
              <a:gd name="T9" fmla="*/ 151 h 302"/>
              <a:gd name="T10" fmla="*/ 1130 w 1281"/>
              <a:gd name="T11" fmla="*/ 0 h 302"/>
            </a:gdLst>
            <a:ahLst/>
            <a:cxnLst>
              <a:cxn ang="0">
                <a:pos x="T0" y="T1"/>
              </a:cxn>
              <a:cxn ang="0">
                <a:pos x="T2" y="T3"/>
              </a:cxn>
              <a:cxn ang="0">
                <a:pos x="T4" y="T5"/>
              </a:cxn>
              <a:cxn ang="0">
                <a:pos x="T6" y="T7"/>
              </a:cxn>
              <a:cxn ang="0">
                <a:pos x="T8" y="T9"/>
              </a:cxn>
              <a:cxn ang="0">
                <a:pos x="T10" y="T11"/>
              </a:cxn>
            </a:cxnLst>
            <a:rect l="0" t="0" r="r" b="b"/>
            <a:pathLst>
              <a:path w="1281" h="302">
                <a:moveTo>
                  <a:pt x="1130" y="0"/>
                </a:moveTo>
                <a:cubicBezTo>
                  <a:pt x="0" y="0"/>
                  <a:pt x="0" y="0"/>
                  <a:pt x="0" y="0"/>
                </a:cubicBezTo>
                <a:cubicBezTo>
                  <a:pt x="0" y="302"/>
                  <a:pt x="0" y="302"/>
                  <a:pt x="0" y="302"/>
                </a:cubicBezTo>
                <a:cubicBezTo>
                  <a:pt x="1130" y="302"/>
                  <a:pt x="1130" y="302"/>
                  <a:pt x="1130" y="302"/>
                </a:cubicBezTo>
                <a:cubicBezTo>
                  <a:pt x="1213" y="302"/>
                  <a:pt x="1281" y="234"/>
                  <a:pt x="1281" y="151"/>
                </a:cubicBezTo>
                <a:cubicBezTo>
                  <a:pt x="1281" y="68"/>
                  <a:pt x="1213" y="0"/>
                  <a:pt x="1130" y="0"/>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293"/>
          <p:cNvSpPr>
            <a:spLocks noChangeArrowheads="1"/>
          </p:cNvSpPr>
          <p:nvPr/>
        </p:nvSpPr>
        <p:spPr bwMode="auto">
          <a:xfrm>
            <a:off x="-21465" y="5054255"/>
            <a:ext cx="1170868" cy="1044659"/>
          </a:xfrm>
          <a:prstGeom prst="rect">
            <a:avLst/>
          </a:prstGeom>
          <a:solidFill>
            <a:schemeClr val="accent3"/>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10"/>
          <p:cNvSpPr>
            <a:spLocks/>
          </p:cNvSpPr>
          <p:nvPr/>
        </p:nvSpPr>
        <p:spPr bwMode="auto">
          <a:xfrm>
            <a:off x="373145" y="5407058"/>
            <a:ext cx="366635" cy="2452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050" hangingPunct="0">
              <a:lnSpc>
                <a:spcPct val="120000"/>
              </a:lnSpc>
            </a:pPr>
            <a:endParaRPr lang="en-US" sz="12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AutoShape 111"/>
          <p:cNvSpPr>
            <a:spLocks/>
          </p:cNvSpPr>
          <p:nvPr/>
        </p:nvSpPr>
        <p:spPr bwMode="auto">
          <a:xfrm>
            <a:off x="311203" y="5345952"/>
            <a:ext cx="490521" cy="459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241050" hangingPunct="0">
              <a:lnSpc>
                <a:spcPct val="120000"/>
              </a:lnSpc>
            </a:pPr>
            <a:endParaRPr lang="en-US" sz="12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3690786" y="4844405"/>
            <a:ext cx="8270156" cy="2123658"/>
          </a:xfrm>
          <a:prstGeom prst="rect">
            <a:avLst/>
          </a:prstGeom>
        </p:spPr>
        <p:txBody>
          <a:bodyPr wrap="square">
            <a:spAutoFit/>
          </a:bodyPr>
          <a:lstStyle/>
          <a:p>
            <a:pPr algn="ctr">
              <a:spcBef>
                <a:spcPct val="50000"/>
              </a:spcBef>
            </a:pPr>
            <a:r>
              <a:rPr lang="en-US" sz="3300" dirty="0" err="1">
                <a:latin typeface="Times New Roman" pitchFamily="18" charset="0"/>
                <a:cs typeface="Times New Roman" pitchFamily="18" charset="0"/>
              </a:rPr>
              <a:t>Mùa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xuân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bé</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nhỏ</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của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cá</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nhân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góp</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phần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làm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nên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mùa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xuân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rộng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lớn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của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cuộc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đời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Đó</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là</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quan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niệm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Sống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là</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để</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cống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hiến</a:t>
            </a:r>
            <a:r>
              <a:rPr lang="en-US" sz="3300" dirty="0">
                <a:latin typeface="Times New Roman" pitchFamily="18" charset="0"/>
                <a:cs typeface="Times New Roman" pitchFamily="18" charset="0"/>
              </a:rPr>
              <a:t> </a:t>
            </a:r>
            <a:r>
              <a:rPr lang="en-US" sz="3300" dirty="0">
                <a:latin typeface="Times New Roman" pitchFamily="18" charset="0"/>
                <a:cs typeface="Times New Roman" pitchFamily="18" charset="0"/>
                <a:sym typeface="Wingdings" pitchFamily="2" charset="2"/>
              </a:rPr>
              <a:t> </a:t>
            </a:r>
            <a:r>
              <a:rPr lang="en-US" sz="3300" dirty="0" err="1">
                <a:latin typeface="Times New Roman" pitchFamily="18" charset="0"/>
                <a:cs typeface="Times New Roman" pitchFamily="18" charset="0"/>
                <a:sym typeface="Wingdings" pitchFamily="2" charset="2"/>
              </a:rPr>
              <a:t>Khát</a:t>
            </a:r>
            <a:r>
              <a:rPr lang="en-US" sz="3300" dirty="0">
                <a:latin typeface="Times New Roman" pitchFamily="18" charset="0"/>
                <a:cs typeface="Times New Roman" pitchFamily="18" charset="0"/>
                <a:sym typeface="Wingdings" pitchFamily="2" charset="2"/>
              </a:rPr>
              <a:t> </a:t>
            </a:r>
            <a:r>
              <a:rPr lang="en-US" sz="3300" dirty="0" err="1">
                <a:latin typeface="Times New Roman" pitchFamily="18" charset="0"/>
                <a:cs typeface="Times New Roman" pitchFamily="18" charset="0"/>
                <a:sym typeface="Wingdings" pitchFamily="2" charset="2"/>
              </a:rPr>
              <a:t>vọng</a:t>
            </a:r>
            <a:r>
              <a:rPr lang="en-US" sz="3300" dirty="0">
                <a:latin typeface="Times New Roman" pitchFamily="18" charset="0"/>
                <a:cs typeface="Times New Roman" pitchFamily="18" charset="0"/>
                <a:sym typeface="Wingdings" pitchFamily="2" charset="2"/>
              </a:rPr>
              <a:t> </a:t>
            </a:r>
            <a:r>
              <a:rPr lang="en-US" sz="3300" dirty="0" err="1">
                <a:latin typeface="Times New Roman" pitchFamily="18" charset="0"/>
                <a:cs typeface="Times New Roman" pitchFamily="18" charset="0"/>
                <a:sym typeface="Wingdings" pitchFamily="2" charset="2"/>
              </a:rPr>
              <a:t>thời</a:t>
            </a:r>
            <a:r>
              <a:rPr lang="en-US" sz="3300" dirty="0">
                <a:latin typeface="Times New Roman" pitchFamily="18" charset="0"/>
                <a:cs typeface="Times New Roman" pitchFamily="18" charset="0"/>
                <a:sym typeface="Wingdings" pitchFamily="2" charset="2"/>
              </a:rPr>
              <a:t> </a:t>
            </a:r>
            <a:r>
              <a:rPr lang="en-US" sz="3300" dirty="0" err="1">
                <a:latin typeface="Times New Roman" pitchFamily="18" charset="0"/>
                <a:cs typeface="Times New Roman" pitchFamily="18" charset="0"/>
                <a:sym typeface="Wingdings" pitchFamily="2" charset="2"/>
              </a:rPr>
              <a:t>đại</a:t>
            </a:r>
            <a:r>
              <a:rPr lang="en-US" sz="3300" dirty="0">
                <a:latin typeface="Times New Roman" pitchFamily="18" charset="0"/>
                <a:cs typeface="Times New Roman" pitchFamily="18" charset="0"/>
              </a:rPr>
              <a:t>  </a:t>
            </a:r>
          </a:p>
        </p:txBody>
      </p:sp>
      <p:sp>
        <p:nvSpPr>
          <p:cNvPr id="21" name="Rectangle 20"/>
          <p:cNvSpPr/>
          <p:nvPr/>
        </p:nvSpPr>
        <p:spPr>
          <a:xfrm>
            <a:off x="1844426" y="5188426"/>
            <a:ext cx="1676400" cy="707886"/>
          </a:xfrm>
          <a:prstGeom prst="rect">
            <a:avLst/>
          </a:prstGeom>
        </p:spPr>
        <p:txBody>
          <a:bodyPr wrap="square">
            <a:spAutoFit/>
          </a:bodyPr>
          <a:lstStyle/>
          <a:p>
            <a:pPr algn="ctr">
              <a:spcBef>
                <a:spcPct val="50000"/>
              </a:spcBef>
            </a:pPr>
            <a:r>
              <a:rPr lang="vi-VN" sz="2000" b="1" dirty="0">
                <a:solidFill>
                  <a:srgbClr val="75845C"/>
                </a:solidFill>
                <a:latin typeface="Times New Roman" pitchFamily="18" charset="0"/>
                <a:cs typeface="Times New Roman" pitchFamily="18" charset="0"/>
              </a:rPr>
              <a:t>Mùa xuân nho nhỏ</a:t>
            </a:r>
            <a:endParaRPr lang="en-US" sz="2000" b="1" dirty="0">
              <a:solidFill>
                <a:srgbClr val="75845C"/>
              </a:solidFill>
              <a:latin typeface="Times New Roman" pitchFamily="18" charset="0"/>
              <a:cs typeface="Times New Roman" pitchFamily="18" charset="0"/>
            </a:endParaRPr>
          </a:p>
        </p:txBody>
      </p:sp>
      <p:sp>
        <p:nvSpPr>
          <p:cNvPr id="22" name="Freeform 7"/>
          <p:cNvSpPr>
            <a:spLocks/>
          </p:cNvSpPr>
          <p:nvPr/>
        </p:nvSpPr>
        <p:spPr bwMode="auto">
          <a:xfrm>
            <a:off x="1171576" y="1542909"/>
            <a:ext cx="361436" cy="1060676"/>
          </a:xfrm>
          <a:custGeom>
            <a:avLst/>
            <a:gdLst>
              <a:gd name="T0" fmla="*/ 504 w 504"/>
              <a:gd name="T1" fmla="*/ 408 h 514"/>
              <a:gd name="T2" fmla="*/ 0 w 504"/>
              <a:gd name="T3" fmla="*/ 514 h 514"/>
              <a:gd name="T4" fmla="*/ 0 w 504"/>
              <a:gd name="T5" fmla="*/ 0 h 514"/>
              <a:gd name="T6" fmla="*/ 504 w 504"/>
              <a:gd name="T7" fmla="*/ 106 h 514"/>
              <a:gd name="T8" fmla="*/ 504 w 504"/>
              <a:gd name="T9" fmla="*/ 408 h 514"/>
            </a:gdLst>
            <a:ahLst/>
            <a:cxnLst>
              <a:cxn ang="0">
                <a:pos x="T0" y="T1"/>
              </a:cxn>
              <a:cxn ang="0">
                <a:pos x="T2" y="T3"/>
              </a:cxn>
              <a:cxn ang="0">
                <a:pos x="T4" y="T5"/>
              </a:cxn>
              <a:cxn ang="0">
                <a:pos x="T6" y="T7"/>
              </a:cxn>
              <a:cxn ang="0">
                <a:pos x="T8" y="T9"/>
              </a:cxn>
            </a:cxnLst>
            <a:rect l="0" t="0" r="r" b="b"/>
            <a:pathLst>
              <a:path w="504" h="514">
                <a:moveTo>
                  <a:pt x="504" y="408"/>
                </a:moveTo>
                <a:cubicBezTo>
                  <a:pt x="336" y="443"/>
                  <a:pt x="168" y="479"/>
                  <a:pt x="0" y="514"/>
                </a:cubicBezTo>
                <a:cubicBezTo>
                  <a:pt x="0" y="343"/>
                  <a:pt x="0" y="171"/>
                  <a:pt x="0" y="0"/>
                </a:cubicBezTo>
                <a:cubicBezTo>
                  <a:pt x="168" y="35"/>
                  <a:pt x="336" y="71"/>
                  <a:pt x="504" y="106"/>
                </a:cubicBezTo>
                <a:cubicBezTo>
                  <a:pt x="504" y="207"/>
                  <a:pt x="504" y="307"/>
                  <a:pt x="504" y="408"/>
                </a:cubicBezTo>
                <a:close/>
              </a:path>
            </a:pathLst>
          </a:custGeom>
          <a:solidFill>
            <a:schemeClr val="accent3">
              <a:lumMod val="75000"/>
            </a:schemeClr>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81211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downLeft)">
                                      <p:cBhvr>
                                        <p:cTn id="23" dur="500"/>
                                        <p:tgtEl>
                                          <p:spTgt spid="2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strVal val="#ppt_w*0.70"/>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Effect transition="in" filter="fade">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Left)">
                                      <p:cBhvr>
                                        <p:cTn id="45" dur="500"/>
                                        <p:tgtEl>
                                          <p:spTgt spid="10"/>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trips(downLeft)">
                                      <p:cBhvr>
                                        <p:cTn id="48" dur="500"/>
                                        <p:tgtEl>
                                          <p:spTgt spid="9"/>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strips(downLeft)">
                                      <p:cBhvr>
                                        <p:cTn id="51" dur="500"/>
                                        <p:tgtEl>
                                          <p:spTgt spid="11"/>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1000" fill="hold"/>
                                        <p:tgtEl>
                                          <p:spTgt spid="14"/>
                                        </p:tgtEl>
                                        <p:attrNameLst>
                                          <p:attrName>ppt_w</p:attrName>
                                        </p:attrNameLst>
                                      </p:cBhvr>
                                      <p:tavLst>
                                        <p:tav tm="0">
                                          <p:val>
                                            <p:strVal val="#ppt_w*0.70"/>
                                          </p:val>
                                        </p:tav>
                                        <p:tav tm="100000">
                                          <p:val>
                                            <p:strVal val="#ppt_w"/>
                                          </p:val>
                                        </p:tav>
                                      </p:tavLst>
                                    </p:anim>
                                    <p:anim calcmode="lin" valueType="num">
                                      <p:cBhvr>
                                        <p:cTn id="60" dur="1000" fill="hold"/>
                                        <p:tgtEl>
                                          <p:spTgt spid="14"/>
                                        </p:tgtEl>
                                        <p:attrNameLst>
                                          <p:attrName>ppt_h</p:attrName>
                                        </p:attrNameLst>
                                      </p:cBhvr>
                                      <p:tavLst>
                                        <p:tav tm="0">
                                          <p:val>
                                            <p:strVal val="#ppt_h"/>
                                          </p:val>
                                        </p:tav>
                                        <p:tav tm="100000">
                                          <p:val>
                                            <p:strVal val="#ppt_h"/>
                                          </p:val>
                                        </p:tav>
                                      </p:tavLst>
                                    </p:anim>
                                    <p:animEffect transition="in" filter="fade">
                                      <p:cBhvr>
                                        <p:cTn id="61" dur="10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strVal val="#ppt_w*0.70"/>
                                          </p:val>
                                        </p:tav>
                                        <p:tav tm="100000">
                                          <p:val>
                                            <p:strVal val="#ppt_w"/>
                                          </p:val>
                                        </p:tav>
                                      </p:tavLst>
                                    </p:anim>
                                    <p:anim calcmode="lin" valueType="num">
                                      <p:cBhvr>
                                        <p:cTn id="67" dur="1000" fill="hold"/>
                                        <p:tgtEl>
                                          <p:spTgt spid="13"/>
                                        </p:tgtEl>
                                        <p:attrNameLst>
                                          <p:attrName>ppt_h</p:attrName>
                                        </p:attrNameLst>
                                      </p:cBhvr>
                                      <p:tavLst>
                                        <p:tav tm="0">
                                          <p:val>
                                            <p:strVal val="#ppt_h"/>
                                          </p:val>
                                        </p:tav>
                                        <p:tav tm="100000">
                                          <p:val>
                                            <p:strVal val="#ppt_h"/>
                                          </p:val>
                                        </p:tav>
                                      </p:tavLst>
                                    </p:anim>
                                    <p:animEffect transition="in" filter="fade">
                                      <p:cBhvr>
                                        <p:cTn id="68" dur="10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strips(downLeft)">
                                      <p:cBhvr>
                                        <p:cTn id="73" dur="500"/>
                                        <p:tgtEl>
                                          <p:spTgt spid="15"/>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strips(downLeft)">
                                      <p:cBhvr>
                                        <p:cTn id="76" dur="500"/>
                                        <p:tgtEl>
                                          <p:spTgt spid="16"/>
                                        </p:tgtEl>
                                      </p:cBhvr>
                                    </p:animEffect>
                                  </p:childTnLst>
                                </p:cTn>
                              </p:par>
                              <p:par>
                                <p:cTn id="77" presetID="18" presetClass="entr" presetSubtype="12"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strips(downLeft)">
                                      <p:cBhvr>
                                        <p:cTn id="79" dur="500"/>
                                        <p:tgtEl>
                                          <p:spTgt spid="17"/>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strips(downLeft)">
                                      <p:cBhvr>
                                        <p:cTn id="82" dur="500"/>
                                        <p:tgtEl>
                                          <p:spTgt spid="1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strips(downLeft)">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55" presetClass="entr" presetSubtype="0"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1000" fill="hold"/>
                                        <p:tgtEl>
                                          <p:spTgt spid="21"/>
                                        </p:tgtEl>
                                        <p:attrNameLst>
                                          <p:attrName>ppt_w</p:attrName>
                                        </p:attrNameLst>
                                      </p:cBhvr>
                                      <p:tavLst>
                                        <p:tav tm="0">
                                          <p:val>
                                            <p:strVal val="#ppt_w*0.70"/>
                                          </p:val>
                                        </p:tav>
                                        <p:tav tm="100000">
                                          <p:val>
                                            <p:strVal val="#ppt_w"/>
                                          </p:val>
                                        </p:tav>
                                      </p:tavLst>
                                    </p:anim>
                                    <p:anim calcmode="lin" valueType="num">
                                      <p:cBhvr>
                                        <p:cTn id="91" dur="1000" fill="hold"/>
                                        <p:tgtEl>
                                          <p:spTgt spid="21"/>
                                        </p:tgtEl>
                                        <p:attrNameLst>
                                          <p:attrName>ppt_h</p:attrName>
                                        </p:attrNameLst>
                                      </p:cBhvr>
                                      <p:tavLst>
                                        <p:tav tm="0">
                                          <p:val>
                                            <p:strVal val="#ppt_h"/>
                                          </p:val>
                                        </p:tav>
                                        <p:tav tm="100000">
                                          <p:val>
                                            <p:strVal val="#ppt_h"/>
                                          </p:val>
                                        </p:tav>
                                      </p:tavLst>
                                    </p:anim>
                                    <p:animEffect transition="in" filter="fade">
                                      <p:cBhvr>
                                        <p:cTn id="92" dur="10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55" presetClass="entr" presetSubtype="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1000" fill="hold"/>
                                        <p:tgtEl>
                                          <p:spTgt spid="20"/>
                                        </p:tgtEl>
                                        <p:attrNameLst>
                                          <p:attrName>ppt_w</p:attrName>
                                        </p:attrNameLst>
                                      </p:cBhvr>
                                      <p:tavLst>
                                        <p:tav tm="0">
                                          <p:val>
                                            <p:strVal val="#ppt_w*0.70"/>
                                          </p:val>
                                        </p:tav>
                                        <p:tav tm="100000">
                                          <p:val>
                                            <p:strVal val="#ppt_w"/>
                                          </p:val>
                                        </p:tav>
                                      </p:tavLst>
                                    </p:anim>
                                    <p:anim calcmode="lin" valueType="num">
                                      <p:cBhvr>
                                        <p:cTn id="98" dur="1000" fill="hold"/>
                                        <p:tgtEl>
                                          <p:spTgt spid="20"/>
                                        </p:tgtEl>
                                        <p:attrNameLst>
                                          <p:attrName>ppt_h</p:attrName>
                                        </p:attrNameLst>
                                      </p:cBhvr>
                                      <p:tavLst>
                                        <p:tav tm="0">
                                          <p:val>
                                            <p:strVal val="#ppt_h"/>
                                          </p:val>
                                        </p:tav>
                                        <p:tav tm="100000">
                                          <p:val>
                                            <p:strVal val="#ppt_h"/>
                                          </p:val>
                                        </p:tav>
                                      </p:tavLst>
                                    </p:anim>
                                    <p:animEffect transition="in" filter="fade">
                                      <p:cBhvr>
                                        <p:cTn id="9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p:bldP spid="8" grpId="0"/>
      <p:bldP spid="9" grpId="0" animBg="1"/>
      <p:bldP spid="10" grpId="0" animBg="1"/>
      <p:bldP spid="11" grpId="0" animBg="1"/>
      <p:bldP spid="12" grpId="0" animBg="1"/>
      <p:bldP spid="13" grpId="0"/>
      <p:bldP spid="14" grpId="0"/>
      <p:bldP spid="15" grpId="0" animBg="1"/>
      <p:bldP spid="16" grpId="0" animBg="1"/>
      <p:bldP spid="17" grpId="0" animBg="1"/>
      <p:bldP spid="18" grpId="0" animBg="1"/>
      <p:bldP spid="19" grpId="0" animBg="1"/>
      <p:bldP spid="20" grpId="0"/>
      <p:bldP spid="21"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17" name="TextBox 16"/>
          <p:cNvSpPr txBox="1"/>
          <p:nvPr/>
        </p:nvSpPr>
        <p:spPr>
          <a:xfrm>
            <a:off x="3048000" y="286252"/>
            <a:ext cx="5515897" cy="646331"/>
          </a:xfrm>
          <a:prstGeom prst="rect">
            <a:avLst/>
          </a:prstGeom>
          <a:noFill/>
        </p:spPr>
        <p:txBody>
          <a:bodyPr wrap="square" rtlCol="0">
            <a:spAutoFit/>
          </a:bodyPr>
          <a:lstStyle/>
          <a:p>
            <a:r>
              <a:rPr lang="vi-VN" sz="3600" b="1" dirty="0">
                <a:solidFill>
                  <a:schemeClr val="tx2">
                    <a:lumMod val="50000"/>
                  </a:schemeClr>
                </a:solidFill>
                <a:effectLst>
                  <a:outerShdw blurRad="38100" dist="38100" dir="2700000" algn="tl">
                    <a:srgbClr val="000000">
                      <a:alpha val="43137"/>
                    </a:srgbClr>
                  </a:outerShdw>
                </a:effectLst>
                <a:latin typeface="+mj-lt"/>
              </a:rPr>
              <a:t>THẢO </a:t>
            </a:r>
            <a:r>
              <a:rPr lang="vi-VN" sz="3600" b="1">
                <a:solidFill>
                  <a:schemeClr val="tx2">
                    <a:lumMod val="50000"/>
                  </a:schemeClr>
                </a:solidFill>
                <a:effectLst>
                  <a:outerShdw blurRad="38100" dist="38100" dir="2700000" algn="tl">
                    <a:srgbClr val="000000">
                      <a:alpha val="43137"/>
                    </a:srgbClr>
                  </a:outerShdw>
                </a:effectLst>
                <a:latin typeface="+mj-lt"/>
              </a:rPr>
              <a:t>LUẬN NHÓM ĐÔI</a:t>
            </a:r>
            <a:endParaRPr lang="en-US" sz="3600" b="1" dirty="0">
              <a:solidFill>
                <a:schemeClr val="tx2">
                  <a:lumMod val="50000"/>
                </a:schemeClr>
              </a:solidFill>
              <a:effectLst>
                <a:outerShdw blurRad="38100" dist="38100" dir="2700000" algn="tl">
                  <a:srgbClr val="000000">
                    <a:alpha val="43137"/>
                  </a:srgbClr>
                </a:outerShdw>
              </a:effectLst>
              <a:latin typeface="+mj-lt"/>
            </a:endParaRPr>
          </a:p>
        </p:txBody>
      </p:sp>
      <p:sp>
        <p:nvSpPr>
          <p:cNvPr id="18" name="Rounded Rectangle 17"/>
          <p:cNvSpPr/>
          <p:nvPr/>
        </p:nvSpPr>
        <p:spPr>
          <a:xfrm>
            <a:off x="1290483" y="1308314"/>
            <a:ext cx="9030929" cy="1213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2">
                    <a:lumMod val="50000"/>
                  </a:schemeClr>
                </a:solidFill>
                <a:latin typeface="+mj-lt"/>
              </a:rPr>
              <a:t>Em hãy trả lời câu hỏi</a:t>
            </a:r>
          </a:p>
          <a:p>
            <a:pPr algn="ctr"/>
            <a:r>
              <a:rPr lang="vi-VN" sz="3200" i="1" dirty="0">
                <a:solidFill>
                  <a:schemeClr val="tx2">
                    <a:lumMod val="50000"/>
                  </a:schemeClr>
                </a:solidFill>
                <a:latin typeface="+mj-lt"/>
              </a:rPr>
              <a:t>“Mùa xuân trong cảm nhận của em có gì đáng nhớ”</a:t>
            </a:r>
            <a:endParaRPr lang="vi-VN" sz="3200" dirty="0">
              <a:solidFill>
                <a:schemeClr val="tx2">
                  <a:lumMod val="50000"/>
                </a:schemeClr>
              </a:solidFill>
              <a:latin typeface="+mj-lt"/>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601" y="2793470"/>
            <a:ext cx="4066691" cy="438796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ét riêng biệt về hình tượng Bộ đội Cụ Hồ trong thơ Tố Hữu"/>
          <p:cNvSpPr>
            <a:spLocks noChangeAspect="1" noChangeArrowheads="1"/>
          </p:cNvSpPr>
          <p:nvPr/>
        </p:nvSpPr>
        <p:spPr bwMode="auto">
          <a:xfrm>
            <a:off x="2707046"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115262" y="1946786"/>
            <a:ext cx="4983983" cy="5029201"/>
          </a:xfrm>
          <a:prstGeom prst="rect">
            <a:avLst/>
          </a:prstGeom>
        </p:spPr>
      </p:pic>
      <p:sp>
        <p:nvSpPr>
          <p:cNvPr id="4" name="Rectangle 3"/>
          <p:cNvSpPr/>
          <p:nvPr/>
        </p:nvSpPr>
        <p:spPr>
          <a:xfrm>
            <a:off x="2573979" y="45720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3133343" y="1035217"/>
            <a:ext cx="8678979"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3. Cảm hứng về khát vọng sống và cống hiến  </a:t>
            </a:r>
            <a:endParaRPr lang="en-US" sz="3200" dirty="0">
              <a:solidFill>
                <a:srgbClr val="75845C"/>
              </a:solidFill>
              <a:latin typeface="Arial" panose="020B0604020202020204" pitchFamily="34" charset="0"/>
            </a:endParaRPr>
          </a:p>
        </p:txBody>
      </p:sp>
      <p:sp>
        <p:nvSpPr>
          <p:cNvPr id="7" name="Rectangle 6"/>
          <p:cNvSpPr/>
          <p:nvPr/>
        </p:nvSpPr>
        <p:spPr>
          <a:xfrm>
            <a:off x="4868721" y="2169012"/>
            <a:ext cx="6710505" cy="3948773"/>
          </a:xfrm>
          <a:prstGeom prst="rect">
            <a:avLst/>
          </a:prstGeom>
        </p:spPr>
        <p:txBody>
          <a:bodyPr wrap="square">
            <a:spAutoFit/>
          </a:bodyPr>
          <a:lstStyle/>
          <a:p>
            <a:pPr>
              <a:lnSpc>
                <a:spcPct val="130000"/>
              </a:lnSpc>
              <a:spcAft>
                <a:spcPts val="800"/>
              </a:spcAft>
            </a:pPr>
            <a:r>
              <a:rPr lang="vi-VN"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Nhà thơ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Tố</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Hữu</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viết</a:t>
            </a:r>
            <a:endParaRPr lang="vi-VN"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800"/>
              </a:spcAft>
            </a:pPr>
            <a:endParaRPr lang="en-US" sz="1800" b="1" dirty="0">
              <a:solidFill>
                <a:srgbClr val="75845C"/>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30000"/>
              </a:lnSpc>
              <a:spcAft>
                <a:spcPts val="800"/>
              </a:spcAft>
            </a:pP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Nếu</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chim</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lá</a:t>
            </a:r>
            <a:endParaRPr lang="en-US" sz="1800" b="1" dirty="0">
              <a:solidFill>
                <a:srgbClr val="75845C"/>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30000"/>
              </a:lnSpc>
              <a:spcAft>
                <a:spcPts val="800"/>
              </a:spcAft>
            </a:pP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Thì</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chim</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hót</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lá</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xanh</a:t>
            </a:r>
            <a:endParaRPr lang="en-US" sz="1800" b="1" dirty="0">
              <a:solidFill>
                <a:srgbClr val="75845C"/>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30000"/>
              </a:lnSpc>
              <a:spcAft>
                <a:spcPts val="800"/>
              </a:spcAft>
            </a:pP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vay</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mà</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trả</a:t>
            </a:r>
            <a:endParaRPr lang="en-US" sz="1800" b="1" dirty="0">
              <a:solidFill>
                <a:srgbClr val="75845C"/>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30000"/>
              </a:lnSpc>
              <a:spcAft>
                <a:spcPts val="800"/>
              </a:spcAft>
            </a:pP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đâu</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chỉ</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riêng</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mình</a:t>
            </a:r>
            <a:r>
              <a:rPr lang="en-US"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b="1" i="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30000"/>
              </a:lnSpc>
              <a:spcAft>
                <a:spcPts val="800"/>
              </a:spcAft>
            </a:pPr>
            <a:r>
              <a:rPr lang="vi-VN" sz="2400" b="1" i="1" dirty="0">
                <a:solidFill>
                  <a:srgbClr val="75845C"/>
                </a:solidFill>
                <a:effectLst/>
                <a:latin typeface="Times New Roman" panose="02020603050405020304" pitchFamily="18" charset="0"/>
                <a:ea typeface="Calibri" panose="020F0502020204030204" pitchFamily="34" charset="0"/>
                <a:cs typeface="Times New Roman" panose="02020603050405020304" pitchFamily="18" charset="0"/>
              </a:rPr>
              <a:t>                                     (Một khúc ca xuân)</a:t>
            </a:r>
            <a:endParaRPr lang="en-US" sz="1800" b="1" dirty="0">
              <a:solidFill>
                <a:srgbClr val="75845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633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811161" y="4822739"/>
            <a:ext cx="10958052" cy="2035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508" y="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81872" y="578017"/>
            <a:ext cx="8678979"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3. Cảm hứng về khát vọng sống và cống hiến  </a:t>
            </a:r>
            <a:endParaRPr lang="en-US" sz="3200" dirty="0">
              <a:solidFill>
                <a:srgbClr val="75845C"/>
              </a:solidFill>
              <a:latin typeface="Arial" panose="020B0604020202020204" pitchFamily="34" charset="0"/>
            </a:endParaRPr>
          </a:p>
        </p:txBody>
      </p:sp>
      <p:sp>
        <p:nvSpPr>
          <p:cNvPr id="4" name="TextBox 3"/>
          <p:cNvSpPr txBox="1"/>
          <p:nvPr/>
        </p:nvSpPr>
        <p:spPr>
          <a:xfrm>
            <a:off x="581872" y="1255018"/>
            <a:ext cx="4229043" cy="523220"/>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 Bài thơ khép lại </a:t>
            </a:r>
            <a:r>
              <a:rPr lang="vi-VN" sz="2800" dirty="0">
                <a:latin typeface="Times New Roman" panose="02020603050405020304" pitchFamily="18" charset="0"/>
                <a:cs typeface="Times New Roman" panose="02020603050405020304" pitchFamily="18" charset="0"/>
              </a:rPr>
              <a:t>bằng</a:t>
            </a:r>
            <a:r>
              <a:rPr lang="vi-VN" sz="2400" dirty="0">
                <a:latin typeface="Times New Roman" panose="02020603050405020304" pitchFamily="18" charset="0"/>
                <a:cs typeface="Times New Roman" panose="02020603050405020304" pitchFamily="18" charset="0"/>
              </a:rPr>
              <a:t> khúc hát</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81872" y="2334000"/>
            <a:ext cx="1609736" cy="461665"/>
          </a:xfrm>
          <a:prstGeom prst="rect">
            <a:avLst/>
          </a:prstGeom>
          <a:noFill/>
        </p:spPr>
        <p:txBody>
          <a:bodyPr wrap="none" rtlCol="0">
            <a:spAutoFit/>
          </a:bodyPr>
          <a:lstStyle/>
          <a:p>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xin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hát</a:t>
            </a:r>
            <a:endParaRPr lang="en-US" sz="2400" dirty="0">
              <a:latin typeface="Times New Roman" pitchFamily="18" charset="0"/>
              <a:cs typeface="Times New Roman" pitchFamily="18" charset="0"/>
            </a:endParaRPr>
          </a:p>
        </p:txBody>
      </p:sp>
      <p:sp>
        <p:nvSpPr>
          <p:cNvPr id="6" name="TextBox 5"/>
          <p:cNvSpPr txBox="1"/>
          <p:nvPr/>
        </p:nvSpPr>
        <p:spPr>
          <a:xfrm>
            <a:off x="3960437" y="1940703"/>
            <a:ext cx="1080745" cy="461665"/>
          </a:xfrm>
          <a:prstGeom prst="rect">
            <a:avLst/>
          </a:prstGeom>
          <a:noFill/>
        </p:spPr>
        <p:txBody>
          <a:bodyPr wrap="none" rtlCol="0">
            <a:spAutoFit/>
          </a:bodyPr>
          <a:lstStyle/>
          <a:p>
            <a:r>
              <a:rPr lang="en-US" sz="2400" dirty="0">
                <a:latin typeface="Times New Roman" pitchFamily="18" charset="0"/>
                <a:cs typeface="Times New Roman" pitchFamily="18" charset="0"/>
              </a:rPr>
              <a:t>Nam </a:t>
            </a:r>
            <a:r>
              <a:rPr lang="en-US" sz="2400" dirty="0" err="1">
                <a:latin typeface="Times New Roman" pitchFamily="18" charset="0"/>
                <a:cs typeface="Times New Roman" pitchFamily="18" charset="0"/>
              </a:rPr>
              <a:t>ai</a:t>
            </a:r>
            <a:endParaRPr lang="en-US" sz="2400" dirty="0">
              <a:latin typeface="Times New Roman" pitchFamily="18" charset="0"/>
              <a:cs typeface="Times New Roman" pitchFamily="18" charset="0"/>
            </a:endParaRPr>
          </a:p>
        </p:txBody>
      </p:sp>
      <p:sp>
        <p:nvSpPr>
          <p:cNvPr id="7" name="TextBox 6"/>
          <p:cNvSpPr txBox="1"/>
          <p:nvPr/>
        </p:nvSpPr>
        <p:spPr>
          <a:xfrm>
            <a:off x="3960437" y="2573277"/>
            <a:ext cx="1406154" cy="461665"/>
          </a:xfrm>
          <a:prstGeom prst="rect">
            <a:avLst/>
          </a:prstGeom>
          <a:noFill/>
        </p:spPr>
        <p:txBody>
          <a:bodyPr wrap="none" rtlCol="0">
            <a:spAutoFit/>
          </a:bodyPr>
          <a:lstStyle/>
          <a:p>
            <a:r>
              <a:rPr lang="en-US" sz="2400" dirty="0">
                <a:latin typeface="Times New Roman" pitchFamily="18" charset="0"/>
                <a:cs typeface="Times New Roman" pitchFamily="18" charset="0"/>
              </a:rPr>
              <a:t>Nam </a:t>
            </a:r>
            <a:r>
              <a:rPr lang="en-US" sz="2400" dirty="0" err="1">
                <a:latin typeface="Times New Roman" pitchFamily="18" charset="0"/>
                <a:cs typeface="Times New Roman" pitchFamily="18" charset="0"/>
              </a:rPr>
              <a:t>bình</a:t>
            </a:r>
            <a:endParaRPr lang="en-US" sz="2400" dirty="0">
              <a:latin typeface="Times New Roman" pitchFamily="18" charset="0"/>
              <a:cs typeface="Times New Roman" pitchFamily="18" charset="0"/>
            </a:endParaRPr>
          </a:p>
        </p:txBody>
      </p:sp>
      <p:cxnSp>
        <p:nvCxnSpPr>
          <p:cNvPr id="8" name="Straight Arrow Connector 7"/>
          <p:cNvCxnSpPr/>
          <p:nvPr/>
        </p:nvCxnSpPr>
        <p:spPr>
          <a:xfrm flipV="1">
            <a:off x="2229765" y="2184518"/>
            <a:ext cx="1692515" cy="38031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p:cNvCxnSpPr>
          <p:nvPr/>
        </p:nvCxnSpPr>
        <p:spPr>
          <a:xfrm>
            <a:off x="2191608" y="2564833"/>
            <a:ext cx="1730672" cy="2939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1872" y="3239340"/>
            <a:ext cx="7245894" cy="461665"/>
          </a:xfrm>
          <a:prstGeom prst="rect">
            <a:avLst/>
          </a:prstGeom>
          <a:noFill/>
        </p:spPr>
        <p:txBody>
          <a:bodyPr wrap="none"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a:t>
            </a:r>
          </a:p>
        </p:txBody>
      </p:sp>
      <p:sp>
        <p:nvSpPr>
          <p:cNvPr id="11" name="TextBox 10"/>
          <p:cNvSpPr txBox="1"/>
          <p:nvPr/>
        </p:nvSpPr>
        <p:spPr>
          <a:xfrm>
            <a:off x="581872" y="4063024"/>
            <a:ext cx="7677225" cy="1004699"/>
          </a:xfrm>
          <a:prstGeom prst="rect">
            <a:avLst/>
          </a:prstGeom>
          <a:noFill/>
        </p:spPr>
        <p:txBody>
          <a:bodyPr wrap="square" rtlCol="0">
            <a:spAutoFit/>
          </a:bodyPr>
          <a:lstStyle/>
          <a:p>
            <a:pPr>
              <a:lnSpc>
                <a:spcPct val="130000"/>
              </a:lnSpc>
            </a:pPr>
            <a:r>
              <a:rPr lang="en-US" sz="2400" dirty="0">
                <a:latin typeface="Times New Roman" pitchFamily="18" charset="0"/>
                <a:cs typeface="Times New Roman" pitchFamily="18" charset="0"/>
                <a:sym typeface="Wingdings" pitchFamily="2" charset="2"/>
              </a:rPr>
              <a:t> </a:t>
            </a:r>
            <a:r>
              <a:rPr lang="en-US" sz="2400" dirty="0" err="1">
                <a:latin typeface="Times New Roman" pitchFamily="18" charset="0"/>
                <a:cs typeface="Times New Roman" pitchFamily="18" charset="0"/>
                <a:sym typeface="Wingdings" pitchFamily="2" charset="2"/>
              </a:rPr>
              <a:t>Tình</a:t>
            </a:r>
            <a:r>
              <a:rPr lang="en-US" sz="2400" dirty="0">
                <a:latin typeface="Times New Roman" pitchFamily="18" charset="0"/>
                <a:cs typeface="Times New Roman" pitchFamily="18" charset="0"/>
                <a:sym typeface="Wingdings" pitchFamily="2" charset="2"/>
              </a:rPr>
              <a:t> </a:t>
            </a:r>
            <a:r>
              <a:rPr lang="en-US" sz="2400" dirty="0" err="1">
                <a:latin typeface="Times New Roman" pitchFamily="18" charset="0"/>
                <a:cs typeface="Times New Roman" pitchFamily="18" charset="0"/>
                <a:sym typeface="Wingdings" pitchFamily="2" charset="2"/>
              </a:rPr>
              <a:t>cảm</a:t>
            </a:r>
            <a:r>
              <a:rPr lang="en-US" sz="2400" dirty="0">
                <a:latin typeface="Times New Roman" pitchFamily="18" charset="0"/>
                <a:cs typeface="Times New Roman" pitchFamily="18" charset="0"/>
                <a:sym typeface="Wingdings" pitchFamily="2" charset="2"/>
              </a:rPr>
              <a:t> </a:t>
            </a:r>
            <a:r>
              <a:rPr lang="en-US" sz="2400" dirty="0" err="1">
                <a:latin typeface="Times New Roman" pitchFamily="18" charset="0"/>
                <a:cs typeface="Times New Roman" pitchFamily="18" charset="0"/>
                <a:sym typeface="Wingdings" pitchFamily="2" charset="2"/>
              </a:rPr>
              <a:t>thiết</a:t>
            </a:r>
            <a:r>
              <a:rPr lang="en-US" sz="2400" dirty="0">
                <a:latin typeface="Times New Roman" pitchFamily="18" charset="0"/>
                <a:cs typeface="Times New Roman" pitchFamily="18" charset="0"/>
                <a:sym typeface="Wingdings" pitchFamily="2" charset="2"/>
              </a:rPr>
              <a:t> </a:t>
            </a:r>
            <a:r>
              <a:rPr lang="en-US" sz="2400" dirty="0" err="1">
                <a:latin typeface="Times New Roman" pitchFamily="18" charset="0"/>
                <a:cs typeface="Times New Roman" pitchFamily="18" charset="0"/>
                <a:sym typeface="Wingdings" pitchFamily="2" charset="2"/>
              </a:rPr>
              <a:t>tha</a:t>
            </a:r>
            <a:r>
              <a:rPr lang="en-US" sz="2400" dirty="0">
                <a:latin typeface="Times New Roman" pitchFamily="18" charset="0"/>
                <a:cs typeface="Times New Roman" pitchFamily="18" charset="0"/>
                <a:sym typeface="Wingdings" pitchFamily="2" charset="2"/>
              </a:rPr>
              <a:t>, </a:t>
            </a:r>
            <a:r>
              <a:rPr lang="en-US" sz="2400" dirty="0" err="1">
                <a:latin typeface="Times New Roman" pitchFamily="18" charset="0"/>
                <a:cs typeface="Times New Roman" pitchFamily="18" charset="0"/>
                <a:sym typeface="Wingdings" pitchFamily="2" charset="2"/>
              </a:rPr>
              <a:t>trìu</a:t>
            </a:r>
            <a:r>
              <a:rPr lang="en-US" sz="2400" dirty="0">
                <a:latin typeface="Times New Roman" pitchFamily="18" charset="0"/>
                <a:cs typeface="Times New Roman" pitchFamily="18" charset="0"/>
                <a:sym typeface="Wingdings" pitchFamily="2" charset="2"/>
              </a:rPr>
              <a:t> </a:t>
            </a:r>
            <a:r>
              <a:rPr lang="en-US" sz="2400" dirty="0" err="1">
                <a:latin typeface="Times New Roman" pitchFamily="18" charset="0"/>
                <a:cs typeface="Times New Roman" pitchFamily="18" charset="0"/>
                <a:sym typeface="Wingdings" pitchFamily="2" charset="2"/>
              </a:rPr>
              <a:t>mến</a:t>
            </a:r>
            <a:r>
              <a:rPr lang="vi-VN" sz="2400" dirty="0">
                <a:latin typeface="Times New Roman" pitchFamily="18" charset="0"/>
                <a:cs typeface="Times New Roman" pitchFamily="18" charset="0"/>
                <a:sym typeface="Wingdings" pitchFamily="2" charset="2"/>
              </a:rPr>
              <a:t> của con người Huế mộc mạc, giản dị, hiền hòa</a:t>
            </a:r>
            <a:endParaRPr lang="en-US" sz="2400" dirty="0">
              <a:latin typeface="Times New Roman" pitchFamily="18" charset="0"/>
              <a:cs typeface="Times New Roman"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5435" y="3470172"/>
            <a:ext cx="3738974" cy="1421204"/>
          </a:xfrm>
          <a:prstGeom prst="rect">
            <a:avLst/>
          </a:prstGeom>
        </p:spPr>
      </p:pic>
      <p:pic>
        <p:nvPicPr>
          <p:cNvPr id="18" name="Picture 17"/>
          <p:cNvPicPr>
            <a:picLocks noChangeAspect="1"/>
          </p:cNvPicPr>
          <p:nvPr/>
        </p:nvPicPr>
        <p:blipFill>
          <a:blip r:embed="rId3"/>
          <a:stretch>
            <a:fillRect/>
          </a:stretch>
        </p:blipFill>
        <p:spPr>
          <a:xfrm>
            <a:off x="7278071" y="1049801"/>
            <a:ext cx="4318861" cy="2473061"/>
          </a:xfrm>
          <a:prstGeom prst="rect">
            <a:avLst/>
          </a:prstGeom>
          <a:ln>
            <a:noFill/>
          </a:ln>
          <a:effectLst>
            <a:outerShdw blurRad="292100" dist="139700" dir="2700000" algn="tl" rotWithShape="0">
              <a:srgbClr val="333333">
                <a:alpha val="65000"/>
              </a:srgbClr>
            </a:outerShdw>
          </a:effectLst>
        </p:spPr>
      </p:pic>
      <p:sp>
        <p:nvSpPr>
          <p:cNvPr id="20" name="Rectangle 19"/>
          <p:cNvSpPr/>
          <p:nvPr/>
        </p:nvSpPr>
        <p:spPr>
          <a:xfrm>
            <a:off x="1962903" y="5111490"/>
            <a:ext cx="8654567" cy="1532727"/>
          </a:xfrm>
          <a:prstGeom prst="rect">
            <a:avLst/>
          </a:prstGeom>
        </p:spPr>
        <p:txBody>
          <a:bodyPr wrap="square">
            <a:spAutoFit/>
          </a:bodyPr>
          <a:lstStyle/>
          <a:p>
            <a:pPr algn="ctr">
              <a:lnSpc>
                <a:spcPct val="130000"/>
              </a:lnSpc>
              <a:spcAft>
                <a:spcPts val="80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điệu</a:t>
            </a:r>
            <a:r>
              <a:rPr lang="en-US" sz="2400" dirty="0">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ai</a:t>
            </a:r>
            <a:r>
              <a:rPr lang="en-US" sz="2400" dirty="0">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bình</a:t>
            </a: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thiết</a:t>
            </a:r>
            <a:r>
              <a:rPr lang="vi-VN" sz="2400" dirty="0">
                <a:latin typeface="Times New Roman" panose="02020603050405020304" pitchFamily="18" charset="0"/>
                <a:ea typeface="Calibri" panose="020F0502020204030204" pitchFamily="34" charset="0"/>
                <a:cs typeface="Times New Roman" panose="02020603050405020304" pitchFamily="18" charset="0"/>
              </a:rPr>
              <a:t>, vui tươi của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407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P spid="3" grpId="0"/>
      <p:bldP spid="5" grpId="0"/>
      <p:bldP spid="6" grpId="0"/>
      <p:bldP spid="7"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 y="0"/>
            <a:ext cx="483658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 KHÁM PHÁ VĂN BẢN</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81872" y="578017"/>
            <a:ext cx="8678979"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3. Cảm hứng về khát vọng sống và cống hiến  </a:t>
            </a:r>
            <a:endParaRPr lang="en-US" sz="3200" dirty="0">
              <a:solidFill>
                <a:srgbClr val="75845C"/>
              </a:solidFill>
              <a:latin typeface="Arial" panose="020B0604020202020204" pitchFamily="34" charset="0"/>
            </a:endParaRPr>
          </a:p>
        </p:txBody>
      </p:sp>
      <p:sp>
        <p:nvSpPr>
          <p:cNvPr id="4" name="Rectangle 3"/>
          <p:cNvSpPr/>
          <p:nvPr/>
        </p:nvSpPr>
        <p:spPr>
          <a:xfrm>
            <a:off x="7256205" y="1368449"/>
            <a:ext cx="4817808" cy="4893647"/>
          </a:xfrm>
          <a:prstGeom prst="rect">
            <a:avLst/>
          </a:prstGeom>
        </p:spPr>
        <p:txBody>
          <a:bodyPr wrap="square">
            <a:spAutoFit/>
          </a:bodyPr>
          <a:lstStyle/>
          <a:p>
            <a:pPr algn="ctr">
              <a:lnSpc>
                <a:spcPct val="130000"/>
              </a:lnSpc>
              <a:spcAft>
                <a:spcPts val="800"/>
              </a:spcAft>
            </a:pP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vậy</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xuyên</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suốt</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chỉ</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mùa</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xuân</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tiếng</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chim</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chiền</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chiện</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trưng</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khúc</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hát</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nốt</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nhạc</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trầm</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hoà</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ca</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đây</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khúc</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hát</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ấn</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ca</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dứt</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ca</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yêu</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sống</a:t>
            </a:r>
            <a:r>
              <a:rPr lang="vi-VN"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khúc</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ca</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xuân</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quen</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còn</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mãi</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5845C"/>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a:t>
            </a:r>
            <a:endParaRPr lang="en-US" sz="1800" b="1" dirty="0">
              <a:solidFill>
                <a:srgbClr val="75845C"/>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43" y="1504334"/>
            <a:ext cx="6883648" cy="4621878"/>
          </a:xfrm>
          <a:prstGeom prst="rect">
            <a:avLst/>
          </a:prstGeom>
        </p:spPr>
      </p:pic>
    </p:spTree>
    <p:extLst>
      <p:ext uri="{BB962C8B-B14F-4D97-AF65-F5344CB8AC3E}">
        <p14:creationId xmlns:p14="http://schemas.microsoft.com/office/powerpoint/2010/main" val="303771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pSp>
        <p:nvGrpSpPr>
          <p:cNvPr id="483" name="Google Shape;483;p23"/>
          <p:cNvGrpSpPr/>
          <p:nvPr/>
        </p:nvGrpSpPr>
        <p:grpSpPr>
          <a:xfrm>
            <a:off x="875031" y="586285"/>
            <a:ext cx="2151764" cy="2169169"/>
            <a:chOff x="1084231" y="838810"/>
            <a:chExt cx="2151764" cy="2169169"/>
          </a:xfrm>
        </p:grpSpPr>
        <p:grpSp>
          <p:nvGrpSpPr>
            <p:cNvPr id="484" name="Google Shape;484;p23"/>
            <p:cNvGrpSpPr/>
            <p:nvPr/>
          </p:nvGrpSpPr>
          <p:grpSpPr>
            <a:xfrm rot="-834324" flipH="1">
              <a:off x="1226221" y="979664"/>
              <a:ext cx="1336200" cy="1344620"/>
              <a:chOff x="5368897" y="1487338"/>
              <a:chExt cx="1154260" cy="1161533"/>
            </a:xfrm>
          </p:grpSpPr>
          <p:sp>
            <p:nvSpPr>
              <p:cNvPr id="485" name="Google Shape;485;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6" name="Google Shape;486;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87" name="Google Shape;487;p23"/>
            <p:cNvGrpSpPr/>
            <p:nvPr/>
          </p:nvGrpSpPr>
          <p:grpSpPr>
            <a:xfrm rot="626830" flipH="1">
              <a:off x="2088216" y="1337488"/>
              <a:ext cx="1059866" cy="1066545"/>
              <a:chOff x="5368897" y="1487338"/>
              <a:chExt cx="1154260" cy="1161533"/>
            </a:xfrm>
          </p:grpSpPr>
          <p:sp>
            <p:nvSpPr>
              <p:cNvPr id="488" name="Google Shape;488;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9" name="Google Shape;489;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0" name="Google Shape;490;p23"/>
            <p:cNvGrpSpPr/>
            <p:nvPr/>
          </p:nvGrpSpPr>
          <p:grpSpPr>
            <a:xfrm rot="-1085154" flipH="1">
              <a:off x="1701027" y="2000021"/>
              <a:ext cx="886769" cy="892357"/>
              <a:chOff x="5368897" y="1487338"/>
              <a:chExt cx="1154260" cy="1161533"/>
            </a:xfrm>
          </p:grpSpPr>
          <p:sp>
            <p:nvSpPr>
              <p:cNvPr id="491" name="Google Shape;491;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2" name="Google Shape;492;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493" name="Google Shape;493;p23"/>
          <p:cNvGrpSpPr/>
          <p:nvPr/>
        </p:nvGrpSpPr>
        <p:grpSpPr>
          <a:xfrm>
            <a:off x="7232275" y="612575"/>
            <a:ext cx="4359104" cy="5812128"/>
            <a:chOff x="7232275" y="612575"/>
            <a:chExt cx="4359104" cy="5812128"/>
          </a:xfrm>
        </p:grpSpPr>
        <p:pic>
          <p:nvPicPr>
            <p:cNvPr id="494" name="Google Shape;494;p23"/>
            <p:cNvPicPr preferRelativeResize="0"/>
            <p:nvPr/>
          </p:nvPicPr>
          <p:blipFill>
            <a:blip r:embed="rId3">
              <a:alphaModFix amt="81000"/>
            </a:blip>
            <a:stretch>
              <a:fillRect/>
            </a:stretch>
          </p:blipFill>
          <p:spPr>
            <a:xfrm>
              <a:off x="7232275" y="612575"/>
              <a:ext cx="4359104" cy="5812128"/>
            </a:xfrm>
            <a:prstGeom prst="rect">
              <a:avLst/>
            </a:prstGeom>
            <a:noFill/>
            <a:ln>
              <a:noFill/>
            </a:ln>
          </p:spPr>
        </p:pic>
        <p:sp>
          <p:nvSpPr>
            <p:cNvPr id="495" name="Google Shape;495;p23"/>
            <p:cNvSpPr txBox="1"/>
            <p:nvPr/>
          </p:nvSpPr>
          <p:spPr>
            <a:xfrm>
              <a:off x="8591375" y="6125850"/>
              <a:ext cx="3000000" cy="25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4">
                    <a:extLst>
                      <a:ext uri="{A12FA001-AC4F-418D-AE19-62706E023703}">
                        <ahyp:hlinkClr xmlns="" xmlns:ahyp="http://schemas.microsoft.com/office/drawing/2018/hyperlinkcolor" val="tx"/>
                      </a:ext>
                    </a:extLst>
                  </a:hlinkClick>
                </a:rPr>
                <a:t>Syed Hussaini</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5">
                    <a:extLst>
                      <a:ext uri="{A12FA001-AC4F-418D-AE19-62706E023703}">
                        <ahyp:hlinkClr xmlns="" xmlns:ahyp="http://schemas.microsoft.com/office/drawing/2018/hyperlinkcolor" val="tx"/>
                      </a:ext>
                    </a:extLst>
                  </a:hlinkClick>
                </a:rPr>
                <a:t>Unsplash</a:t>
              </a:r>
              <a:endParaRPr/>
            </a:p>
          </p:txBody>
        </p:sp>
      </p:grpSp>
      <p:sp>
        <p:nvSpPr>
          <p:cNvPr id="4" name="Rectangle 3"/>
          <p:cNvSpPr/>
          <p:nvPr/>
        </p:nvSpPr>
        <p:spPr>
          <a:xfrm>
            <a:off x="2899747" y="1048317"/>
            <a:ext cx="4012810" cy="1725216"/>
          </a:xfrm>
          <a:prstGeom prst="rect">
            <a:avLst/>
          </a:prstGeom>
        </p:spPr>
        <p:txBody>
          <a:bodyPr wrap="square">
            <a:spAutoFit/>
          </a:bodyPr>
          <a:lstStyle/>
          <a:p>
            <a:pPr>
              <a:lnSpc>
                <a:spcPct val="130000"/>
              </a:lnSpc>
              <a:spcAft>
                <a:spcPts val="800"/>
              </a:spcAft>
            </a:pPr>
            <a:r>
              <a:rPr lang="vi-VN" sz="2800" b="1" i="1" dirty="0">
                <a:latin typeface="Times New Roman" panose="02020603050405020304" pitchFamily="18" charset="0"/>
                <a:ea typeface="Calibri" panose="020F0502020204030204" pitchFamily="34" charset="0"/>
                <a:cs typeface="Times New Roman" panose="02020603050405020304" pitchFamily="18" charset="0"/>
              </a:rPr>
              <a:t>Em có ước mong được dâng hiến giống như tác giả không? Nếu không,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55824" y="2666729"/>
            <a:ext cx="6076451" cy="604909"/>
          </a:xfrm>
          <a:prstGeom prst="rect">
            <a:avLst/>
          </a:prstGeom>
        </p:spPr>
        <p:txBody>
          <a:bodyPr wrap="square">
            <a:spAutoFit/>
          </a:bodyPr>
          <a:lstStyle/>
          <a:p>
            <a:pPr lvl="0">
              <a:lnSpc>
                <a:spcPct val="130000"/>
              </a:lnSpc>
              <a:spcAft>
                <a:spcPts val="800"/>
              </a:spcAft>
            </a:pPr>
            <a:r>
              <a:rPr lang="vi-VN" sz="2800" b="1" i="1" dirty="0">
                <a:latin typeface="Times New Roman" panose="02020603050405020304" pitchFamily="18" charset="0"/>
                <a:ea typeface="Calibri" panose="020F0502020204030204" pitchFamily="34" charset="0"/>
                <a:cs typeface="Times New Roman" panose="02020603050405020304" pitchFamily="18" charset="0"/>
              </a:rPr>
              <a:t>ước mơ của em là gì?</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114715" y="3355911"/>
            <a:ext cx="6096000" cy="1772793"/>
          </a:xfrm>
          <a:prstGeom prst="rect">
            <a:avLst/>
          </a:prstGeom>
        </p:spPr>
        <p:txBody>
          <a:bodyPr>
            <a:spAutoFit/>
          </a:bodyPr>
          <a:lstStyle/>
          <a:p>
            <a:pPr lvl="0">
              <a:lnSpc>
                <a:spcPct val="130000"/>
              </a:lnSpc>
              <a:spcAft>
                <a:spcPts val="800"/>
              </a:spcAft>
            </a:pPr>
            <a:r>
              <a:rPr lang="vi-VN" sz="2800" b="1" i="1" dirty="0">
                <a:latin typeface="Times New Roman" panose="02020603050405020304" pitchFamily="18" charset="0"/>
                <a:ea typeface="Calibri" panose="020F0502020204030204" pitchFamily="34" charset="0"/>
                <a:cs typeface="Times New Roman" panose="02020603050405020304" pitchFamily="18" charset="0"/>
              </a:rPr>
              <a:t>Em có thể làm gì để đóng góp mùa xuân nho nhỏ của mình vào mùa xuân lớn của đất </a:t>
            </a:r>
            <a:r>
              <a:rPr lang="vi-VN" sz="2800" b="1" i="1" dirty="0" smtClean="0">
                <a:latin typeface="Times New Roman" panose="02020603050405020304" pitchFamily="18" charset="0"/>
                <a:ea typeface="Calibri" panose="020F0502020204030204" pitchFamily="34" charset="0"/>
                <a:cs typeface="Times New Roman" panose="02020603050405020304" pitchFamily="18" charset="0"/>
              </a:rPr>
              <a:t>nước</a:t>
            </a:r>
            <a:r>
              <a:rPr lang="en-US" sz="2800" b="1"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2" name="Google Shape;483;p23"/>
          <p:cNvGrpSpPr/>
          <p:nvPr/>
        </p:nvGrpSpPr>
        <p:grpSpPr>
          <a:xfrm rot="7162224">
            <a:off x="4169629" y="4136933"/>
            <a:ext cx="2815429" cy="2573083"/>
            <a:chOff x="1084231" y="838810"/>
            <a:chExt cx="2151764" cy="2169169"/>
          </a:xfrm>
        </p:grpSpPr>
        <p:grpSp>
          <p:nvGrpSpPr>
            <p:cNvPr id="23" name="Google Shape;484;p23"/>
            <p:cNvGrpSpPr/>
            <p:nvPr/>
          </p:nvGrpSpPr>
          <p:grpSpPr>
            <a:xfrm rot="-834324" flipH="1">
              <a:off x="1226221" y="979664"/>
              <a:ext cx="1336200" cy="1344620"/>
              <a:chOff x="5368897" y="1487338"/>
              <a:chExt cx="1154260" cy="1161533"/>
            </a:xfrm>
          </p:grpSpPr>
          <p:sp>
            <p:nvSpPr>
              <p:cNvPr id="30" name="Google Shape;485;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486;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 name="Google Shape;487;p23"/>
            <p:cNvGrpSpPr/>
            <p:nvPr/>
          </p:nvGrpSpPr>
          <p:grpSpPr>
            <a:xfrm rot="626830" flipH="1">
              <a:off x="2088216" y="1337488"/>
              <a:ext cx="1059866" cy="1066545"/>
              <a:chOff x="5368897" y="1487338"/>
              <a:chExt cx="1154260" cy="1161533"/>
            </a:xfrm>
          </p:grpSpPr>
          <p:sp>
            <p:nvSpPr>
              <p:cNvPr id="28" name="Google Shape;488;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489;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5" name="Google Shape;490;p23"/>
            <p:cNvGrpSpPr/>
            <p:nvPr/>
          </p:nvGrpSpPr>
          <p:grpSpPr>
            <a:xfrm rot="-1085154" flipH="1">
              <a:off x="1701027" y="2000021"/>
              <a:ext cx="886769" cy="892357"/>
              <a:chOff x="5368897" y="1487338"/>
              <a:chExt cx="1154260" cy="1161533"/>
            </a:xfrm>
          </p:grpSpPr>
          <p:sp>
            <p:nvSpPr>
              <p:cNvPr id="26" name="Google Shape;491;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492;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 name="Rectangle 3"/>
          <p:cNvSpPr/>
          <p:nvPr/>
        </p:nvSpPr>
        <p:spPr>
          <a:xfrm>
            <a:off x="608240" y="1307552"/>
            <a:ext cx="6508007" cy="1271374"/>
          </a:xfrm>
          <a:prstGeom prst="rect">
            <a:avLst/>
          </a:prstGeom>
        </p:spPr>
        <p:txBody>
          <a:bodyPr wrap="square">
            <a:spAutoFit/>
          </a:bodyPr>
          <a:lstStyle/>
          <a:p>
            <a:pPr algn="ctr">
              <a:lnSpc>
                <a:spcPct val="130000"/>
              </a:lnSpc>
              <a:spcAft>
                <a:spcPts val="800"/>
              </a:spcAft>
            </a:pPr>
            <a:r>
              <a:rPr lang="vi-VN" sz="66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III. TỔNG KẾT</a:t>
            </a:r>
            <a:endParaRPr lang="en-US" sz="66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998" y="3533895"/>
            <a:ext cx="4114493" cy="31097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97677">
            <a:off x="7179330" y="1276702"/>
            <a:ext cx="4350081" cy="4413683"/>
          </a:xfrm>
          <a:prstGeom prst="rect">
            <a:avLst/>
          </a:prstGeom>
        </p:spPr>
      </p:pic>
      <p:pic>
        <p:nvPicPr>
          <p:cNvPr id="8" name="Google Shape;405;p15" descr="Imagen que contiene monitor, marco de fotos, sentado, foto&#10;&#10;Descripción generada automáticamente"/>
          <p:cNvPicPr preferRelativeResize="0"/>
          <p:nvPr/>
        </p:nvPicPr>
        <p:blipFill rotWithShape="1">
          <a:blip r:embed="rId5">
            <a:alphaModFix/>
          </a:blip>
          <a:srcRect/>
          <a:stretch/>
        </p:blipFill>
        <p:spPr>
          <a:xfrm rot="269212">
            <a:off x="6770924" y="647168"/>
            <a:ext cx="5181368" cy="6331214"/>
          </a:xfrm>
          <a:prstGeom prst="rect">
            <a:avLst/>
          </a:prstGeom>
          <a:noFill/>
          <a:ln>
            <a:noFill/>
          </a:ln>
        </p:spPr>
      </p:pic>
    </p:spTree>
    <p:extLst>
      <p:ext uri="{BB962C8B-B14F-4D97-AF65-F5344CB8AC3E}">
        <p14:creationId xmlns:p14="http://schemas.microsoft.com/office/powerpoint/2010/main" val="125918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6028" y="1703763"/>
            <a:ext cx="11863444" cy="4523287"/>
            <a:chOff x="-3963962" y="1991539"/>
            <a:chExt cx="11249538" cy="4289216"/>
          </a:xfrm>
        </p:grpSpPr>
        <p:sp>
          <p:nvSpPr>
            <p:cNvPr id="14" name="Freeform 248"/>
            <p:cNvSpPr>
              <a:spLocks/>
            </p:cNvSpPr>
            <p:nvPr/>
          </p:nvSpPr>
          <p:spPr bwMode="auto">
            <a:xfrm flipH="1">
              <a:off x="3727841" y="3714362"/>
              <a:ext cx="1316579" cy="733908"/>
            </a:xfrm>
            <a:custGeom>
              <a:avLst/>
              <a:gdLst>
                <a:gd name="T0" fmla="*/ 437 w 437"/>
                <a:gd name="T1" fmla="*/ 0 h 819"/>
                <a:gd name="T2" fmla="*/ 0 w 437"/>
                <a:gd name="T3" fmla="*/ 355 h 819"/>
                <a:gd name="T4" fmla="*/ 0 w 437"/>
                <a:gd name="T5" fmla="*/ 511 h 819"/>
                <a:gd name="T6" fmla="*/ 437 w 437"/>
                <a:gd name="T7" fmla="*/ 819 h 819"/>
                <a:gd name="T8" fmla="*/ 437 w 437"/>
                <a:gd name="T9" fmla="*/ 0 h 819"/>
              </a:gdLst>
              <a:ahLst/>
              <a:cxnLst>
                <a:cxn ang="0">
                  <a:pos x="T0" y="T1"/>
                </a:cxn>
                <a:cxn ang="0">
                  <a:pos x="T2" y="T3"/>
                </a:cxn>
                <a:cxn ang="0">
                  <a:pos x="T4" y="T5"/>
                </a:cxn>
                <a:cxn ang="0">
                  <a:pos x="T6" y="T7"/>
                </a:cxn>
                <a:cxn ang="0">
                  <a:pos x="T8" y="T9"/>
                </a:cxn>
              </a:cxnLst>
              <a:rect l="0" t="0" r="r" b="b"/>
              <a:pathLst>
                <a:path w="437" h="819">
                  <a:moveTo>
                    <a:pt x="437" y="0"/>
                  </a:moveTo>
                  <a:lnTo>
                    <a:pt x="0" y="355"/>
                  </a:lnTo>
                  <a:lnTo>
                    <a:pt x="0" y="511"/>
                  </a:lnTo>
                  <a:lnTo>
                    <a:pt x="437" y="819"/>
                  </a:lnTo>
                  <a:lnTo>
                    <a:pt x="437" y="0"/>
                  </a:lnTo>
                  <a:close/>
                </a:path>
              </a:pathLst>
            </a:custGeom>
            <a:solidFill>
              <a:schemeClr val="accent2">
                <a:lumMod val="75000"/>
              </a:schemeClr>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234"/>
            <p:cNvSpPr>
              <a:spLocks/>
            </p:cNvSpPr>
            <p:nvPr/>
          </p:nvSpPr>
          <p:spPr bwMode="auto">
            <a:xfrm>
              <a:off x="3727842" y="1991539"/>
              <a:ext cx="1874493" cy="981232"/>
            </a:xfrm>
            <a:custGeom>
              <a:avLst/>
              <a:gdLst>
                <a:gd name="T0" fmla="*/ 0 w 657"/>
                <a:gd name="T1" fmla="*/ 0 h 1095"/>
                <a:gd name="T2" fmla="*/ 657 w 657"/>
                <a:gd name="T3" fmla="*/ 1015 h 1095"/>
                <a:gd name="T4" fmla="*/ 572 w 657"/>
                <a:gd name="T5" fmla="*/ 1095 h 1095"/>
                <a:gd name="T6" fmla="*/ 0 w 657"/>
                <a:gd name="T7" fmla="*/ 821 h 1095"/>
                <a:gd name="T8" fmla="*/ 0 w 657"/>
                <a:gd name="T9" fmla="*/ 0 h 1095"/>
              </a:gdLst>
              <a:ahLst/>
              <a:cxnLst>
                <a:cxn ang="0">
                  <a:pos x="T0" y="T1"/>
                </a:cxn>
                <a:cxn ang="0">
                  <a:pos x="T2" y="T3"/>
                </a:cxn>
                <a:cxn ang="0">
                  <a:pos x="T4" y="T5"/>
                </a:cxn>
                <a:cxn ang="0">
                  <a:pos x="T6" y="T7"/>
                </a:cxn>
                <a:cxn ang="0">
                  <a:pos x="T8" y="T9"/>
                </a:cxn>
              </a:cxnLst>
              <a:rect l="0" t="0" r="r" b="b"/>
              <a:pathLst>
                <a:path w="657" h="1095">
                  <a:moveTo>
                    <a:pt x="0" y="0"/>
                  </a:moveTo>
                  <a:lnTo>
                    <a:pt x="657" y="1015"/>
                  </a:lnTo>
                  <a:lnTo>
                    <a:pt x="572" y="1095"/>
                  </a:lnTo>
                  <a:lnTo>
                    <a:pt x="0" y="821"/>
                  </a:lnTo>
                  <a:lnTo>
                    <a:pt x="0" y="0"/>
                  </a:lnTo>
                  <a:close/>
                </a:path>
              </a:pathLst>
            </a:custGeom>
            <a:solidFill>
              <a:schemeClr val="accent1">
                <a:lumMod val="75000"/>
              </a:schemeClr>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237"/>
            <p:cNvSpPr>
              <a:spLocks noChangeArrowheads="1"/>
            </p:cNvSpPr>
            <p:nvPr/>
          </p:nvSpPr>
          <p:spPr bwMode="auto">
            <a:xfrm>
              <a:off x="-3963962" y="5196903"/>
              <a:ext cx="8081983" cy="1083852"/>
            </a:xfrm>
            <a:prstGeom prst="rect">
              <a:avLst/>
            </a:prstGeom>
            <a:solidFill>
              <a:srgbClr val="D27F4A"/>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8"/>
            <p:cNvSpPr>
              <a:spLocks/>
            </p:cNvSpPr>
            <p:nvPr/>
          </p:nvSpPr>
          <p:spPr bwMode="auto">
            <a:xfrm>
              <a:off x="4118021" y="5026325"/>
              <a:ext cx="1860562" cy="981232"/>
            </a:xfrm>
            <a:custGeom>
              <a:avLst/>
              <a:gdLst>
                <a:gd name="T0" fmla="*/ 0 w 657"/>
                <a:gd name="T1" fmla="*/ 1095 h 1095"/>
                <a:gd name="T2" fmla="*/ 657 w 657"/>
                <a:gd name="T3" fmla="*/ 83 h 1095"/>
                <a:gd name="T4" fmla="*/ 572 w 657"/>
                <a:gd name="T5" fmla="*/ 0 h 1095"/>
                <a:gd name="T6" fmla="*/ 0 w 657"/>
                <a:gd name="T7" fmla="*/ 275 h 1095"/>
                <a:gd name="T8" fmla="*/ 0 w 657"/>
                <a:gd name="T9" fmla="*/ 1095 h 1095"/>
              </a:gdLst>
              <a:ahLst/>
              <a:cxnLst>
                <a:cxn ang="0">
                  <a:pos x="T0" y="T1"/>
                </a:cxn>
                <a:cxn ang="0">
                  <a:pos x="T2" y="T3"/>
                </a:cxn>
                <a:cxn ang="0">
                  <a:pos x="T4" y="T5"/>
                </a:cxn>
                <a:cxn ang="0">
                  <a:pos x="T6" y="T7"/>
                </a:cxn>
                <a:cxn ang="0">
                  <a:pos x="T8" y="T9"/>
                </a:cxn>
              </a:cxnLst>
              <a:rect l="0" t="0" r="r" b="b"/>
              <a:pathLst>
                <a:path w="657" h="1095">
                  <a:moveTo>
                    <a:pt x="0" y="1095"/>
                  </a:moveTo>
                  <a:lnTo>
                    <a:pt x="657" y="83"/>
                  </a:lnTo>
                  <a:lnTo>
                    <a:pt x="572" y="0"/>
                  </a:lnTo>
                  <a:lnTo>
                    <a:pt x="0" y="275"/>
                  </a:lnTo>
                  <a:lnTo>
                    <a:pt x="0" y="1095"/>
                  </a:lnTo>
                  <a:close/>
                </a:path>
              </a:pathLst>
            </a:custGeom>
            <a:solidFill>
              <a:schemeClr val="accent3">
                <a:lumMod val="75000"/>
              </a:schemeClr>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239"/>
            <p:cNvSpPr>
              <a:spLocks noChangeArrowheads="1"/>
            </p:cNvSpPr>
            <p:nvPr/>
          </p:nvSpPr>
          <p:spPr bwMode="auto">
            <a:xfrm>
              <a:off x="4900151" y="2740026"/>
              <a:ext cx="2385425" cy="2385425"/>
            </a:xfrm>
            <a:prstGeom prst="ellipse">
              <a:avLst/>
            </a:prstGeom>
            <a:solidFill>
              <a:schemeClr val="accent4">
                <a:lumMod val="75000"/>
              </a:schemeClr>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240"/>
            <p:cNvSpPr>
              <a:spLocks noChangeArrowheads="1"/>
            </p:cNvSpPr>
            <p:nvPr/>
          </p:nvSpPr>
          <p:spPr bwMode="auto">
            <a:xfrm>
              <a:off x="5196761" y="3036635"/>
              <a:ext cx="1793997" cy="1794893"/>
            </a:xfrm>
            <a:prstGeom prst="ellipse">
              <a:avLst/>
            </a:prstGeom>
            <a:solidFill>
              <a:schemeClr val="accent4">
                <a:lumMod val="60000"/>
                <a:lumOff val="40000"/>
              </a:schemeClr>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5"/>
            <p:cNvSpPr>
              <a:spLocks/>
            </p:cNvSpPr>
            <p:nvPr/>
          </p:nvSpPr>
          <p:spPr bwMode="auto">
            <a:xfrm>
              <a:off x="5425267" y="3208687"/>
              <a:ext cx="1655101" cy="1711556"/>
            </a:xfrm>
            <a:custGeom>
              <a:avLst/>
              <a:gdLst>
                <a:gd name="T0" fmla="*/ 632 w 781"/>
                <a:gd name="T1" fmla="*/ 0 h 808"/>
                <a:gd name="T2" fmla="*/ 582 w 781"/>
                <a:gd name="T3" fmla="*/ 10 h 808"/>
                <a:gd name="T4" fmla="*/ 741 w 781"/>
                <a:gd name="T5" fmla="*/ 342 h 808"/>
                <a:gd name="T6" fmla="*/ 741 w 781"/>
                <a:gd name="T7" fmla="*/ 342 h 808"/>
                <a:gd name="T8" fmla="*/ 315 w 781"/>
                <a:gd name="T9" fmla="*/ 769 h 808"/>
                <a:gd name="T10" fmla="*/ 50 w 781"/>
                <a:gd name="T11" fmla="*/ 676 h 808"/>
                <a:gd name="T12" fmla="*/ 50 w 781"/>
                <a:gd name="T13" fmla="*/ 676 h 808"/>
                <a:gd name="T14" fmla="*/ 0 w 781"/>
                <a:gd name="T15" fmla="*/ 686 h 808"/>
                <a:gd name="T16" fmla="*/ 18 w 781"/>
                <a:gd name="T17" fmla="*/ 702 h 808"/>
                <a:gd name="T18" fmla="*/ 315 w 781"/>
                <a:gd name="T19" fmla="*/ 808 h 808"/>
                <a:gd name="T20" fmla="*/ 781 w 781"/>
                <a:gd name="T21" fmla="*/ 342 h 808"/>
                <a:gd name="T22" fmla="*/ 632 w 781"/>
                <a:gd name="T23"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1" h="808">
                  <a:moveTo>
                    <a:pt x="632" y="0"/>
                  </a:moveTo>
                  <a:cubicBezTo>
                    <a:pt x="582" y="10"/>
                    <a:pt x="582" y="10"/>
                    <a:pt x="582" y="10"/>
                  </a:cubicBezTo>
                  <a:cubicBezTo>
                    <a:pt x="679" y="88"/>
                    <a:pt x="741" y="208"/>
                    <a:pt x="741" y="342"/>
                  </a:cubicBezTo>
                  <a:cubicBezTo>
                    <a:pt x="741" y="342"/>
                    <a:pt x="741" y="342"/>
                    <a:pt x="741" y="342"/>
                  </a:cubicBezTo>
                  <a:cubicBezTo>
                    <a:pt x="741" y="578"/>
                    <a:pt x="551" y="769"/>
                    <a:pt x="315" y="769"/>
                  </a:cubicBezTo>
                  <a:cubicBezTo>
                    <a:pt x="215" y="769"/>
                    <a:pt x="122" y="734"/>
                    <a:pt x="50" y="676"/>
                  </a:cubicBezTo>
                  <a:cubicBezTo>
                    <a:pt x="50" y="676"/>
                    <a:pt x="50" y="676"/>
                    <a:pt x="50" y="676"/>
                  </a:cubicBezTo>
                  <a:cubicBezTo>
                    <a:pt x="0" y="686"/>
                    <a:pt x="0" y="686"/>
                    <a:pt x="0" y="686"/>
                  </a:cubicBezTo>
                  <a:cubicBezTo>
                    <a:pt x="6" y="691"/>
                    <a:pt x="12" y="696"/>
                    <a:pt x="18" y="702"/>
                  </a:cubicBezTo>
                  <a:cubicBezTo>
                    <a:pt x="99" y="768"/>
                    <a:pt x="202" y="808"/>
                    <a:pt x="315" y="808"/>
                  </a:cubicBezTo>
                  <a:cubicBezTo>
                    <a:pt x="573" y="808"/>
                    <a:pt x="781" y="600"/>
                    <a:pt x="781" y="342"/>
                  </a:cubicBezTo>
                  <a:cubicBezTo>
                    <a:pt x="781" y="207"/>
                    <a:pt x="724" y="85"/>
                    <a:pt x="632" y="0"/>
                  </a:cubicBezTo>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246"/>
            <p:cNvSpPr>
              <a:spLocks/>
            </p:cNvSpPr>
            <p:nvPr/>
          </p:nvSpPr>
          <p:spPr bwMode="auto">
            <a:xfrm>
              <a:off x="5105359" y="2945233"/>
              <a:ext cx="1650621" cy="1707971"/>
            </a:xfrm>
            <a:custGeom>
              <a:avLst/>
              <a:gdLst>
                <a:gd name="T0" fmla="*/ 466 w 779"/>
                <a:gd name="T1" fmla="*/ 0 h 806"/>
                <a:gd name="T2" fmla="*/ 0 w 779"/>
                <a:gd name="T3" fmla="*/ 466 h 806"/>
                <a:gd name="T4" fmla="*/ 126 w 779"/>
                <a:gd name="T5" fmla="*/ 785 h 806"/>
                <a:gd name="T6" fmla="*/ 147 w 779"/>
                <a:gd name="T7" fmla="*/ 806 h 806"/>
                <a:gd name="T8" fmla="*/ 196 w 779"/>
                <a:gd name="T9" fmla="*/ 796 h 806"/>
                <a:gd name="T10" fmla="*/ 158 w 779"/>
                <a:gd name="T11" fmla="*/ 761 h 806"/>
                <a:gd name="T12" fmla="*/ 40 w 779"/>
                <a:gd name="T13" fmla="*/ 466 h 806"/>
                <a:gd name="T14" fmla="*/ 40 w 779"/>
                <a:gd name="T15" fmla="*/ 466 h 806"/>
                <a:gd name="T16" fmla="*/ 466 w 779"/>
                <a:gd name="T17" fmla="*/ 40 h 806"/>
                <a:gd name="T18" fmla="*/ 606 w 779"/>
                <a:gd name="T19" fmla="*/ 64 h 806"/>
                <a:gd name="T20" fmla="*/ 729 w 779"/>
                <a:gd name="T21" fmla="*/ 131 h 806"/>
                <a:gd name="T22" fmla="*/ 729 w 779"/>
                <a:gd name="T23" fmla="*/ 131 h 806"/>
                <a:gd name="T24" fmla="*/ 779 w 779"/>
                <a:gd name="T25" fmla="*/ 121 h 806"/>
                <a:gd name="T26" fmla="*/ 732 w 779"/>
                <a:gd name="T27" fmla="*/ 83 h 806"/>
                <a:gd name="T28" fmla="*/ 676 w 779"/>
                <a:gd name="T29" fmla="*/ 50 h 806"/>
                <a:gd name="T30" fmla="*/ 466 w 779"/>
                <a:gd name="T31"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9" h="806">
                  <a:moveTo>
                    <a:pt x="466" y="0"/>
                  </a:moveTo>
                  <a:cubicBezTo>
                    <a:pt x="209" y="0"/>
                    <a:pt x="0" y="209"/>
                    <a:pt x="0" y="466"/>
                  </a:cubicBezTo>
                  <a:cubicBezTo>
                    <a:pt x="0" y="590"/>
                    <a:pt x="48" y="702"/>
                    <a:pt x="126" y="785"/>
                  </a:cubicBezTo>
                  <a:cubicBezTo>
                    <a:pt x="133" y="792"/>
                    <a:pt x="140" y="799"/>
                    <a:pt x="147" y="806"/>
                  </a:cubicBezTo>
                  <a:cubicBezTo>
                    <a:pt x="196" y="796"/>
                    <a:pt x="196" y="796"/>
                    <a:pt x="196" y="796"/>
                  </a:cubicBezTo>
                  <a:cubicBezTo>
                    <a:pt x="183" y="785"/>
                    <a:pt x="170" y="773"/>
                    <a:pt x="158" y="761"/>
                  </a:cubicBezTo>
                  <a:cubicBezTo>
                    <a:pt x="85" y="684"/>
                    <a:pt x="40" y="581"/>
                    <a:pt x="40" y="466"/>
                  </a:cubicBezTo>
                  <a:cubicBezTo>
                    <a:pt x="40" y="466"/>
                    <a:pt x="40" y="466"/>
                    <a:pt x="40" y="466"/>
                  </a:cubicBezTo>
                  <a:cubicBezTo>
                    <a:pt x="40" y="231"/>
                    <a:pt x="231" y="40"/>
                    <a:pt x="466" y="40"/>
                  </a:cubicBezTo>
                  <a:cubicBezTo>
                    <a:pt x="515" y="40"/>
                    <a:pt x="563" y="48"/>
                    <a:pt x="606" y="64"/>
                  </a:cubicBezTo>
                  <a:cubicBezTo>
                    <a:pt x="651" y="79"/>
                    <a:pt x="693" y="102"/>
                    <a:pt x="729" y="131"/>
                  </a:cubicBezTo>
                  <a:cubicBezTo>
                    <a:pt x="729" y="131"/>
                    <a:pt x="729" y="131"/>
                    <a:pt x="729" y="131"/>
                  </a:cubicBezTo>
                  <a:cubicBezTo>
                    <a:pt x="779" y="121"/>
                    <a:pt x="779" y="121"/>
                    <a:pt x="779" y="121"/>
                  </a:cubicBezTo>
                  <a:cubicBezTo>
                    <a:pt x="764" y="107"/>
                    <a:pt x="748" y="95"/>
                    <a:pt x="732" y="83"/>
                  </a:cubicBezTo>
                  <a:cubicBezTo>
                    <a:pt x="714" y="71"/>
                    <a:pt x="696" y="60"/>
                    <a:pt x="676" y="50"/>
                  </a:cubicBezTo>
                  <a:cubicBezTo>
                    <a:pt x="613" y="18"/>
                    <a:pt x="542" y="0"/>
                    <a:pt x="466" y="0"/>
                  </a:cubicBezTo>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247"/>
            <p:cNvSpPr>
              <a:spLocks noChangeArrowheads="1"/>
            </p:cNvSpPr>
            <p:nvPr/>
          </p:nvSpPr>
          <p:spPr bwMode="auto">
            <a:xfrm flipH="1">
              <a:off x="-3963962" y="3503261"/>
              <a:ext cx="8081985" cy="1156109"/>
            </a:xfrm>
            <a:prstGeom prst="rect">
              <a:avLst/>
            </a:prstGeom>
            <a:solidFill>
              <a:srgbClr val="B7BBA7"/>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459969" y="4512851"/>
              <a:ext cx="4190895" cy="496145"/>
            </a:xfrm>
            <a:prstGeom prst="rect">
              <a:avLst/>
            </a:prstGeom>
            <a:noFill/>
          </p:spPr>
          <p:txBody>
            <a:bodyPr wrap="square" rtlCol="0">
              <a:spAutoFit/>
            </a:bodyPr>
            <a:lstStyle/>
            <a:p>
              <a:pPr lvl="0" algn="just" eaLnBrk="0" hangingPunct="0"/>
              <a:r>
                <a:rPr lang="en-US" sz="2800" dirty="0">
                  <a:solidFill>
                    <a:schemeClr val="bg1"/>
                  </a:solidFill>
                  <a:latin typeface="Times New Roman" pitchFamily="18" charset="0"/>
                  <a:ea typeface="Calibri" pitchFamily="34" charset="0"/>
                  <a:cs typeface="Times New Roman" pitchFamily="18" charset="0"/>
                </a:rPr>
                <a:t>,</a:t>
              </a:r>
            </a:p>
          </p:txBody>
        </p:sp>
        <p:sp>
          <p:nvSpPr>
            <p:cNvPr id="16" name="TextBox 15"/>
            <p:cNvSpPr txBox="1"/>
            <p:nvPr/>
          </p:nvSpPr>
          <p:spPr>
            <a:xfrm>
              <a:off x="-3892184" y="3575826"/>
              <a:ext cx="7075050" cy="904734"/>
            </a:xfrm>
            <a:prstGeom prst="rect">
              <a:avLst/>
            </a:prstGeom>
            <a:noFill/>
          </p:spPr>
          <p:txBody>
            <a:bodyPr wrap="square" rtlCol="0">
              <a:spAutoFit/>
            </a:bodyPr>
            <a:lstStyle/>
            <a:p>
              <a:pPr lvl="0" algn="just" eaLnBrk="0" hangingPunct="0"/>
              <a:r>
                <a:rPr lang="vi-VN" sz="2800" dirty="0">
                  <a:solidFill>
                    <a:schemeClr val="bg1">
                      <a:lumMod val="20000"/>
                      <a:lumOff val="80000"/>
                    </a:schemeClr>
                  </a:solidFill>
                  <a:latin typeface="Times New Roman" pitchFamily="18" charset="0"/>
                  <a:ea typeface="Calibri" pitchFamily="34" charset="0"/>
                  <a:cs typeface="Times New Roman" pitchFamily="18" charset="0"/>
                </a:rPr>
                <a:t>Trong bài thơ, tác giả đã sử dụng những biện pháp nghệ thuật gì để nêu bật lên các hình ảnh đặc sắc</a:t>
              </a:r>
              <a:endParaRPr lang="en-US" sz="2800" dirty="0">
                <a:solidFill>
                  <a:schemeClr val="bg1">
                    <a:lumMod val="20000"/>
                    <a:lumOff val="80000"/>
                  </a:schemeClr>
                </a:solidFill>
                <a:latin typeface="Times New Roman" pitchFamily="18" charset="0"/>
                <a:ea typeface="Calibri" pitchFamily="34" charset="0"/>
                <a:cs typeface="Times New Roman" pitchFamily="18" charset="0"/>
              </a:endParaRPr>
            </a:p>
          </p:txBody>
        </p:sp>
      </p:grpSp>
      <p:pic>
        <p:nvPicPr>
          <p:cNvPr id="18"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5694" y="2875462"/>
            <a:ext cx="2009775" cy="1666754"/>
          </a:xfrm>
          <a:prstGeom prst="rect">
            <a:avLst/>
          </a:prstGeom>
          <a:noFill/>
          <a:ln w="9525">
            <a:noFill/>
          </a:ln>
        </p:spPr>
      </p:pic>
      <p:sp>
        <p:nvSpPr>
          <p:cNvPr id="19" name="Rectangle 233"/>
          <p:cNvSpPr>
            <a:spLocks noChangeArrowheads="1"/>
          </p:cNvSpPr>
          <p:nvPr/>
        </p:nvSpPr>
        <p:spPr bwMode="auto">
          <a:xfrm>
            <a:off x="238835" y="1647416"/>
            <a:ext cx="8521707" cy="1066800"/>
          </a:xfrm>
          <a:prstGeom prst="rect">
            <a:avLst/>
          </a:prstGeom>
          <a:solidFill>
            <a:srgbClr val="D3B68A"/>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325463" y="1797193"/>
            <a:ext cx="8156015" cy="523220"/>
          </a:xfrm>
          <a:prstGeom prst="rect">
            <a:avLst/>
          </a:prstGeom>
          <a:noFill/>
        </p:spPr>
        <p:txBody>
          <a:bodyPr wrap="square" rtlCol="0">
            <a:spAutoFit/>
          </a:bodyPr>
          <a:lstStyle/>
          <a:p>
            <a:pPr lvl="0" algn="just"/>
            <a:r>
              <a:rPr lang="vi-VN" sz="2800" dirty="0">
                <a:solidFill>
                  <a:schemeClr val="bg1">
                    <a:lumMod val="20000"/>
                    <a:lumOff val="80000"/>
                  </a:schemeClr>
                </a:solidFill>
                <a:latin typeface="Times New Roman" pitchFamily="18" charset="0"/>
                <a:ea typeface="Calibri" pitchFamily="34" charset="0"/>
                <a:cs typeface="Times New Roman" pitchFamily="18" charset="0"/>
              </a:rPr>
              <a:t>Em hãy nhắc lại những nội dung chính có trong bài thơ</a:t>
            </a:r>
            <a:endParaRPr lang="en-US" sz="1600" dirty="0">
              <a:solidFill>
                <a:schemeClr val="bg1">
                  <a:lumMod val="20000"/>
                  <a:lumOff val="80000"/>
                </a:schemeClr>
              </a:solidFill>
              <a:latin typeface="Times New Roman" pitchFamily="18" charset="0"/>
              <a:cs typeface="Times New Roman" pitchFamily="18" charset="0"/>
            </a:endParaRPr>
          </a:p>
        </p:txBody>
      </p:sp>
      <p:sp>
        <p:nvSpPr>
          <p:cNvPr id="21" name="Rectangle 20"/>
          <p:cNvSpPr/>
          <p:nvPr/>
        </p:nvSpPr>
        <p:spPr>
          <a:xfrm>
            <a:off x="313710" y="5189109"/>
            <a:ext cx="7281709" cy="954107"/>
          </a:xfrm>
          <a:prstGeom prst="rect">
            <a:avLst/>
          </a:prstGeom>
        </p:spPr>
        <p:txBody>
          <a:bodyPr wrap="square">
            <a:spAutoFit/>
          </a:bodyPr>
          <a:lstStyle/>
          <a:p>
            <a:pPr lvl="0" algn="just" eaLnBrk="0" hangingPunct="0"/>
            <a:r>
              <a:rPr lang="vi-VN" sz="2800" dirty="0">
                <a:solidFill>
                  <a:schemeClr val="bg1">
                    <a:lumMod val="20000"/>
                    <a:lumOff val="80000"/>
                  </a:schemeClr>
                </a:solidFill>
                <a:latin typeface="Times New Roman" pitchFamily="18" charset="0"/>
                <a:ea typeface="Calibri" pitchFamily="34" charset="0"/>
                <a:cs typeface="Times New Roman" pitchFamily="18" charset="0"/>
              </a:rPr>
              <a:t>Em có suy nghĩ, cảm nhận gì về bài thơ cũng như khao khát được hiến dâng của tác giả</a:t>
            </a:r>
            <a:endParaRPr lang="en-US" sz="3600" dirty="0">
              <a:solidFill>
                <a:schemeClr val="bg1">
                  <a:lumMod val="20000"/>
                  <a:lumOff val="80000"/>
                </a:schemeClr>
              </a:solidFill>
              <a:latin typeface="Arial" pitchFamily="34" charset="0"/>
              <a:cs typeface="Arial" pitchFamily="34" charset="0"/>
            </a:endParaRPr>
          </a:p>
        </p:txBody>
      </p:sp>
      <p:sp>
        <p:nvSpPr>
          <p:cNvPr id="27" name="Rectangle 26"/>
          <p:cNvSpPr/>
          <p:nvPr/>
        </p:nvSpPr>
        <p:spPr>
          <a:xfrm>
            <a:off x="185200" y="348041"/>
            <a:ext cx="2872902"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III. TỔNG KẾT</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20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downLeft)">
                                      <p:cBhvr>
                                        <p:cTn id="15" dur="500"/>
                                        <p:tgtEl>
                                          <p:spTgt spid="2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strips(down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rot="348143">
            <a:off x="5161383" y="47773"/>
            <a:ext cx="6839061" cy="413609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2179" y="0"/>
            <a:ext cx="2872902"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III. TỔNG KẾT</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81872" y="578017"/>
            <a:ext cx="2393604"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1.  Nội dung</a:t>
            </a:r>
            <a:endParaRPr lang="en-US" sz="3200" dirty="0">
              <a:solidFill>
                <a:srgbClr val="75845C"/>
              </a:solidFill>
              <a:latin typeface="Arial" panose="020B0604020202020204" pitchFamily="34" charset="0"/>
            </a:endParaRPr>
          </a:p>
        </p:txBody>
      </p:sp>
      <p:sp>
        <p:nvSpPr>
          <p:cNvPr id="6" name="Rectangle 5"/>
          <p:cNvSpPr/>
          <p:nvPr/>
        </p:nvSpPr>
        <p:spPr>
          <a:xfrm rot="21554682">
            <a:off x="5957215" y="923136"/>
            <a:ext cx="5267860" cy="2299610"/>
          </a:xfrm>
          <a:prstGeom prst="rect">
            <a:avLst/>
          </a:prstGeom>
        </p:spPr>
        <p:txBody>
          <a:bodyPr wrap="square">
            <a:spAutoFit/>
          </a:bodyPr>
          <a:lstStyle/>
          <a:p>
            <a:pPr algn="ctr"/>
            <a:r>
              <a:rPr lang="vi-VN" sz="2800" dirty="0">
                <a:solidFill>
                  <a:srgbClr val="75845C"/>
                </a:solidFill>
                <a:latin typeface="Times New Roman" panose="02020603050405020304" pitchFamily="18" charset="0"/>
                <a:ea typeface="Times New Roman" panose="02020603050405020304" pitchFamily="18" charset="0"/>
              </a:rPr>
              <a:t>Bài thơ thể hiện t</a:t>
            </a:r>
            <a:r>
              <a:rPr lang="en-US" sz="2800" dirty="0" err="1">
                <a:solidFill>
                  <a:srgbClr val="75845C"/>
                </a:solidFill>
                <a:latin typeface="Times New Roman" panose="02020603050405020304" pitchFamily="18" charset="0"/>
                <a:ea typeface="Times New Roman" panose="02020603050405020304" pitchFamily="18" charset="0"/>
              </a:rPr>
              <a:t>ình</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yêu</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thiên</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nhiên</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yêu</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đất</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nước</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cuộc</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đời</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và</a:t>
            </a:r>
            <a:r>
              <a:rPr lang="vi-VN" sz="2800" dirty="0">
                <a:solidFill>
                  <a:srgbClr val="75845C"/>
                </a:solidFill>
                <a:latin typeface="Times New Roman" panose="02020603050405020304" pitchFamily="18" charset="0"/>
                <a:ea typeface="Times New Roman" panose="02020603050405020304" pitchFamily="18" charset="0"/>
              </a:rPr>
              <a:t> ước</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nguyện</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được</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cống</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hiến</a:t>
            </a:r>
            <a:r>
              <a:rPr lang="en-US" sz="2800" dirty="0">
                <a:solidFill>
                  <a:srgbClr val="75845C"/>
                </a:solidFill>
                <a:latin typeface="Times New Roman" panose="02020603050405020304" pitchFamily="18" charset="0"/>
                <a:ea typeface="Times New Roman" panose="02020603050405020304" pitchFamily="18" charset="0"/>
              </a:rPr>
              <a:t> “ </a:t>
            </a:r>
            <a:r>
              <a:rPr lang="en-US" sz="2800" dirty="0" err="1">
                <a:solidFill>
                  <a:srgbClr val="75845C"/>
                </a:solidFill>
                <a:latin typeface="Times New Roman" panose="02020603050405020304" pitchFamily="18" charset="0"/>
                <a:ea typeface="Times New Roman" panose="02020603050405020304" pitchFamily="18" charset="0"/>
              </a:rPr>
              <a:t>mùa</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xuân</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nho</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nhỏ</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vào</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mùa</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xuân</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lớn</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của</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đất</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nước</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của</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tác</a:t>
            </a:r>
            <a:r>
              <a:rPr lang="en-US" sz="2800" dirty="0">
                <a:solidFill>
                  <a:srgbClr val="75845C"/>
                </a:solidFill>
                <a:latin typeface="Times New Roman" panose="02020603050405020304" pitchFamily="18" charset="0"/>
                <a:ea typeface="Times New Roman" panose="02020603050405020304" pitchFamily="18" charset="0"/>
              </a:rPr>
              <a:t> </a:t>
            </a:r>
            <a:r>
              <a:rPr lang="en-US" sz="2800" dirty="0" err="1">
                <a:solidFill>
                  <a:srgbClr val="75845C"/>
                </a:solidFill>
                <a:latin typeface="Times New Roman" panose="02020603050405020304" pitchFamily="18" charset="0"/>
                <a:ea typeface="Times New Roman" panose="02020603050405020304" pitchFamily="18" charset="0"/>
              </a:rPr>
              <a:t>giả</a:t>
            </a:r>
            <a:r>
              <a:rPr lang="en-US" sz="2800" dirty="0">
                <a:solidFill>
                  <a:srgbClr val="75845C"/>
                </a:solidFill>
                <a:latin typeface="Times New Roman" panose="02020603050405020304" pitchFamily="18" charset="0"/>
                <a:ea typeface="Times New Roman" panose="02020603050405020304" pitchFamily="18" charset="0"/>
              </a:rPr>
              <a:t>.</a:t>
            </a:r>
            <a:endParaRPr lang="en-US" sz="2800" dirty="0">
              <a:solidFill>
                <a:srgbClr val="75845C"/>
              </a:solidFill>
            </a:endParaRPr>
          </a:p>
        </p:txBody>
      </p:sp>
      <p:sp>
        <p:nvSpPr>
          <p:cNvPr id="9" name="AutoShape 2" descr="Tập làm văn lớp 2: Tả cảnh mùa xuân - Mobit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Pano tranh cổ động xây dựng đất nước giàu mạ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18" y="1541462"/>
            <a:ext cx="4073555" cy="40735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stretch>
            <a:fillRect/>
          </a:stretch>
        </p:blipFill>
        <p:spPr>
          <a:xfrm>
            <a:off x="4704488" y="4278488"/>
            <a:ext cx="4144543" cy="2486725"/>
          </a:xfrm>
          <a:prstGeom prst="rect">
            <a:avLst/>
          </a:prstGeom>
          <a:ln>
            <a:noFill/>
          </a:ln>
          <a:effectLst>
            <a:softEdge rad="112500"/>
          </a:effectLst>
        </p:spPr>
      </p:pic>
    </p:spTree>
    <p:extLst>
      <p:ext uri="{BB962C8B-B14F-4D97-AF65-F5344CB8AC3E}">
        <p14:creationId xmlns:p14="http://schemas.microsoft.com/office/powerpoint/2010/main" val="295280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179" y="0"/>
            <a:ext cx="2872902"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III. TỔNG KẾT</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81872" y="578017"/>
            <a:ext cx="2757486"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2.  Nghệ thuật</a:t>
            </a:r>
            <a:endParaRPr lang="en-US" sz="3200" dirty="0">
              <a:solidFill>
                <a:srgbClr val="75845C"/>
              </a:solidFill>
              <a:latin typeface="Arial" panose="020B0604020202020204" pitchFamily="34" charset="0"/>
            </a:endParaRPr>
          </a:p>
        </p:txBody>
      </p:sp>
      <p:sp>
        <p:nvSpPr>
          <p:cNvPr id="6" name="AutoShape 2" descr="Tập làm văn lớp 2: Tả cảnh mùa xuân - Mobit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588132" y="1593076"/>
            <a:ext cx="9638993" cy="1100808"/>
          </a:xfrm>
          <a:prstGeom prst="rect">
            <a:avLst/>
          </a:prstGeom>
          <a:noFill/>
          <a:ln w="9525">
            <a:noFill/>
            <a:miter lim="800000"/>
            <a:headEnd/>
            <a:tailEnd/>
          </a:ln>
        </p:spPr>
        <p:txBody>
          <a:bodyPr wrap="square" lIns="114803" tIns="57401" rIns="114803" bIns="57401">
            <a:spAutoFit/>
          </a:bodyPr>
          <a:lstStyle/>
          <a:p>
            <a:r>
              <a:rPr lang="vi-VN" sz="3200" dirty="0">
                <a:solidFill>
                  <a:srgbClr val="75845C"/>
                </a:solidFill>
                <a:latin typeface="Times New Roman" panose="02020603050405020304" pitchFamily="18" charset="0"/>
                <a:ea typeface="Times New Roman" panose="02020603050405020304" pitchFamily="18" charset="0"/>
              </a:rPr>
              <a:t>T</a:t>
            </a:r>
            <a:r>
              <a:rPr lang="en-US" sz="3200" dirty="0" err="1">
                <a:solidFill>
                  <a:srgbClr val="75845C"/>
                </a:solidFill>
                <a:latin typeface="Times New Roman" panose="02020603050405020304" pitchFamily="18" charset="0"/>
                <a:ea typeface="Times New Roman" panose="02020603050405020304" pitchFamily="18" charset="0"/>
              </a:rPr>
              <a:t>hể</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thơ</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năm</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chữ</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nhẹ</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nhàng</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tha</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thiết</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mang</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âm</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hưởng</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gần</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gũi</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với</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dân</a:t>
            </a:r>
            <a:r>
              <a:rPr lang="en-US" sz="3200" dirty="0">
                <a:solidFill>
                  <a:srgbClr val="75845C"/>
                </a:solidFill>
                <a:latin typeface="Times New Roman" panose="02020603050405020304" pitchFamily="18" charset="0"/>
                <a:ea typeface="Times New Roman" panose="02020603050405020304" pitchFamily="18" charset="0"/>
              </a:rPr>
              <a:t> c</a:t>
            </a:r>
            <a:r>
              <a:rPr lang="vi-VN" sz="3200" dirty="0">
                <a:solidFill>
                  <a:srgbClr val="75845C"/>
                </a:solidFill>
                <a:latin typeface="Times New Roman" panose="02020603050405020304" pitchFamily="18" charset="0"/>
                <a:ea typeface="Times New Roman" panose="02020603050405020304" pitchFamily="18" charset="0"/>
              </a:rPr>
              <a:t>a</a:t>
            </a:r>
            <a:endParaRPr lang="en-US" sz="3200" dirty="0">
              <a:solidFill>
                <a:srgbClr val="75845C"/>
              </a:solidFill>
              <a:latin typeface="Times New Roman" pitchFamily="18" charset="0"/>
              <a:cs typeface="Times New Roman" pitchFamily="18" charset="0"/>
            </a:endParaRPr>
          </a:p>
        </p:txBody>
      </p:sp>
      <p:sp>
        <p:nvSpPr>
          <p:cNvPr id="8" name="圆角矩形 3"/>
          <p:cNvSpPr/>
          <p:nvPr/>
        </p:nvSpPr>
        <p:spPr>
          <a:xfrm>
            <a:off x="726665" y="1467592"/>
            <a:ext cx="10972800" cy="1438288"/>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09">
              <a:latin typeface="Arial" panose="020B0604020202020204" pitchFamily="34" charset="0"/>
              <a:ea typeface="微软雅黑" panose="020B0503020204020204" pitchFamily="34" charset="-122"/>
              <a:sym typeface="Arial" panose="020B0604020202020204" pitchFamily="34" charset="0"/>
            </a:endParaRPr>
          </a:p>
        </p:txBody>
      </p:sp>
      <p:sp>
        <p:nvSpPr>
          <p:cNvPr id="9" name="椭圆 4"/>
          <p:cNvSpPr/>
          <p:nvPr/>
        </p:nvSpPr>
        <p:spPr>
          <a:xfrm>
            <a:off x="949369" y="1905466"/>
            <a:ext cx="562540" cy="5625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09" dirty="0">
                <a:latin typeface="Arial" panose="020B0604020202020204" pitchFamily="34" charset="0"/>
                <a:ea typeface="微软雅黑" panose="020B0503020204020204" pitchFamily="34" charset="-122"/>
                <a:sym typeface="Arial" panose="020B0604020202020204" pitchFamily="34" charset="0"/>
              </a:rPr>
              <a:t>01</a:t>
            </a:r>
            <a:endParaRPr lang="zh-CN" altLang="en-US" sz="1509"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27"/>
          <p:cNvSpPr/>
          <p:nvPr/>
        </p:nvSpPr>
        <p:spPr>
          <a:xfrm>
            <a:off x="673732" y="3345852"/>
            <a:ext cx="10972800" cy="1258484"/>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09">
              <a:solidFill>
                <a:srgbClr val="75845C"/>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28"/>
          <p:cNvSpPr/>
          <p:nvPr/>
        </p:nvSpPr>
        <p:spPr>
          <a:xfrm>
            <a:off x="949369" y="3648159"/>
            <a:ext cx="562540" cy="562540"/>
          </a:xfrm>
          <a:prstGeom prst="ellipse">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09" dirty="0">
                <a:solidFill>
                  <a:schemeClr val="bg1">
                    <a:lumMod val="20000"/>
                    <a:lumOff val="80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509" dirty="0">
              <a:solidFill>
                <a:schemeClr val="bg1">
                  <a:lumMod val="20000"/>
                  <a:lumOff val="8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30"/>
          <p:cNvSpPr/>
          <p:nvPr/>
        </p:nvSpPr>
        <p:spPr>
          <a:xfrm>
            <a:off x="726665" y="4906643"/>
            <a:ext cx="10972800" cy="1289177"/>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09">
              <a:solidFill>
                <a:srgbClr val="75845C"/>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31"/>
          <p:cNvSpPr/>
          <p:nvPr/>
        </p:nvSpPr>
        <p:spPr>
          <a:xfrm>
            <a:off x="949369" y="5335619"/>
            <a:ext cx="562540" cy="562540"/>
          </a:xfrm>
          <a:prstGeom prst="ellipse">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09" dirty="0">
                <a:solidFill>
                  <a:schemeClr val="bg1">
                    <a:lumMod val="20000"/>
                    <a:lumOff val="80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509" dirty="0">
              <a:solidFill>
                <a:schemeClr val="bg1">
                  <a:lumMod val="20000"/>
                  <a:lumOff val="8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 Box 9"/>
          <p:cNvSpPr txBox="1">
            <a:spLocks noChangeArrowheads="1"/>
          </p:cNvSpPr>
          <p:nvPr/>
        </p:nvSpPr>
        <p:spPr bwMode="auto">
          <a:xfrm>
            <a:off x="1588132" y="3379025"/>
            <a:ext cx="10139632" cy="1100808"/>
          </a:xfrm>
          <a:prstGeom prst="rect">
            <a:avLst/>
          </a:prstGeom>
          <a:noFill/>
          <a:ln w="9525">
            <a:noFill/>
            <a:miter lim="800000"/>
            <a:headEnd/>
            <a:tailEnd/>
          </a:ln>
        </p:spPr>
        <p:txBody>
          <a:bodyPr wrap="square" lIns="114803" tIns="57401" rIns="114803" bIns="57401">
            <a:spAutoFit/>
          </a:bodyPr>
          <a:lstStyle/>
          <a:p>
            <a:r>
              <a:rPr lang="vi-VN" sz="3200" dirty="0">
                <a:solidFill>
                  <a:srgbClr val="75845C"/>
                </a:solidFill>
                <a:latin typeface="Times New Roman" panose="02020603050405020304" pitchFamily="18" charset="0"/>
                <a:ea typeface="Times New Roman" panose="02020603050405020304" pitchFamily="18" charset="0"/>
              </a:rPr>
              <a:t>N</a:t>
            </a:r>
            <a:r>
              <a:rPr lang="en-US" sz="3200" dirty="0" err="1">
                <a:solidFill>
                  <a:srgbClr val="75845C"/>
                </a:solidFill>
                <a:latin typeface="Times New Roman" panose="02020603050405020304" pitchFamily="18" charset="0"/>
                <a:ea typeface="Times New Roman" panose="02020603050405020304" pitchFamily="18" charset="0"/>
              </a:rPr>
              <a:t>gôn</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ngữ</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thơ</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giản</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dị</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trong</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sáng</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giàu</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hình</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ảnh</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giàu</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cảm</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xúc</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với</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các</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ẩn</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dụ</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điệp</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từ</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điệp</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ngữ</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sử</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dụng</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từ</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xưng</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hô</a:t>
            </a:r>
            <a:r>
              <a:rPr lang="en-US" sz="3200" dirty="0">
                <a:solidFill>
                  <a:srgbClr val="75845C"/>
                </a:solidFill>
                <a:latin typeface="Times New Roman" panose="02020603050405020304" pitchFamily="18" charset="0"/>
                <a:ea typeface="Times New Roman" panose="02020603050405020304" pitchFamily="18" charset="0"/>
              </a:rPr>
              <a:t>...</a:t>
            </a:r>
            <a:endParaRPr lang="en-US" sz="3200" dirty="0">
              <a:solidFill>
                <a:srgbClr val="75845C"/>
              </a:solidFill>
              <a:latin typeface="Times New Roman" pitchFamily="18" charset="0"/>
              <a:cs typeface="Times New Roman" pitchFamily="18" charset="0"/>
            </a:endParaRPr>
          </a:p>
        </p:txBody>
      </p:sp>
      <p:sp>
        <p:nvSpPr>
          <p:cNvPr id="15" name="Text Box 9"/>
          <p:cNvSpPr txBox="1">
            <a:spLocks noChangeArrowheads="1"/>
          </p:cNvSpPr>
          <p:nvPr/>
        </p:nvSpPr>
        <p:spPr bwMode="auto">
          <a:xfrm>
            <a:off x="1588132" y="5048777"/>
            <a:ext cx="10058400" cy="1100808"/>
          </a:xfrm>
          <a:prstGeom prst="rect">
            <a:avLst/>
          </a:prstGeom>
          <a:noFill/>
          <a:ln w="9525">
            <a:noFill/>
            <a:miter lim="800000"/>
            <a:headEnd/>
            <a:tailEnd/>
          </a:ln>
        </p:spPr>
        <p:txBody>
          <a:bodyPr wrap="square" lIns="114803" tIns="57401" rIns="114803" bIns="57401">
            <a:spAutoFit/>
          </a:bodyPr>
          <a:lstStyle/>
          <a:p>
            <a:r>
              <a:rPr lang="vi-VN" sz="3200" dirty="0">
                <a:solidFill>
                  <a:srgbClr val="75845C"/>
                </a:solidFill>
                <a:latin typeface="Times New Roman" panose="02020603050405020304" pitchFamily="18" charset="0"/>
                <a:ea typeface="Times New Roman" panose="02020603050405020304" pitchFamily="18" charset="0"/>
              </a:rPr>
              <a:t>C</a:t>
            </a:r>
            <a:r>
              <a:rPr lang="en-US" sz="3200" dirty="0" err="1">
                <a:solidFill>
                  <a:srgbClr val="75845C"/>
                </a:solidFill>
                <a:latin typeface="Times New Roman" panose="02020603050405020304" pitchFamily="18" charset="0"/>
                <a:ea typeface="Times New Roman" panose="02020603050405020304" pitchFamily="18" charset="0"/>
              </a:rPr>
              <a:t>ấu</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tứ</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chặt</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chẽ</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giọng</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điệu</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thơ</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luôn</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có</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sự</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biến</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đổi</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phù</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hợp</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với</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nội</a:t>
            </a:r>
            <a:r>
              <a:rPr lang="en-US" sz="3200" dirty="0">
                <a:solidFill>
                  <a:srgbClr val="75845C"/>
                </a:solidFill>
                <a:latin typeface="Times New Roman" panose="02020603050405020304" pitchFamily="18" charset="0"/>
                <a:ea typeface="Times New Roman" panose="02020603050405020304" pitchFamily="18" charset="0"/>
              </a:rPr>
              <a:t> dung </a:t>
            </a:r>
            <a:r>
              <a:rPr lang="en-US" sz="3200" dirty="0" err="1">
                <a:solidFill>
                  <a:srgbClr val="75845C"/>
                </a:solidFill>
                <a:latin typeface="Times New Roman" panose="02020603050405020304" pitchFamily="18" charset="0"/>
                <a:ea typeface="Times New Roman" panose="02020603050405020304" pitchFamily="18" charset="0"/>
              </a:rPr>
              <a:t>từng</a:t>
            </a:r>
            <a:r>
              <a:rPr lang="en-US" sz="3200" dirty="0">
                <a:solidFill>
                  <a:srgbClr val="75845C"/>
                </a:solidFill>
                <a:latin typeface="Times New Roman" panose="02020603050405020304" pitchFamily="18" charset="0"/>
                <a:ea typeface="Times New Roman" panose="02020603050405020304" pitchFamily="18" charset="0"/>
              </a:rPr>
              <a:t> </a:t>
            </a:r>
            <a:r>
              <a:rPr lang="en-US" sz="3200" dirty="0" err="1">
                <a:solidFill>
                  <a:srgbClr val="75845C"/>
                </a:solidFill>
                <a:latin typeface="Times New Roman" panose="02020603050405020304" pitchFamily="18" charset="0"/>
                <a:ea typeface="Times New Roman" panose="02020603050405020304" pitchFamily="18" charset="0"/>
              </a:rPr>
              <a:t>đoạn</a:t>
            </a:r>
            <a:r>
              <a:rPr lang="en-US" sz="3200" dirty="0">
                <a:solidFill>
                  <a:srgbClr val="75845C"/>
                </a:solidFill>
                <a:latin typeface="Times New Roman" panose="02020603050405020304" pitchFamily="18" charset="0"/>
                <a:ea typeface="Times New Roman" panose="02020603050405020304" pitchFamily="18" charset="0"/>
              </a:rPr>
              <a:t>.</a:t>
            </a:r>
            <a:endParaRPr lang="en-US" sz="3200" dirty="0">
              <a:solidFill>
                <a:srgbClr val="75845C"/>
              </a:solidFill>
              <a:latin typeface="Times New Roman" pitchFamily="18" charset="0"/>
              <a:cs typeface="Times New Roman" pitchFamily="18" charset="0"/>
            </a:endParaRPr>
          </a:p>
        </p:txBody>
      </p:sp>
      <p:sp>
        <p:nvSpPr>
          <p:cNvPr id="16" name="圆角矩形 3"/>
          <p:cNvSpPr/>
          <p:nvPr/>
        </p:nvSpPr>
        <p:spPr>
          <a:xfrm>
            <a:off x="754964" y="3140995"/>
            <a:ext cx="10972800" cy="1438288"/>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09">
              <a:latin typeface="Arial" panose="020B0604020202020204" pitchFamily="34" charset="0"/>
              <a:ea typeface="微软雅黑" panose="020B0503020204020204" pitchFamily="34" charset="-122"/>
              <a:sym typeface="Arial" panose="020B0604020202020204" pitchFamily="34" charset="0"/>
            </a:endParaRPr>
          </a:p>
        </p:txBody>
      </p:sp>
      <p:sp>
        <p:nvSpPr>
          <p:cNvPr id="17" name="圆角矩形 3"/>
          <p:cNvSpPr/>
          <p:nvPr/>
        </p:nvSpPr>
        <p:spPr>
          <a:xfrm>
            <a:off x="754964" y="4876944"/>
            <a:ext cx="10972800" cy="1438288"/>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09">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2314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0.7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strVal val="#ppt_w*0.70"/>
                                          </p:val>
                                        </p:tav>
                                        <p:tav tm="100000">
                                          <p:val>
                                            <p:strVal val="#ppt_w"/>
                                          </p:val>
                                        </p:tav>
                                      </p:tavLst>
                                    </p:anim>
                                    <p:anim calcmode="lin" valueType="num">
                                      <p:cBhvr>
                                        <p:cTn id="35" dur="1000" fill="hold"/>
                                        <p:tgtEl>
                                          <p:spTgt spid="10"/>
                                        </p:tgtEl>
                                        <p:attrNameLst>
                                          <p:attrName>ppt_h</p:attrName>
                                        </p:attrNameLst>
                                      </p:cBhvr>
                                      <p:tavLst>
                                        <p:tav tm="0">
                                          <p:val>
                                            <p:strVal val="#ppt_h"/>
                                          </p:val>
                                        </p:tav>
                                        <p:tav tm="100000">
                                          <p:val>
                                            <p:strVal val="#ppt_h"/>
                                          </p:val>
                                        </p:tav>
                                      </p:tavLst>
                                    </p:anim>
                                    <p:animEffect transition="in" filter="fade">
                                      <p:cBhvr>
                                        <p:cTn id="36" dur="1000"/>
                                        <p:tgtEl>
                                          <p:spTgt spid="10"/>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strVal val="#ppt_w*0.70"/>
                                          </p:val>
                                        </p:tav>
                                        <p:tav tm="100000">
                                          <p:val>
                                            <p:strVal val="#ppt_w"/>
                                          </p:val>
                                        </p:tav>
                                      </p:tavLst>
                                    </p:anim>
                                    <p:anim calcmode="lin" valueType="num">
                                      <p:cBhvr>
                                        <p:cTn id="40" dur="1000" fill="hold"/>
                                        <p:tgtEl>
                                          <p:spTgt spid="11"/>
                                        </p:tgtEl>
                                        <p:attrNameLst>
                                          <p:attrName>ppt_h</p:attrName>
                                        </p:attrNameLst>
                                      </p:cBhvr>
                                      <p:tavLst>
                                        <p:tav tm="0">
                                          <p:val>
                                            <p:strVal val="#ppt_h"/>
                                          </p:val>
                                        </p:tav>
                                        <p:tav tm="100000">
                                          <p:val>
                                            <p:strVal val="#ppt_h"/>
                                          </p:val>
                                        </p:tav>
                                      </p:tavLst>
                                    </p:anim>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strVal val="#ppt_w*0.70"/>
                                          </p:val>
                                        </p:tav>
                                        <p:tav tm="100000">
                                          <p:val>
                                            <p:strVal val="#ppt_w"/>
                                          </p:val>
                                        </p:tav>
                                      </p:tavLst>
                                    </p:anim>
                                    <p:anim calcmode="lin" valueType="num">
                                      <p:cBhvr>
                                        <p:cTn id="47" dur="1000" fill="hold"/>
                                        <p:tgtEl>
                                          <p:spTgt spid="14"/>
                                        </p:tgtEl>
                                        <p:attrNameLst>
                                          <p:attrName>ppt_h</p:attrName>
                                        </p:attrNameLst>
                                      </p:cBhvr>
                                      <p:tavLst>
                                        <p:tav tm="0">
                                          <p:val>
                                            <p:strVal val="#ppt_h"/>
                                          </p:val>
                                        </p:tav>
                                        <p:tav tm="100000">
                                          <p:val>
                                            <p:strVal val="#ppt_h"/>
                                          </p:val>
                                        </p:tav>
                                      </p:tavLst>
                                    </p:anim>
                                    <p:animEffect transition="in" filter="fade">
                                      <p:cBhvr>
                                        <p:cTn id="48" dur="1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strVal val="#ppt_w*0.70"/>
                                          </p:val>
                                        </p:tav>
                                        <p:tav tm="100000">
                                          <p:val>
                                            <p:strVal val="#ppt_w"/>
                                          </p:val>
                                        </p:tav>
                                      </p:tavLst>
                                    </p:anim>
                                    <p:anim calcmode="lin" valueType="num">
                                      <p:cBhvr>
                                        <p:cTn id="54" dur="1000" fill="hold"/>
                                        <p:tgtEl>
                                          <p:spTgt spid="13"/>
                                        </p:tgtEl>
                                        <p:attrNameLst>
                                          <p:attrName>ppt_h</p:attrName>
                                        </p:attrNameLst>
                                      </p:cBhvr>
                                      <p:tavLst>
                                        <p:tav tm="0">
                                          <p:val>
                                            <p:strVal val="#ppt_h"/>
                                          </p:val>
                                        </p:tav>
                                        <p:tav tm="100000">
                                          <p:val>
                                            <p:strVal val="#ppt_h"/>
                                          </p:val>
                                        </p:tav>
                                      </p:tavLst>
                                    </p:anim>
                                    <p:animEffect transition="in" filter="fade">
                                      <p:cBhvr>
                                        <p:cTn id="55" dur="1000"/>
                                        <p:tgtEl>
                                          <p:spTgt spid="13"/>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000" fill="hold"/>
                                        <p:tgtEl>
                                          <p:spTgt spid="12"/>
                                        </p:tgtEl>
                                        <p:attrNameLst>
                                          <p:attrName>ppt_w</p:attrName>
                                        </p:attrNameLst>
                                      </p:cBhvr>
                                      <p:tavLst>
                                        <p:tav tm="0">
                                          <p:val>
                                            <p:strVal val="#ppt_w*0.70"/>
                                          </p:val>
                                        </p:tav>
                                        <p:tav tm="100000">
                                          <p:val>
                                            <p:strVal val="#ppt_w"/>
                                          </p:val>
                                        </p:tav>
                                      </p:tavLst>
                                    </p:anim>
                                    <p:anim calcmode="lin" valueType="num">
                                      <p:cBhvr>
                                        <p:cTn id="59" dur="1000" fill="hold"/>
                                        <p:tgtEl>
                                          <p:spTgt spid="12"/>
                                        </p:tgtEl>
                                        <p:attrNameLst>
                                          <p:attrName>ppt_h</p:attrName>
                                        </p:attrNameLst>
                                      </p:cBhvr>
                                      <p:tavLst>
                                        <p:tav tm="0">
                                          <p:val>
                                            <p:strVal val="#ppt_h"/>
                                          </p:val>
                                        </p:tav>
                                        <p:tav tm="100000">
                                          <p:val>
                                            <p:strVal val="#ppt_h"/>
                                          </p:val>
                                        </p:tav>
                                      </p:tavLst>
                                    </p:anim>
                                    <p:animEffect transition="in" filter="fade">
                                      <p:cBhvr>
                                        <p:cTn id="60" dur="10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1000" fill="hold"/>
                                        <p:tgtEl>
                                          <p:spTgt spid="15"/>
                                        </p:tgtEl>
                                        <p:attrNameLst>
                                          <p:attrName>ppt_w</p:attrName>
                                        </p:attrNameLst>
                                      </p:cBhvr>
                                      <p:tavLst>
                                        <p:tav tm="0">
                                          <p:val>
                                            <p:strVal val="#ppt_w*0.70"/>
                                          </p:val>
                                        </p:tav>
                                        <p:tav tm="100000">
                                          <p:val>
                                            <p:strVal val="#ppt_w"/>
                                          </p:val>
                                        </p:tav>
                                      </p:tavLst>
                                    </p:anim>
                                    <p:anim calcmode="lin" valueType="num">
                                      <p:cBhvr>
                                        <p:cTn id="66" dur="1000" fill="hold"/>
                                        <p:tgtEl>
                                          <p:spTgt spid="15"/>
                                        </p:tgtEl>
                                        <p:attrNameLst>
                                          <p:attrName>ppt_h</p:attrName>
                                        </p:attrNameLst>
                                      </p:cBhvr>
                                      <p:tavLst>
                                        <p:tav tm="0">
                                          <p:val>
                                            <p:strVal val="#ppt_h"/>
                                          </p:val>
                                        </p:tav>
                                        <p:tav tm="100000">
                                          <p:val>
                                            <p:strVal val="#ppt_h"/>
                                          </p:val>
                                        </p:tav>
                                      </p:tavLst>
                                    </p:anim>
                                    <p:animEffect transition="in" filter="fade">
                                      <p:cBhvr>
                                        <p:cTn id="67" dur="1000"/>
                                        <p:tgtEl>
                                          <p:spTgt spid="15"/>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1000" fill="hold"/>
                                        <p:tgtEl>
                                          <p:spTgt spid="16"/>
                                        </p:tgtEl>
                                        <p:attrNameLst>
                                          <p:attrName>ppt_w</p:attrName>
                                        </p:attrNameLst>
                                      </p:cBhvr>
                                      <p:tavLst>
                                        <p:tav tm="0">
                                          <p:val>
                                            <p:strVal val="#ppt_w*0.70"/>
                                          </p:val>
                                        </p:tav>
                                        <p:tav tm="100000">
                                          <p:val>
                                            <p:strVal val="#ppt_w"/>
                                          </p:val>
                                        </p:tav>
                                      </p:tavLst>
                                    </p:anim>
                                    <p:anim calcmode="lin" valueType="num">
                                      <p:cBhvr>
                                        <p:cTn id="71" dur="1000" fill="hold"/>
                                        <p:tgtEl>
                                          <p:spTgt spid="16"/>
                                        </p:tgtEl>
                                        <p:attrNameLst>
                                          <p:attrName>ppt_h</p:attrName>
                                        </p:attrNameLst>
                                      </p:cBhvr>
                                      <p:tavLst>
                                        <p:tav tm="0">
                                          <p:val>
                                            <p:strVal val="#ppt_h"/>
                                          </p:val>
                                        </p:tav>
                                        <p:tav tm="100000">
                                          <p:val>
                                            <p:strVal val="#ppt_h"/>
                                          </p:val>
                                        </p:tav>
                                      </p:tavLst>
                                    </p:anim>
                                    <p:animEffect transition="in" filter="fade">
                                      <p:cBhvr>
                                        <p:cTn id="72" dur="1000"/>
                                        <p:tgtEl>
                                          <p:spTgt spid="16"/>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strVal val="#ppt_w*0.70"/>
                                          </p:val>
                                        </p:tav>
                                        <p:tav tm="100000">
                                          <p:val>
                                            <p:strVal val="#ppt_w"/>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animBg="1"/>
      <p:bldP spid="9" grpId="0" animBg="1"/>
      <p:bldP spid="10" grpId="0" animBg="1"/>
      <p:bldP spid="11" grpId="0" animBg="1"/>
      <p:bldP spid="12" grpId="0" animBg="1"/>
      <p:bldP spid="13" grpId="0" animBg="1"/>
      <p:bldP spid="14" grpId="0"/>
      <p:bldP spid="15" grpId="0"/>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200" y="348041"/>
            <a:ext cx="2872902"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III. TỔNG KẾT</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981" y="2612736"/>
            <a:ext cx="5289754" cy="4506086"/>
          </a:xfrm>
          <a:prstGeom prst="rect">
            <a:avLst/>
          </a:prstGeom>
        </p:spPr>
      </p:pic>
      <p:sp>
        <p:nvSpPr>
          <p:cNvPr id="6" name="Cloud 5"/>
          <p:cNvSpPr/>
          <p:nvPr/>
        </p:nvSpPr>
        <p:spPr>
          <a:xfrm rot="414013">
            <a:off x="943943" y="1558938"/>
            <a:ext cx="6328915" cy="3504141"/>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rot="181367">
            <a:off x="1468439" y="2433845"/>
            <a:ext cx="5279922" cy="1754326"/>
          </a:xfrm>
          <a:prstGeom prst="rect">
            <a:avLst/>
          </a:prstGeom>
          <a:noFill/>
        </p:spPr>
        <p:txBody>
          <a:bodyPr wrap="square" rtlCol="0">
            <a:spAutoFit/>
          </a:bodyPr>
          <a:lstStyle/>
          <a:p>
            <a:pPr algn="ctr"/>
            <a:r>
              <a:rPr lang="vi-VN" sz="3600" dirty="0">
                <a:solidFill>
                  <a:schemeClr val="bg1">
                    <a:lumMod val="20000"/>
                    <a:lumOff val="80000"/>
                  </a:schemeClr>
                </a:solidFill>
                <a:latin typeface="+mj-lt"/>
              </a:rPr>
              <a:t>Từ nội dung phần tổng kết, em hãy vẽ sơ đồ tư duy cho bài học</a:t>
            </a:r>
            <a:endParaRPr lang="en-US" sz="3600" dirty="0">
              <a:solidFill>
                <a:schemeClr val="bg1">
                  <a:lumMod val="20000"/>
                  <a:lumOff val="80000"/>
                </a:schemeClr>
              </a:solidFill>
              <a:latin typeface="+mj-lt"/>
            </a:endParaRPr>
          </a:p>
        </p:txBody>
      </p:sp>
    </p:spTree>
    <p:extLst>
      <p:ext uri="{BB962C8B-B14F-4D97-AF65-F5344CB8AC3E}">
        <p14:creationId xmlns:p14="http://schemas.microsoft.com/office/powerpoint/2010/main" val="215561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descr="Cover">
            <a:extLst>
              <a:ext uri="{FF2B5EF4-FFF2-40B4-BE49-F238E27FC236}">
                <a16:creationId xmlns="" xmlns:a16="http://schemas.microsoft.com/office/drawing/2014/main" id="{4957C3DB-8BB3-4C0C-86A5-95E1AF862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20" y="5841955"/>
            <a:ext cx="3741956" cy="8779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6" descr="Cover">
            <a:extLst>
              <a:ext uri="{FF2B5EF4-FFF2-40B4-BE49-F238E27FC236}">
                <a16:creationId xmlns="" xmlns:a16="http://schemas.microsoft.com/office/drawing/2014/main" id="{642E32BB-C7D2-4F22-9639-1C59F8CCD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683" y="3960190"/>
            <a:ext cx="1446822" cy="22481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5" descr="Cover">
            <a:extLst>
              <a:ext uri="{FF2B5EF4-FFF2-40B4-BE49-F238E27FC236}">
                <a16:creationId xmlns="" xmlns:a16="http://schemas.microsoft.com/office/drawing/2014/main" id="{C2D3E0AF-0CEA-4FF2-9F8E-A132B5F920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711"/>
          <a:stretch/>
        </p:blipFill>
        <p:spPr bwMode="auto">
          <a:xfrm>
            <a:off x="27564" y="4186000"/>
            <a:ext cx="3008629" cy="15506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4" descr="Cover">
            <a:extLst>
              <a:ext uri="{FF2B5EF4-FFF2-40B4-BE49-F238E27FC236}">
                <a16:creationId xmlns="" xmlns:a16="http://schemas.microsoft.com/office/drawing/2014/main" id="{C2CD22FB-F483-49F3-86F4-10E7C7A7D0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510" y="4062442"/>
            <a:ext cx="2305023" cy="823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3" descr="Cover">
            <a:extLst>
              <a:ext uri="{FF2B5EF4-FFF2-40B4-BE49-F238E27FC236}">
                <a16:creationId xmlns="" xmlns:a16="http://schemas.microsoft.com/office/drawing/2014/main" id="{7F596DDB-9228-49E9-9206-E3DD49D5C2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6077" y="5820982"/>
            <a:ext cx="3046074" cy="10370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2" descr="Cover">
            <a:extLst>
              <a:ext uri="{FF2B5EF4-FFF2-40B4-BE49-F238E27FC236}">
                <a16:creationId xmlns="" xmlns:a16="http://schemas.microsoft.com/office/drawing/2014/main" id="{5777E84F-AC99-45E3-A3B5-18E55CD8DE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59280">
            <a:off x="5351549" y="4140498"/>
            <a:ext cx="1654572" cy="18474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1" descr="Cover">
            <a:extLst>
              <a:ext uri="{FF2B5EF4-FFF2-40B4-BE49-F238E27FC236}">
                <a16:creationId xmlns="" xmlns:a16="http://schemas.microsoft.com/office/drawing/2014/main" id="{5A3DC181-3680-4CA9-BF53-7D2FEA1C0EB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2876"/>
          <a:stretch/>
        </p:blipFill>
        <p:spPr bwMode="auto">
          <a:xfrm>
            <a:off x="0" y="2841944"/>
            <a:ext cx="2535961" cy="1133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Cover">
            <a:extLst>
              <a:ext uri="{FF2B5EF4-FFF2-40B4-BE49-F238E27FC236}">
                <a16:creationId xmlns="" xmlns:a16="http://schemas.microsoft.com/office/drawing/2014/main" id="{6C21A2A5-CEC9-4AD9-8D1E-CF3E4DC6B7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9098" y="3076782"/>
            <a:ext cx="3155806" cy="12736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9" descr="Cover">
            <a:extLst>
              <a:ext uri="{FF2B5EF4-FFF2-40B4-BE49-F238E27FC236}">
                <a16:creationId xmlns="" xmlns:a16="http://schemas.microsoft.com/office/drawing/2014/main" id="{3D4927F5-1206-4F2D-B37F-DECC071347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9092" y="259381"/>
            <a:ext cx="2891991" cy="15556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Cover">
            <a:extLst>
              <a:ext uri="{FF2B5EF4-FFF2-40B4-BE49-F238E27FC236}">
                <a16:creationId xmlns="" xmlns:a16="http://schemas.microsoft.com/office/drawing/2014/main" id="{94F0C69B-51BE-4F98-9359-0319E8E93B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5075" y="1131521"/>
            <a:ext cx="2869215" cy="7048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7" descr="Cover">
            <a:extLst>
              <a:ext uri="{FF2B5EF4-FFF2-40B4-BE49-F238E27FC236}">
                <a16:creationId xmlns="" xmlns:a16="http://schemas.microsoft.com/office/drawing/2014/main" id="{BB1A16D5-FE8B-440E-8709-4B8B98FB8BA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0853" y="1672104"/>
            <a:ext cx="3210215" cy="553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Cover">
            <a:extLst>
              <a:ext uri="{FF2B5EF4-FFF2-40B4-BE49-F238E27FC236}">
                <a16:creationId xmlns="" xmlns:a16="http://schemas.microsoft.com/office/drawing/2014/main" id="{483A6ADF-9EB6-4963-AA69-8C1C08C9C46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500047">
            <a:off x="4069717" y="1327679"/>
            <a:ext cx="1030039" cy="22648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Cover">
            <a:extLst>
              <a:ext uri="{FF2B5EF4-FFF2-40B4-BE49-F238E27FC236}">
                <a16:creationId xmlns="" xmlns:a16="http://schemas.microsoft.com/office/drawing/2014/main" id="{A7F3F5E9-67F1-43B5-A813-E51DA5D9F833}"/>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6068"/>
          <a:stretch/>
        </p:blipFill>
        <p:spPr bwMode="auto">
          <a:xfrm>
            <a:off x="8469149" y="205685"/>
            <a:ext cx="3500911" cy="13705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over">
            <a:extLst>
              <a:ext uri="{FF2B5EF4-FFF2-40B4-BE49-F238E27FC236}">
                <a16:creationId xmlns="" xmlns:a16="http://schemas.microsoft.com/office/drawing/2014/main" id="{A40861F4-67A9-4CCE-A6FF-427422AC301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18172" y="1071463"/>
            <a:ext cx="3979381" cy="5465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over">
            <a:extLst>
              <a:ext uri="{FF2B5EF4-FFF2-40B4-BE49-F238E27FC236}">
                <a16:creationId xmlns="" xmlns:a16="http://schemas.microsoft.com/office/drawing/2014/main" id="{EBB0B05A-5D4B-4E11-8C28-0EF14F255DD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20993059">
            <a:off x="6348896" y="967953"/>
            <a:ext cx="2332227" cy="20824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over">
            <a:extLst>
              <a:ext uri="{FF2B5EF4-FFF2-40B4-BE49-F238E27FC236}">
                <a16:creationId xmlns="" xmlns:a16="http://schemas.microsoft.com/office/drawing/2014/main" id="{9F37113E-E7E0-42B8-929C-0C00AAB6848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20729" y="1776844"/>
            <a:ext cx="2971271" cy="11475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over">
            <a:extLst>
              <a:ext uri="{FF2B5EF4-FFF2-40B4-BE49-F238E27FC236}">
                <a16:creationId xmlns="" xmlns:a16="http://schemas.microsoft.com/office/drawing/2014/main" id="{6870C844-315F-4CAA-BC28-839E18DD3BA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20729" y="2498206"/>
            <a:ext cx="2971271" cy="12242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over">
            <a:extLst>
              <a:ext uri="{FF2B5EF4-FFF2-40B4-BE49-F238E27FC236}">
                <a16:creationId xmlns="" xmlns:a16="http://schemas.microsoft.com/office/drawing/2014/main" id="{39FC48D2-DC0B-4307-AC9F-5295C3D2837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65816">
            <a:off x="6566725" y="1928668"/>
            <a:ext cx="2847599" cy="15160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Cover">
            <a:extLst>
              <a:ext uri="{FF2B5EF4-FFF2-40B4-BE49-F238E27FC236}">
                <a16:creationId xmlns="" xmlns:a16="http://schemas.microsoft.com/office/drawing/2014/main" id="{5708F002-6AE1-4917-BDBC-9F349BF7696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819787" y="3881247"/>
            <a:ext cx="3372213" cy="8156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over">
            <a:extLst>
              <a:ext uri="{FF2B5EF4-FFF2-40B4-BE49-F238E27FC236}">
                <a16:creationId xmlns="" xmlns:a16="http://schemas.microsoft.com/office/drawing/2014/main" id="{794618FD-5859-4465-8892-7067FDAD918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45872" y="4576875"/>
            <a:ext cx="3361332" cy="7285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over">
            <a:extLst>
              <a:ext uri="{FF2B5EF4-FFF2-40B4-BE49-F238E27FC236}">
                <a16:creationId xmlns="" xmlns:a16="http://schemas.microsoft.com/office/drawing/2014/main" id="{9FD73B54-3AB6-43A3-9EC5-7D9B3308F7B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834991" y="4643534"/>
            <a:ext cx="2982681" cy="12736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over">
            <a:extLst>
              <a:ext uri="{FF2B5EF4-FFF2-40B4-BE49-F238E27FC236}">
                <a16:creationId xmlns="" xmlns:a16="http://schemas.microsoft.com/office/drawing/2014/main" id="{12BA7AAC-3BFE-4B9D-B9DC-DC1DADA798C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42100">
            <a:off x="6567620" y="3194007"/>
            <a:ext cx="2431726" cy="15112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over">
            <a:extLst>
              <a:ext uri="{FF2B5EF4-FFF2-40B4-BE49-F238E27FC236}">
                <a16:creationId xmlns="" xmlns:a16="http://schemas.microsoft.com/office/drawing/2014/main" id="{A962BC5F-5BEF-4138-A732-BFC34998B48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1085921">
            <a:off x="4888234" y="2600310"/>
            <a:ext cx="1928318" cy="17325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over">
            <a:extLst>
              <a:ext uri="{FF2B5EF4-FFF2-40B4-BE49-F238E27FC236}">
                <a16:creationId xmlns="" xmlns:a16="http://schemas.microsoft.com/office/drawing/2014/main" id="{5062E5E1-7AEB-4166-B680-1EA41E3DECB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55347" y="3270479"/>
            <a:ext cx="2034375" cy="1152377"/>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31" descr="2Q==">
            <a:extLst>
              <a:ext uri="{FF2B5EF4-FFF2-40B4-BE49-F238E27FC236}">
                <a16:creationId xmlns="" xmlns:a16="http://schemas.microsoft.com/office/drawing/2014/main" id="{3F3A508B-4A4B-4636-B795-A30A8C5CE4B2}"/>
              </a:ext>
            </a:extLst>
          </p:cNvPr>
          <p:cNvSpPr>
            <a:spLocks noChangeAspect="1" noChangeArrowheads="1"/>
          </p:cNvSpPr>
          <p:nvPr/>
        </p:nvSpPr>
        <p:spPr bwMode="auto">
          <a:xfrm>
            <a:off x="6113645" y="3504951"/>
            <a:ext cx="474855" cy="47485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SG"/>
          </a:p>
        </p:txBody>
      </p:sp>
    </p:spTree>
    <p:extLst>
      <p:ext uri="{BB962C8B-B14F-4D97-AF65-F5344CB8AC3E}">
        <p14:creationId xmlns:p14="http://schemas.microsoft.com/office/powerpoint/2010/main" val="276877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ou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righ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right)">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right)">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left)">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left)">
                                      <p:cBhvr>
                                        <p:cTn id="97" dur="5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wipe(left)">
                                      <p:cBhvr>
                                        <p:cTn id="102" dur="500"/>
                                        <p:tgtEl>
                                          <p:spTgt spid="1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left)">
                                      <p:cBhvr>
                                        <p:cTn id="107" dur="500"/>
                                        <p:tgtEl>
                                          <p:spTgt spid="1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wipe(left)">
                                      <p:cBhvr>
                                        <p:cTn id="112" dur="5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left)">
                                      <p:cBhvr>
                                        <p:cTn id="117" dur="500"/>
                                        <p:tgtEl>
                                          <p:spTgt spid="2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wipe(left)">
                                      <p:cBhvr>
                                        <p:cTn id="1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76369" y="309714"/>
            <a:ext cx="4100051" cy="13126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57369" y="437668"/>
            <a:ext cx="3338052" cy="1056700"/>
          </a:xfrm>
          <a:prstGeom prst="rect">
            <a:avLst/>
          </a:prstGeom>
        </p:spPr>
        <p:txBody>
          <a:bodyPr wrap="square">
            <a:spAutoFit/>
          </a:bodyPr>
          <a:lstStyle/>
          <a:p>
            <a:pPr algn="ctr">
              <a:spcAft>
                <a:spcPts val="800"/>
              </a:spcAft>
            </a:pPr>
            <a:r>
              <a:rPr lang="vi-VN" sz="2800" i="1" kern="100" dirty="0">
                <a:solidFill>
                  <a:schemeClr val="tx2">
                    <a:lumMod val="50000"/>
                  </a:schemeClr>
                </a:solidFill>
                <a:effectLst>
                  <a:outerShdw blurRad="38100" dist="38100" dir="2700000" algn="tl">
                    <a:srgbClr val="000000">
                      <a:alpha val="43137"/>
                    </a:srgbClr>
                  </a:outerShdw>
                </a:effectLst>
                <a:latin typeface="+mj-lt"/>
                <a:ea typeface="SimSun" panose="02010600030101010101" pitchFamily="2" charset="-122"/>
                <a:cs typeface="Times New Roman" panose="02020603050405020304" pitchFamily="18" charset="0"/>
              </a:rPr>
              <a:t>TRÒ CHƠI</a:t>
            </a:r>
            <a:endParaRPr lang="en-US" sz="2000" dirty="0">
              <a:solidFill>
                <a:schemeClr val="tx2">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p>
            <a:pPr algn="ctr"/>
            <a:r>
              <a:rPr lang="vi-VN" sz="2800" i="1" kern="100" dirty="0">
                <a:latin typeface="+mj-lt"/>
                <a:ea typeface="SimSun" panose="02010600030101010101" pitchFamily="2" charset="-122"/>
              </a:rPr>
              <a:t>“Ai nhanh hơn”</a:t>
            </a:r>
            <a:endParaRPr lang="en-US" sz="2800" dirty="0">
              <a:latin typeface="+mj-lt"/>
            </a:endParaRPr>
          </a:p>
        </p:txBody>
      </p:sp>
      <p:graphicFrame>
        <p:nvGraphicFramePr>
          <p:cNvPr id="9" name="Diagram 8"/>
          <p:cNvGraphicFramePr/>
          <p:nvPr>
            <p:extLst>
              <p:ext uri="{D42A27DB-BD31-4B8C-83A1-F6EECF244321}">
                <p14:modId xmlns:p14="http://schemas.microsoft.com/office/powerpoint/2010/main" val="600286479"/>
              </p:ext>
            </p:extLst>
          </p:nvPr>
        </p:nvGraphicFramePr>
        <p:xfrm>
          <a:off x="2090993" y="1902542"/>
          <a:ext cx="7421717" cy="4751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3558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 name="Rectangle 3"/>
          <p:cNvSpPr/>
          <p:nvPr/>
        </p:nvSpPr>
        <p:spPr>
          <a:xfrm>
            <a:off x="608240" y="1307552"/>
            <a:ext cx="6508007" cy="1412694"/>
          </a:xfrm>
          <a:prstGeom prst="rect">
            <a:avLst/>
          </a:prstGeom>
        </p:spPr>
        <p:txBody>
          <a:bodyPr wrap="square">
            <a:spAutoFit/>
          </a:bodyPr>
          <a:lstStyle/>
          <a:p>
            <a:pPr algn="ctr">
              <a:lnSpc>
                <a:spcPct val="130000"/>
              </a:lnSpc>
              <a:spcAft>
                <a:spcPts val="800"/>
              </a:spcAft>
            </a:pPr>
            <a:r>
              <a:rPr lang="vi-VN" sz="66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IV. LUYỆN TẬP</a:t>
            </a:r>
            <a:endParaRPr lang="en-US" sz="66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998" y="3533895"/>
            <a:ext cx="4114493" cy="31097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97677">
            <a:off x="7179330" y="1276702"/>
            <a:ext cx="4350081" cy="4413683"/>
          </a:xfrm>
          <a:prstGeom prst="rect">
            <a:avLst/>
          </a:prstGeom>
        </p:spPr>
      </p:pic>
      <p:pic>
        <p:nvPicPr>
          <p:cNvPr id="8" name="Google Shape;405;p15" descr="Imagen que contiene monitor, marco de fotos, sentado, foto&#10;&#10;Descripción generada automáticamente"/>
          <p:cNvPicPr preferRelativeResize="0"/>
          <p:nvPr/>
        </p:nvPicPr>
        <p:blipFill rotWithShape="1">
          <a:blip r:embed="rId5">
            <a:alphaModFix/>
          </a:blip>
          <a:srcRect/>
          <a:stretch/>
        </p:blipFill>
        <p:spPr>
          <a:xfrm rot="269212">
            <a:off x="6770924" y="647168"/>
            <a:ext cx="5181368" cy="6331214"/>
          </a:xfrm>
          <a:prstGeom prst="rect">
            <a:avLst/>
          </a:prstGeom>
          <a:noFill/>
          <a:ln>
            <a:noFill/>
          </a:ln>
        </p:spPr>
      </p:pic>
    </p:spTree>
    <p:extLst>
      <p:ext uri="{BB962C8B-B14F-4D97-AF65-F5344CB8AC3E}">
        <p14:creationId xmlns:p14="http://schemas.microsoft.com/office/powerpoint/2010/main" val="282465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783" y="272992"/>
            <a:ext cx="3126177" cy="73250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IV. LUYỆN TẬP</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981" y="2612736"/>
            <a:ext cx="5289754" cy="4506086"/>
          </a:xfrm>
          <a:prstGeom prst="rect">
            <a:avLst/>
          </a:prstGeom>
        </p:spPr>
      </p:pic>
      <p:sp>
        <p:nvSpPr>
          <p:cNvPr id="6" name="Cloud 5"/>
          <p:cNvSpPr/>
          <p:nvPr/>
        </p:nvSpPr>
        <p:spPr>
          <a:xfrm rot="414013">
            <a:off x="943943" y="1558938"/>
            <a:ext cx="6328915" cy="3504141"/>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rot="181367">
            <a:off x="2011815" y="2287204"/>
            <a:ext cx="4193168" cy="1754326"/>
          </a:xfrm>
          <a:prstGeom prst="rect">
            <a:avLst/>
          </a:prstGeom>
          <a:noFill/>
        </p:spPr>
        <p:txBody>
          <a:bodyPr wrap="square" rtlCol="0">
            <a:spAutoFit/>
          </a:bodyPr>
          <a:lstStyle/>
          <a:p>
            <a:pPr algn="ctr"/>
            <a:r>
              <a:rPr lang="vi-VN" sz="3600">
                <a:solidFill>
                  <a:schemeClr val="bg1">
                    <a:lumMod val="20000"/>
                    <a:lumOff val="80000"/>
                  </a:schemeClr>
                </a:solidFill>
                <a:latin typeface="+mj-lt"/>
              </a:rPr>
              <a:t>Theo em, nhan đề Mùa xuân nho nhỏ mang ý nghĩa gì</a:t>
            </a:r>
            <a:endParaRPr lang="en-US" sz="3600" dirty="0">
              <a:solidFill>
                <a:schemeClr val="bg1">
                  <a:lumMod val="20000"/>
                  <a:lumOff val="80000"/>
                </a:schemeClr>
              </a:solidFill>
              <a:latin typeface="+mj-lt"/>
            </a:endParaRPr>
          </a:p>
        </p:txBody>
      </p:sp>
    </p:spTree>
    <p:extLst>
      <p:ext uri="{BB962C8B-B14F-4D97-AF65-F5344CB8AC3E}">
        <p14:creationId xmlns:p14="http://schemas.microsoft.com/office/powerpoint/2010/main" val="103557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040;p72"/>
          <p:cNvSpPr txBox="1">
            <a:spLocks/>
          </p:cNvSpPr>
          <p:nvPr/>
        </p:nvSpPr>
        <p:spPr>
          <a:xfrm>
            <a:off x="736830" y="243355"/>
            <a:ext cx="7717500" cy="585300"/>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1pPr>
            <a:lvl2pPr marR="0" lvl="1"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2pPr>
            <a:lvl3pPr marR="0" lvl="2"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3pPr>
            <a:lvl4pPr marR="0" lvl="3"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4pPr>
            <a:lvl5pPr marR="0" lvl="4"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5pPr>
            <a:lvl6pPr marR="0" lvl="5"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6pPr>
            <a:lvl7pPr marR="0" lvl="6"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7pPr>
            <a:lvl8pPr marR="0" lvl="7"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8pPr>
            <a:lvl9pPr marR="0" lvl="8"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9pPr>
          </a:lstStyle>
          <a:p>
            <a:r>
              <a:rPr lang="en-US" sz="2400" i="1" dirty="0" err="1">
                <a:latin typeface="Arial" panose="020B0604020202020204" pitchFamily="34" charset="0"/>
              </a:rPr>
              <a:t>Chọn</a:t>
            </a:r>
            <a:r>
              <a:rPr lang="en-US" sz="2400" i="1" dirty="0">
                <a:latin typeface="Arial" panose="020B0604020202020204" pitchFamily="34" charset="0"/>
              </a:rPr>
              <a:t> </a:t>
            </a:r>
            <a:r>
              <a:rPr lang="en-US" sz="2400" i="1" dirty="0" err="1">
                <a:latin typeface="Arial" panose="020B0604020202020204" pitchFamily="34" charset="0"/>
              </a:rPr>
              <a:t>đáp</a:t>
            </a:r>
            <a:r>
              <a:rPr lang="en-US" sz="2400" i="1" dirty="0">
                <a:latin typeface="Arial" panose="020B0604020202020204" pitchFamily="34" charset="0"/>
              </a:rPr>
              <a:t> </a:t>
            </a:r>
            <a:r>
              <a:rPr lang="en-US" sz="2400" i="1" dirty="0" err="1">
                <a:latin typeface="Arial" panose="020B0604020202020204" pitchFamily="34" charset="0"/>
              </a:rPr>
              <a:t>án</a:t>
            </a:r>
            <a:r>
              <a:rPr lang="en-US" sz="2400" i="1" dirty="0">
                <a:latin typeface="Arial" panose="020B0604020202020204" pitchFamily="34" charset="0"/>
              </a:rPr>
              <a:t> </a:t>
            </a:r>
            <a:r>
              <a:rPr lang="en-US" sz="2400" i="1" dirty="0" err="1">
                <a:latin typeface="Arial" panose="020B0604020202020204" pitchFamily="34" charset="0"/>
              </a:rPr>
              <a:t>đúng</a:t>
            </a:r>
            <a:r>
              <a:rPr lang="en-US" sz="2400" i="1" dirty="0">
                <a:latin typeface="Arial" panose="020B0604020202020204" pitchFamily="34" charset="0"/>
              </a:rPr>
              <a:t> </a:t>
            </a:r>
            <a:r>
              <a:rPr lang="en-US" sz="2400" i="1" dirty="0" err="1">
                <a:latin typeface="Arial" panose="020B0604020202020204" pitchFamily="34" charset="0"/>
              </a:rPr>
              <a:t>nhất</a:t>
            </a:r>
            <a:r>
              <a:rPr lang="en-US" sz="2400" i="1" dirty="0">
                <a:latin typeface="Arial" panose="020B0604020202020204" pitchFamily="34" charset="0"/>
              </a:rPr>
              <a:t> </a:t>
            </a:r>
            <a:r>
              <a:rPr lang="en-US" sz="2400" i="1" dirty="0" err="1">
                <a:latin typeface="Arial" panose="020B0604020202020204" pitchFamily="34" charset="0"/>
              </a:rPr>
              <a:t>trong</a:t>
            </a:r>
            <a:r>
              <a:rPr lang="en-US" sz="2400" i="1" dirty="0">
                <a:latin typeface="Arial" panose="020B0604020202020204" pitchFamily="34" charset="0"/>
              </a:rPr>
              <a:t> </a:t>
            </a:r>
            <a:r>
              <a:rPr lang="en-US" sz="2400" i="1" dirty="0" err="1">
                <a:latin typeface="Arial" panose="020B0604020202020204" pitchFamily="34" charset="0"/>
              </a:rPr>
              <a:t>các</a:t>
            </a:r>
            <a:r>
              <a:rPr lang="en-US" sz="2400" i="1" dirty="0">
                <a:latin typeface="Arial" panose="020B0604020202020204" pitchFamily="34" charset="0"/>
              </a:rPr>
              <a:t> </a:t>
            </a:r>
            <a:r>
              <a:rPr lang="en-US" sz="2400" i="1" dirty="0" err="1">
                <a:latin typeface="Arial" panose="020B0604020202020204" pitchFamily="34" charset="0"/>
              </a:rPr>
              <a:t>câu</a:t>
            </a:r>
            <a:r>
              <a:rPr lang="en-US" sz="2400" i="1" dirty="0">
                <a:latin typeface="Arial" panose="020B0604020202020204" pitchFamily="34" charset="0"/>
              </a:rPr>
              <a:t> </a:t>
            </a:r>
            <a:r>
              <a:rPr lang="en-US" sz="2400" i="1" dirty="0" err="1">
                <a:latin typeface="Arial" panose="020B0604020202020204" pitchFamily="34" charset="0"/>
              </a:rPr>
              <a:t>dưới</a:t>
            </a:r>
            <a:r>
              <a:rPr lang="en-US" sz="2400" i="1" dirty="0">
                <a:latin typeface="Arial" panose="020B0604020202020204" pitchFamily="34" charset="0"/>
              </a:rPr>
              <a:t> </a:t>
            </a:r>
            <a:r>
              <a:rPr lang="en-US" sz="2400" i="1" dirty="0" err="1">
                <a:latin typeface="Arial" panose="020B0604020202020204" pitchFamily="34" charset="0"/>
              </a:rPr>
              <a:t>đây</a:t>
            </a:r>
            <a:r>
              <a:rPr lang="en-US" sz="2400" i="1" dirty="0">
                <a:latin typeface="Arial" panose="020B0604020202020204" pitchFamily="34" charset="0"/>
              </a:rPr>
              <a:t>.</a:t>
            </a:r>
            <a:endParaRPr lang="en-US" sz="2400" dirty="0">
              <a:latin typeface="Arial" panose="020B0604020202020204" pitchFamily="34" charset="0"/>
            </a:endParaRPr>
          </a:p>
        </p:txBody>
      </p:sp>
      <p:sp>
        <p:nvSpPr>
          <p:cNvPr id="7" name="Google Shape;4041;p72"/>
          <p:cNvSpPr txBox="1"/>
          <p:nvPr/>
        </p:nvSpPr>
        <p:spPr>
          <a:xfrm>
            <a:off x="1454570" y="878865"/>
            <a:ext cx="8441597" cy="503700"/>
          </a:xfrm>
          <a:prstGeom prst="rect">
            <a:avLst/>
          </a:prstGeom>
          <a:noFill/>
          <a:ln>
            <a:noFill/>
          </a:ln>
        </p:spPr>
        <p:txBody>
          <a:bodyPr spcFirstLastPara="1" wrap="square" lIns="91425" tIns="0" rIns="91425" bIns="91425" anchor="t" anchorCtr="0">
            <a:noAutofit/>
          </a:bodyPr>
          <a:lstStyle/>
          <a:p>
            <a:pPr lvl="0"/>
            <a:r>
              <a:rPr lang="vi-VN" sz="2800" b="1" dirty="0">
                <a:solidFill>
                  <a:schemeClr val="dk1"/>
                </a:solidFill>
                <a:latin typeface="+mj-lt"/>
                <a:ea typeface="Barlow"/>
                <a:cs typeface="Barlow"/>
                <a:sym typeface="Barlow"/>
              </a:rPr>
              <a:t>Bài thơ “Mùa xuân nho nhỏ” được bắt nguồn từ cảm xúc nào?</a:t>
            </a:r>
            <a:endParaRPr sz="2800" b="1" dirty="0">
              <a:solidFill>
                <a:schemeClr val="dk1"/>
              </a:solidFill>
              <a:latin typeface="+mj-lt"/>
              <a:ea typeface="Barlow"/>
              <a:cs typeface="Barlow"/>
              <a:sym typeface="Barlow"/>
            </a:endParaRPr>
          </a:p>
        </p:txBody>
      </p:sp>
      <p:sp>
        <p:nvSpPr>
          <p:cNvPr id="78" name="Google Shape;4112;p72"/>
          <p:cNvSpPr txBox="1"/>
          <p:nvPr/>
        </p:nvSpPr>
        <p:spPr>
          <a:xfrm>
            <a:off x="1463564" y="1874326"/>
            <a:ext cx="7679916" cy="970955"/>
          </a:xfrm>
          <a:prstGeom prst="rect">
            <a:avLst/>
          </a:prstGeom>
          <a:solidFill>
            <a:schemeClr val="accent5"/>
          </a:solidFill>
          <a:ln>
            <a:noFill/>
          </a:ln>
        </p:spPr>
        <p:txBody>
          <a:bodyPr spcFirstLastPara="1" wrap="square" lIns="91425" tIns="27425" rIns="91425" bIns="91425" anchor="t" anchorCtr="0">
            <a:noAutofit/>
          </a:bodyPr>
          <a:lstStyle/>
          <a:p>
            <a:pPr lvl="0" algn="just"/>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truyền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9" name="Google Shape;4131;p72"/>
          <p:cNvSpPr/>
          <p:nvPr/>
        </p:nvSpPr>
        <p:spPr>
          <a:xfrm>
            <a:off x="817390" y="835032"/>
            <a:ext cx="605432" cy="607255"/>
          </a:xfrm>
          <a:prstGeom prst="ellipse">
            <a:avLst/>
          </a:prstGeom>
          <a:solidFill>
            <a:schemeClr val="accent1"/>
          </a:solidFill>
          <a:ln>
            <a:noFill/>
          </a:ln>
        </p:spPr>
        <p:txBody>
          <a:bodyPr spcFirstLastPara="1" wrap="square" lIns="64000" tIns="91425" rIns="91425" bIns="91425" anchor="ctr" anchorCtr="0">
            <a:noAutofit/>
          </a:bodyPr>
          <a:lstStyle/>
          <a:p>
            <a:pPr marL="0" lvl="0" indent="0" algn="ctr" rtl="0">
              <a:spcBef>
                <a:spcPts val="0"/>
              </a:spcBef>
              <a:spcAft>
                <a:spcPts val="0"/>
              </a:spcAft>
              <a:buNone/>
            </a:pPr>
            <a:r>
              <a:rPr lang="vi-VN" sz="3200" b="1" dirty="0">
                <a:solidFill>
                  <a:srgbClr val="75845C"/>
                </a:solidFill>
                <a:latin typeface="Barlow"/>
                <a:sym typeface="Barlow"/>
              </a:rPr>
              <a:t>1</a:t>
            </a:r>
            <a:endParaRPr sz="3200" dirty="0">
              <a:solidFill>
                <a:srgbClr val="75845C"/>
              </a:solidFill>
            </a:endParaRPr>
          </a:p>
        </p:txBody>
      </p:sp>
      <p:sp>
        <p:nvSpPr>
          <p:cNvPr id="80" name="Google Shape;4112;p72"/>
          <p:cNvSpPr txBox="1"/>
          <p:nvPr/>
        </p:nvSpPr>
        <p:spPr>
          <a:xfrm>
            <a:off x="1454570" y="3101442"/>
            <a:ext cx="7688910" cy="957320"/>
          </a:xfrm>
          <a:prstGeom prst="rect">
            <a:avLst/>
          </a:prstGeom>
          <a:solidFill>
            <a:schemeClr val="accent5"/>
          </a:solidFill>
          <a:ln>
            <a:noFill/>
          </a:ln>
        </p:spPr>
        <p:txBody>
          <a:bodyPr spcFirstLastPara="1" wrap="square" lIns="91425" tIns="27425" rIns="91425" bIns="91425" anchor="t" anchorCtr="0">
            <a:noAutofit/>
          </a:bodyPr>
          <a:lstStyle/>
          <a:p>
            <a:pPr lvl="0" algn="just">
              <a:spcAft>
                <a:spcPts val="800"/>
              </a:spcAft>
            </a:pPr>
            <a:r>
              <a:rPr lang="vi-VN" sz="2800" dirty="0">
                <a:effectLst/>
                <a:latin typeface="+mj-lt"/>
                <a:ea typeface="Calibri" panose="020F0502020204030204" pitchFamily="34" charset="0"/>
                <a:cs typeface="Times New Roman" panose="02020603050405020304" pitchFamily="18" charset="0"/>
              </a:rPr>
              <a:t>Cảm xúc về vẻ đẹp của mùa xuân xứ Huế</a:t>
            </a:r>
            <a:endParaRPr lang="en-US" sz="2800" dirty="0">
              <a:effectLst/>
              <a:latin typeface="+mj-lt"/>
              <a:ea typeface="Calibri" panose="020F0502020204030204" pitchFamily="34" charset="0"/>
              <a:cs typeface="Times New Roman" panose="02020603050405020304" pitchFamily="18" charset="0"/>
            </a:endParaRPr>
          </a:p>
        </p:txBody>
      </p:sp>
      <p:sp>
        <p:nvSpPr>
          <p:cNvPr id="81" name="Google Shape;4112;p72"/>
          <p:cNvSpPr txBox="1"/>
          <p:nvPr/>
        </p:nvSpPr>
        <p:spPr>
          <a:xfrm>
            <a:off x="1454570" y="4314923"/>
            <a:ext cx="7686264" cy="871071"/>
          </a:xfrm>
          <a:prstGeom prst="rect">
            <a:avLst/>
          </a:prstGeom>
          <a:solidFill>
            <a:schemeClr val="accent5"/>
          </a:solidFill>
          <a:ln>
            <a:noFill/>
          </a:ln>
        </p:spPr>
        <p:txBody>
          <a:bodyPr spcFirstLastPara="1" wrap="square" lIns="91425" tIns="27425" rIns="91425" bIns="91425" anchor="t" anchorCtr="0">
            <a:noAutofit/>
          </a:bodyPr>
          <a:lstStyle/>
          <a:p>
            <a:pPr>
              <a:lnSpc>
                <a:spcPct val="130000"/>
              </a:lnSpc>
              <a:spcAft>
                <a:spcPts val="800"/>
              </a:spcAf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Nội</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spcAft>
                <a:spcPts val="800"/>
              </a:spcAft>
            </a:pPr>
            <a:r>
              <a:rPr lang="nl-NL" sz="2000" dirty="0">
                <a:latin typeface="Times New Roman" panose="02020603050405020304" pitchFamily="18"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Google Shape;4112;p72"/>
          <p:cNvSpPr txBox="1"/>
          <p:nvPr/>
        </p:nvSpPr>
        <p:spPr>
          <a:xfrm>
            <a:off x="1454570" y="5442155"/>
            <a:ext cx="7679916" cy="901759"/>
          </a:xfrm>
          <a:prstGeom prst="rect">
            <a:avLst/>
          </a:prstGeom>
          <a:solidFill>
            <a:schemeClr val="accent5"/>
          </a:solidFill>
          <a:ln>
            <a:noFill/>
          </a:ln>
        </p:spPr>
        <p:txBody>
          <a:bodyPr spcFirstLastPara="1" wrap="square" lIns="91425" tIns="27425" rIns="91425" bIns="91425" anchor="t" anchorCtr="0">
            <a:noAutofit/>
          </a:bodyPr>
          <a:lstStyle/>
          <a:p>
            <a:pPr lvl="0" algn="just">
              <a:spcAft>
                <a:spcPts val="800"/>
              </a:spcAft>
            </a:pP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lịch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tộc</a:t>
            </a:r>
            <a:r>
              <a:rPr lang="en-US" sz="2800" dirty="0">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TextBox 82"/>
          <p:cNvSpPr txBox="1"/>
          <p:nvPr/>
        </p:nvSpPr>
        <p:spPr>
          <a:xfrm>
            <a:off x="465331" y="2005860"/>
            <a:ext cx="409273" cy="707886"/>
          </a:xfrm>
          <a:prstGeom prst="rect">
            <a:avLst/>
          </a:prstGeom>
          <a:noFill/>
        </p:spPr>
        <p:txBody>
          <a:bodyPr wrap="square" rtlCol="0">
            <a:spAutoFit/>
          </a:bodyPr>
          <a:lstStyle/>
          <a:p>
            <a:r>
              <a:rPr lang="vi-VN" sz="4000" b="1" dirty="0"/>
              <a:t>A</a:t>
            </a:r>
            <a:endParaRPr lang="en-US" sz="4000" b="1" dirty="0"/>
          </a:p>
        </p:txBody>
      </p:sp>
      <p:sp>
        <p:nvSpPr>
          <p:cNvPr id="84" name="TextBox 83"/>
          <p:cNvSpPr txBox="1"/>
          <p:nvPr/>
        </p:nvSpPr>
        <p:spPr>
          <a:xfrm>
            <a:off x="465331" y="3226159"/>
            <a:ext cx="409273" cy="707886"/>
          </a:xfrm>
          <a:prstGeom prst="rect">
            <a:avLst/>
          </a:prstGeom>
          <a:noFill/>
        </p:spPr>
        <p:txBody>
          <a:bodyPr wrap="square" rtlCol="0">
            <a:spAutoFit/>
          </a:bodyPr>
          <a:lstStyle/>
          <a:p>
            <a:r>
              <a:rPr lang="vi-VN" sz="4000" b="1" dirty="0"/>
              <a:t>B</a:t>
            </a:r>
            <a:endParaRPr lang="en-US" sz="4000" b="1" dirty="0"/>
          </a:p>
        </p:txBody>
      </p:sp>
      <p:sp>
        <p:nvSpPr>
          <p:cNvPr id="85" name="TextBox 84"/>
          <p:cNvSpPr txBox="1"/>
          <p:nvPr/>
        </p:nvSpPr>
        <p:spPr>
          <a:xfrm>
            <a:off x="449993" y="4478108"/>
            <a:ext cx="409273" cy="707886"/>
          </a:xfrm>
          <a:prstGeom prst="rect">
            <a:avLst/>
          </a:prstGeom>
          <a:noFill/>
        </p:spPr>
        <p:txBody>
          <a:bodyPr wrap="square" rtlCol="0">
            <a:spAutoFit/>
          </a:bodyPr>
          <a:lstStyle/>
          <a:p>
            <a:r>
              <a:rPr lang="vi-VN" sz="4000" b="1" dirty="0"/>
              <a:t>C</a:t>
            </a:r>
            <a:endParaRPr lang="en-US" sz="4000" b="1" dirty="0"/>
          </a:p>
        </p:txBody>
      </p:sp>
      <p:sp>
        <p:nvSpPr>
          <p:cNvPr id="86" name="TextBox 85"/>
          <p:cNvSpPr txBox="1"/>
          <p:nvPr/>
        </p:nvSpPr>
        <p:spPr>
          <a:xfrm>
            <a:off x="465331" y="5539091"/>
            <a:ext cx="409273" cy="707886"/>
          </a:xfrm>
          <a:prstGeom prst="rect">
            <a:avLst/>
          </a:prstGeom>
          <a:noFill/>
        </p:spPr>
        <p:txBody>
          <a:bodyPr wrap="square" rtlCol="0">
            <a:spAutoFit/>
          </a:bodyPr>
          <a:lstStyle/>
          <a:p>
            <a:r>
              <a:rPr lang="vi-VN" sz="4000" b="1" dirty="0"/>
              <a:t>D</a:t>
            </a:r>
            <a:endParaRPr lang="en-US" sz="4000" b="1" dirty="0"/>
          </a:p>
        </p:txBody>
      </p:sp>
    </p:spTree>
    <p:extLst>
      <p:ext uri="{BB962C8B-B14F-4D97-AF65-F5344CB8AC3E}">
        <p14:creationId xmlns:p14="http://schemas.microsoft.com/office/powerpoint/2010/main" val="333317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8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040;p72"/>
          <p:cNvSpPr txBox="1">
            <a:spLocks/>
          </p:cNvSpPr>
          <p:nvPr/>
        </p:nvSpPr>
        <p:spPr>
          <a:xfrm>
            <a:off x="736830" y="243355"/>
            <a:ext cx="7717500" cy="585300"/>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1pPr>
            <a:lvl2pPr marR="0" lvl="1"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2pPr>
            <a:lvl3pPr marR="0" lvl="2"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3pPr>
            <a:lvl4pPr marR="0" lvl="3"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4pPr>
            <a:lvl5pPr marR="0" lvl="4"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5pPr>
            <a:lvl6pPr marR="0" lvl="5"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6pPr>
            <a:lvl7pPr marR="0" lvl="6"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7pPr>
            <a:lvl8pPr marR="0" lvl="7"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8pPr>
            <a:lvl9pPr marR="0" lvl="8"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9pPr>
          </a:lstStyle>
          <a:p>
            <a:r>
              <a:rPr lang="en-US" sz="2400" i="1" dirty="0" err="1">
                <a:latin typeface="Arial" panose="020B0604020202020204" pitchFamily="34" charset="0"/>
              </a:rPr>
              <a:t>Chọn</a:t>
            </a:r>
            <a:r>
              <a:rPr lang="en-US" sz="2400" i="1" dirty="0">
                <a:latin typeface="Arial" panose="020B0604020202020204" pitchFamily="34" charset="0"/>
              </a:rPr>
              <a:t> </a:t>
            </a:r>
            <a:r>
              <a:rPr lang="en-US" sz="2400" i="1" dirty="0" err="1">
                <a:latin typeface="Arial" panose="020B0604020202020204" pitchFamily="34" charset="0"/>
              </a:rPr>
              <a:t>đáp</a:t>
            </a:r>
            <a:r>
              <a:rPr lang="en-US" sz="2400" i="1" dirty="0">
                <a:latin typeface="Arial" panose="020B0604020202020204" pitchFamily="34" charset="0"/>
              </a:rPr>
              <a:t> </a:t>
            </a:r>
            <a:r>
              <a:rPr lang="en-US" sz="2400" i="1" dirty="0" err="1">
                <a:latin typeface="Arial" panose="020B0604020202020204" pitchFamily="34" charset="0"/>
              </a:rPr>
              <a:t>án</a:t>
            </a:r>
            <a:r>
              <a:rPr lang="en-US" sz="2400" i="1" dirty="0">
                <a:latin typeface="Arial" panose="020B0604020202020204" pitchFamily="34" charset="0"/>
              </a:rPr>
              <a:t> </a:t>
            </a:r>
            <a:r>
              <a:rPr lang="en-US" sz="2400" i="1" dirty="0" err="1">
                <a:latin typeface="Arial" panose="020B0604020202020204" pitchFamily="34" charset="0"/>
              </a:rPr>
              <a:t>đúng</a:t>
            </a:r>
            <a:r>
              <a:rPr lang="en-US" sz="2400" i="1" dirty="0">
                <a:latin typeface="Arial" panose="020B0604020202020204" pitchFamily="34" charset="0"/>
              </a:rPr>
              <a:t> </a:t>
            </a:r>
            <a:r>
              <a:rPr lang="en-US" sz="2400" i="1" dirty="0" err="1">
                <a:latin typeface="Arial" panose="020B0604020202020204" pitchFamily="34" charset="0"/>
              </a:rPr>
              <a:t>nhất</a:t>
            </a:r>
            <a:r>
              <a:rPr lang="en-US" sz="2400" i="1" dirty="0">
                <a:latin typeface="Arial" panose="020B0604020202020204" pitchFamily="34" charset="0"/>
              </a:rPr>
              <a:t> </a:t>
            </a:r>
            <a:r>
              <a:rPr lang="en-US" sz="2400" i="1" dirty="0" err="1">
                <a:latin typeface="Arial" panose="020B0604020202020204" pitchFamily="34" charset="0"/>
              </a:rPr>
              <a:t>trong</a:t>
            </a:r>
            <a:r>
              <a:rPr lang="en-US" sz="2400" i="1" dirty="0">
                <a:latin typeface="Arial" panose="020B0604020202020204" pitchFamily="34" charset="0"/>
              </a:rPr>
              <a:t> </a:t>
            </a:r>
            <a:r>
              <a:rPr lang="en-US" sz="2400" i="1" dirty="0" err="1">
                <a:latin typeface="Arial" panose="020B0604020202020204" pitchFamily="34" charset="0"/>
              </a:rPr>
              <a:t>các</a:t>
            </a:r>
            <a:r>
              <a:rPr lang="en-US" sz="2400" i="1" dirty="0">
                <a:latin typeface="Arial" panose="020B0604020202020204" pitchFamily="34" charset="0"/>
              </a:rPr>
              <a:t> </a:t>
            </a:r>
            <a:r>
              <a:rPr lang="en-US" sz="2400" i="1" dirty="0" err="1">
                <a:latin typeface="Arial" panose="020B0604020202020204" pitchFamily="34" charset="0"/>
              </a:rPr>
              <a:t>câu</a:t>
            </a:r>
            <a:r>
              <a:rPr lang="en-US" sz="2400" i="1" dirty="0">
                <a:latin typeface="Arial" panose="020B0604020202020204" pitchFamily="34" charset="0"/>
              </a:rPr>
              <a:t> </a:t>
            </a:r>
            <a:r>
              <a:rPr lang="en-US" sz="2400" i="1" dirty="0" err="1">
                <a:latin typeface="Arial" panose="020B0604020202020204" pitchFamily="34" charset="0"/>
              </a:rPr>
              <a:t>dưới</a:t>
            </a:r>
            <a:r>
              <a:rPr lang="en-US" sz="2400" i="1" dirty="0">
                <a:latin typeface="Arial" panose="020B0604020202020204" pitchFamily="34" charset="0"/>
              </a:rPr>
              <a:t> </a:t>
            </a:r>
            <a:r>
              <a:rPr lang="en-US" sz="2400" i="1" dirty="0" err="1">
                <a:latin typeface="Arial" panose="020B0604020202020204" pitchFamily="34" charset="0"/>
              </a:rPr>
              <a:t>đây</a:t>
            </a:r>
            <a:r>
              <a:rPr lang="en-US" sz="2400" i="1" dirty="0">
                <a:latin typeface="Arial" panose="020B0604020202020204" pitchFamily="34" charset="0"/>
              </a:rPr>
              <a:t>.</a:t>
            </a:r>
            <a:endParaRPr lang="en-US" sz="2400" dirty="0">
              <a:latin typeface="Arial" panose="020B0604020202020204" pitchFamily="34" charset="0"/>
            </a:endParaRPr>
          </a:p>
        </p:txBody>
      </p:sp>
      <p:sp>
        <p:nvSpPr>
          <p:cNvPr id="7" name="Google Shape;4041;p72"/>
          <p:cNvSpPr txBox="1"/>
          <p:nvPr/>
        </p:nvSpPr>
        <p:spPr>
          <a:xfrm>
            <a:off x="1454570" y="878865"/>
            <a:ext cx="8441597" cy="503700"/>
          </a:xfrm>
          <a:prstGeom prst="rect">
            <a:avLst/>
          </a:prstGeom>
          <a:noFill/>
          <a:ln>
            <a:noFill/>
          </a:ln>
        </p:spPr>
        <p:txBody>
          <a:bodyPr spcFirstLastPara="1" wrap="square" lIns="91425" tIns="0" rIns="91425" bIns="91425" anchor="t" anchorCtr="0">
            <a:noAutofit/>
          </a:bodyPr>
          <a:lstStyle/>
          <a:p>
            <a:pPr lvl="0"/>
            <a:r>
              <a:rPr lang="en-US" sz="2800" b="1" i="1" dirty="0" err="1">
                <a:solidFill>
                  <a:srgbClr val="75845C"/>
                </a:solidFill>
                <a:latin typeface="Times New Roman" panose="02020603050405020304" pitchFamily="18" charset="0"/>
                <a:ea typeface="Times New Roman" panose="02020603050405020304" pitchFamily="18" charset="0"/>
              </a:rPr>
              <a:t>Dòng</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nào</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sau</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đây</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nói</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đúng</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nhất</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về</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hình</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ảnh</a:t>
            </a:r>
            <a:r>
              <a:rPr lang="en-US" sz="2800" b="1" i="1" dirty="0">
                <a:solidFill>
                  <a:srgbClr val="75845C"/>
                </a:solidFill>
                <a:latin typeface="Times New Roman" panose="02020603050405020304" pitchFamily="18" charset="0"/>
                <a:ea typeface="Times New Roman" panose="02020603050405020304" pitchFamily="18" charset="0"/>
              </a:rPr>
              <a:t> “con </a:t>
            </a:r>
            <a:r>
              <a:rPr lang="en-US" sz="2800" b="1" i="1" dirty="0" err="1">
                <a:solidFill>
                  <a:srgbClr val="75845C"/>
                </a:solidFill>
                <a:latin typeface="Times New Roman" panose="02020603050405020304" pitchFamily="18" charset="0"/>
                <a:ea typeface="Times New Roman" panose="02020603050405020304" pitchFamily="18" charset="0"/>
              </a:rPr>
              <a:t>chim</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hót</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cành</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hoa</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nốt</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trầm</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xao</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xuyến</a:t>
            </a:r>
            <a:r>
              <a:rPr lang="en-US" sz="2800" b="1" i="1" dirty="0">
                <a:solidFill>
                  <a:srgbClr val="75845C"/>
                </a:solidFill>
                <a:latin typeface="Times New Roman" panose="02020603050405020304" pitchFamily="18" charset="0"/>
                <a:ea typeface="Times New Roman" panose="02020603050405020304" pitchFamily="18" charset="0"/>
              </a:rPr>
              <a:t>”?</a:t>
            </a:r>
            <a:endParaRPr sz="2800" b="1" dirty="0">
              <a:solidFill>
                <a:srgbClr val="75845C"/>
              </a:solidFill>
              <a:latin typeface="+mj-lt"/>
              <a:ea typeface="Barlow"/>
              <a:cs typeface="Barlow"/>
              <a:sym typeface="Barlow"/>
            </a:endParaRPr>
          </a:p>
        </p:txBody>
      </p:sp>
      <p:sp>
        <p:nvSpPr>
          <p:cNvPr id="78" name="Google Shape;4112;p72"/>
          <p:cNvSpPr txBox="1"/>
          <p:nvPr/>
        </p:nvSpPr>
        <p:spPr>
          <a:xfrm>
            <a:off x="1463564" y="1874326"/>
            <a:ext cx="7679916" cy="970955"/>
          </a:xfrm>
          <a:prstGeom prst="rect">
            <a:avLst/>
          </a:prstGeom>
          <a:solidFill>
            <a:schemeClr val="accent5"/>
          </a:solidFill>
          <a:ln>
            <a:noFill/>
          </a:ln>
        </p:spPr>
        <p:txBody>
          <a:bodyPr spcFirstLastPara="1" wrap="square" lIns="91425" tIns="27425" rIns="91425" bIns="91425" anchor="t" anchorCtr="0">
            <a:noAutofit/>
          </a:bodyPr>
          <a:lstStyle/>
          <a:p>
            <a:pPr lvl="0" algn="just"/>
            <a:r>
              <a:rPr lang="vi-VN" sz="2800" dirty="0">
                <a:latin typeface="Times New Roman" panose="02020603050405020304" pitchFamily="18" charset="0"/>
                <a:ea typeface="Times New Roman" panose="02020603050405020304" pitchFamily="18" charset="0"/>
              </a:rPr>
              <a:t>Là những gì đẹp nhất của mùa xuân</a:t>
            </a:r>
            <a:r>
              <a:rPr lang="en-US" sz="2000" dirty="0">
                <a:latin typeface="Times New Roman" panose="02020603050405020304" pitchFamily="18" charset="0"/>
                <a:ea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9" name="Google Shape;4131;p72"/>
          <p:cNvSpPr/>
          <p:nvPr/>
        </p:nvSpPr>
        <p:spPr>
          <a:xfrm>
            <a:off x="817390" y="776040"/>
            <a:ext cx="605432" cy="607255"/>
          </a:xfrm>
          <a:prstGeom prst="ellipse">
            <a:avLst/>
          </a:prstGeom>
          <a:solidFill>
            <a:schemeClr val="accent1"/>
          </a:solidFill>
          <a:ln>
            <a:noFill/>
          </a:ln>
        </p:spPr>
        <p:txBody>
          <a:bodyPr spcFirstLastPara="1" wrap="square" lIns="64000" tIns="91425" rIns="91425" bIns="91425" anchor="ctr" anchorCtr="0">
            <a:noAutofit/>
          </a:bodyPr>
          <a:lstStyle/>
          <a:p>
            <a:pPr marL="0" lvl="0" indent="0" algn="ctr" rtl="0">
              <a:spcBef>
                <a:spcPts val="0"/>
              </a:spcBef>
              <a:spcAft>
                <a:spcPts val="0"/>
              </a:spcAft>
              <a:buNone/>
            </a:pPr>
            <a:r>
              <a:rPr lang="vi-VN" sz="3200" b="1" dirty="0">
                <a:solidFill>
                  <a:srgbClr val="75845C"/>
                </a:solidFill>
                <a:latin typeface="Barlow"/>
                <a:sym typeface="Barlow"/>
              </a:rPr>
              <a:t>2</a:t>
            </a:r>
            <a:endParaRPr sz="3200" dirty="0">
              <a:solidFill>
                <a:srgbClr val="75845C"/>
              </a:solidFill>
            </a:endParaRPr>
          </a:p>
        </p:txBody>
      </p:sp>
      <p:sp>
        <p:nvSpPr>
          <p:cNvPr id="80" name="Google Shape;4112;p72"/>
          <p:cNvSpPr txBox="1"/>
          <p:nvPr/>
        </p:nvSpPr>
        <p:spPr>
          <a:xfrm>
            <a:off x="1454570" y="3101442"/>
            <a:ext cx="7688910" cy="957320"/>
          </a:xfrm>
          <a:prstGeom prst="rect">
            <a:avLst/>
          </a:prstGeom>
          <a:solidFill>
            <a:schemeClr val="accent5"/>
          </a:solidFill>
          <a:ln>
            <a:noFill/>
          </a:ln>
        </p:spPr>
        <p:txBody>
          <a:bodyPr spcFirstLastPara="1" wrap="square" lIns="91425" tIns="27425" rIns="91425" bIns="91425" anchor="t" anchorCtr="0">
            <a:noAutofit/>
          </a:bodyPr>
          <a:lstStyle/>
          <a:p>
            <a:pPr>
              <a:lnSpc>
                <a:spcPct val="130000"/>
              </a:lnSpc>
              <a:spcAft>
                <a:spcPts val="800"/>
              </a:spcAf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Google Shape;4112;p72"/>
          <p:cNvSpPr txBox="1"/>
          <p:nvPr/>
        </p:nvSpPr>
        <p:spPr>
          <a:xfrm>
            <a:off x="1454570" y="4314923"/>
            <a:ext cx="7686264" cy="871071"/>
          </a:xfrm>
          <a:prstGeom prst="rect">
            <a:avLst/>
          </a:prstGeom>
          <a:solidFill>
            <a:schemeClr val="accent5"/>
          </a:solidFill>
          <a:ln>
            <a:noFill/>
          </a:ln>
        </p:spPr>
        <p:txBody>
          <a:bodyPr spcFirstLastPara="1" wrap="square" lIns="91425" tIns="27425" rIns="91425" bIns="91425" anchor="t" anchorCtr="0">
            <a:noAutofit/>
          </a:bodyPr>
          <a:lstStyle/>
          <a:p>
            <a:pPr>
              <a:lnSpc>
                <a:spcPct val="130000"/>
              </a:lnSpc>
              <a:spcAft>
                <a:spcPts val="800"/>
              </a:spcAf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Google Shape;4112;p72"/>
          <p:cNvSpPr txBox="1"/>
          <p:nvPr/>
        </p:nvSpPr>
        <p:spPr>
          <a:xfrm>
            <a:off x="1454570" y="5442155"/>
            <a:ext cx="7679916" cy="901759"/>
          </a:xfrm>
          <a:prstGeom prst="rect">
            <a:avLst/>
          </a:prstGeom>
          <a:solidFill>
            <a:schemeClr val="accent5"/>
          </a:solidFill>
          <a:ln>
            <a:noFill/>
          </a:ln>
        </p:spPr>
        <p:txBody>
          <a:bodyPr spcFirstLastPara="1" wrap="square" lIns="91425" tIns="27425" rIns="91425" bIns="91425" anchor="t" anchorCtr="0">
            <a:noAutofit/>
          </a:bodyPr>
          <a:lstStyle/>
          <a:p>
            <a:pPr lvl="0" algn="just">
              <a:spcAft>
                <a:spcPts val="800"/>
              </a:spcAft>
            </a:pP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muốn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TextBox 82"/>
          <p:cNvSpPr txBox="1"/>
          <p:nvPr/>
        </p:nvSpPr>
        <p:spPr>
          <a:xfrm>
            <a:off x="465331" y="2005860"/>
            <a:ext cx="409273" cy="707886"/>
          </a:xfrm>
          <a:prstGeom prst="rect">
            <a:avLst/>
          </a:prstGeom>
          <a:noFill/>
        </p:spPr>
        <p:txBody>
          <a:bodyPr wrap="square" rtlCol="0">
            <a:spAutoFit/>
          </a:bodyPr>
          <a:lstStyle/>
          <a:p>
            <a:r>
              <a:rPr lang="vi-VN" sz="4000" b="1" dirty="0"/>
              <a:t>A</a:t>
            </a:r>
            <a:endParaRPr lang="en-US" sz="4000" b="1" dirty="0"/>
          </a:p>
        </p:txBody>
      </p:sp>
      <p:sp>
        <p:nvSpPr>
          <p:cNvPr id="84" name="TextBox 83"/>
          <p:cNvSpPr txBox="1"/>
          <p:nvPr/>
        </p:nvSpPr>
        <p:spPr>
          <a:xfrm>
            <a:off x="465331" y="3226159"/>
            <a:ext cx="409273" cy="707886"/>
          </a:xfrm>
          <a:prstGeom prst="rect">
            <a:avLst/>
          </a:prstGeom>
          <a:noFill/>
        </p:spPr>
        <p:txBody>
          <a:bodyPr wrap="square" rtlCol="0">
            <a:spAutoFit/>
          </a:bodyPr>
          <a:lstStyle/>
          <a:p>
            <a:r>
              <a:rPr lang="vi-VN" sz="4000" b="1" dirty="0"/>
              <a:t>B</a:t>
            </a:r>
            <a:endParaRPr lang="en-US" sz="4000" b="1" dirty="0"/>
          </a:p>
        </p:txBody>
      </p:sp>
      <p:sp>
        <p:nvSpPr>
          <p:cNvPr id="85" name="TextBox 84"/>
          <p:cNvSpPr txBox="1"/>
          <p:nvPr/>
        </p:nvSpPr>
        <p:spPr>
          <a:xfrm>
            <a:off x="449993" y="4478108"/>
            <a:ext cx="409273" cy="707886"/>
          </a:xfrm>
          <a:prstGeom prst="rect">
            <a:avLst/>
          </a:prstGeom>
          <a:noFill/>
        </p:spPr>
        <p:txBody>
          <a:bodyPr wrap="square" rtlCol="0">
            <a:spAutoFit/>
          </a:bodyPr>
          <a:lstStyle/>
          <a:p>
            <a:r>
              <a:rPr lang="vi-VN" sz="4000" b="1" dirty="0"/>
              <a:t>C</a:t>
            </a:r>
            <a:endParaRPr lang="en-US" sz="4000" b="1" dirty="0"/>
          </a:p>
        </p:txBody>
      </p:sp>
      <p:sp>
        <p:nvSpPr>
          <p:cNvPr id="86" name="TextBox 85"/>
          <p:cNvSpPr txBox="1"/>
          <p:nvPr/>
        </p:nvSpPr>
        <p:spPr>
          <a:xfrm>
            <a:off x="465331" y="5539091"/>
            <a:ext cx="409273" cy="707886"/>
          </a:xfrm>
          <a:prstGeom prst="rect">
            <a:avLst/>
          </a:prstGeom>
          <a:noFill/>
        </p:spPr>
        <p:txBody>
          <a:bodyPr wrap="square" rtlCol="0">
            <a:spAutoFit/>
          </a:bodyPr>
          <a:lstStyle/>
          <a:p>
            <a:r>
              <a:rPr lang="vi-VN" sz="4000" b="1" dirty="0"/>
              <a:t>D</a:t>
            </a:r>
            <a:endParaRPr lang="en-US" sz="4000" b="1" dirty="0"/>
          </a:p>
        </p:txBody>
      </p:sp>
    </p:spTree>
    <p:extLst>
      <p:ext uri="{BB962C8B-B14F-4D97-AF65-F5344CB8AC3E}">
        <p14:creationId xmlns:p14="http://schemas.microsoft.com/office/powerpoint/2010/main" val="14402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040;p72"/>
          <p:cNvSpPr txBox="1">
            <a:spLocks/>
          </p:cNvSpPr>
          <p:nvPr/>
        </p:nvSpPr>
        <p:spPr>
          <a:xfrm>
            <a:off x="736830" y="243355"/>
            <a:ext cx="7717500" cy="585300"/>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1pPr>
            <a:lvl2pPr marR="0" lvl="1"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2pPr>
            <a:lvl3pPr marR="0" lvl="2"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3pPr>
            <a:lvl4pPr marR="0" lvl="3"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4pPr>
            <a:lvl5pPr marR="0" lvl="4"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5pPr>
            <a:lvl6pPr marR="0" lvl="5"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6pPr>
            <a:lvl7pPr marR="0" lvl="6"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7pPr>
            <a:lvl8pPr marR="0" lvl="7"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8pPr>
            <a:lvl9pPr marR="0" lvl="8"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9pPr>
          </a:lstStyle>
          <a:p>
            <a:r>
              <a:rPr lang="en-US" sz="2400" i="1" dirty="0" err="1">
                <a:latin typeface="Arial" panose="020B0604020202020204" pitchFamily="34" charset="0"/>
              </a:rPr>
              <a:t>Chọn</a:t>
            </a:r>
            <a:r>
              <a:rPr lang="en-US" sz="2400" i="1" dirty="0">
                <a:latin typeface="Arial" panose="020B0604020202020204" pitchFamily="34" charset="0"/>
              </a:rPr>
              <a:t> </a:t>
            </a:r>
            <a:r>
              <a:rPr lang="en-US" sz="2400" i="1" dirty="0" err="1">
                <a:latin typeface="Arial" panose="020B0604020202020204" pitchFamily="34" charset="0"/>
              </a:rPr>
              <a:t>đáp</a:t>
            </a:r>
            <a:r>
              <a:rPr lang="en-US" sz="2400" i="1" dirty="0">
                <a:latin typeface="Arial" panose="020B0604020202020204" pitchFamily="34" charset="0"/>
              </a:rPr>
              <a:t> </a:t>
            </a:r>
            <a:r>
              <a:rPr lang="en-US" sz="2400" i="1" dirty="0" err="1">
                <a:latin typeface="Arial" panose="020B0604020202020204" pitchFamily="34" charset="0"/>
              </a:rPr>
              <a:t>án</a:t>
            </a:r>
            <a:r>
              <a:rPr lang="en-US" sz="2400" i="1" dirty="0">
                <a:latin typeface="Arial" panose="020B0604020202020204" pitchFamily="34" charset="0"/>
              </a:rPr>
              <a:t> </a:t>
            </a:r>
            <a:r>
              <a:rPr lang="en-US" sz="2400" i="1" dirty="0" err="1">
                <a:latin typeface="Arial" panose="020B0604020202020204" pitchFamily="34" charset="0"/>
              </a:rPr>
              <a:t>đúng</a:t>
            </a:r>
            <a:r>
              <a:rPr lang="en-US" sz="2400" i="1" dirty="0">
                <a:latin typeface="Arial" panose="020B0604020202020204" pitchFamily="34" charset="0"/>
              </a:rPr>
              <a:t> </a:t>
            </a:r>
            <a:r>
              <a:rPr lang="en-US" sz="2400" i="1" dirty="0" err="1">
                <a:latin typeface="Arial" panose="020B0604020202020204" pitchFamily="34" charset="0"/>
              </a:rPr>
              <a:t>nhất</a:t>
            </a:r>
            <a:r>
              <a:rPr lang="en-US" sz="2400" i="1" dirty="0">
                <a:latin typeface="Arial" panose="020B0604020202020204" pitchFamily="34" charset="0"/>
              </a:rPr>
              <a:t> </a:t>
            </a:r>
            <a:r>
              <a:rPr lang="en-US" sz="2400" i="1" dirty="0" err="1">
                <a:latin typeface="Arial" panose="020B0604020202020204" pitchFamily="34" charset="0"/>
              </a:rPr>
              <a:t>trong</a:t>
            </a:r>
            <a:r>
              <a:rPr lang="en-US" sz="2400" i="1" dirty="0">
                <a:latin typeface="Arial" panose="020B0604020202020204" pitchFamily="34" charset="0"/>
              </a:rPr>
              <a:t> </a:t>
            </a:r>
            <a:r>
              <a:rPr lang="en-US" sz="2400" i="1" dirty="0" err="1">
                <a:latin typeface="Arial" panose="020B0604020202020204" pitchFamily="34" charset="0"/>
              </a:rPr>
              <a:t>các</a:t>
            </a:r>
            <a:r>
              <a:rPr lang="en-US" sz="2400" i="1" dirty="0">
                <a:latin typeface="Arial" panose="020B0604020202020204" pitchFamily="34" charset="0"/>
              </a:rPr>
              <a:t> </a:t>
            </a:r>
            <a:r>
              <a:rPr lang="en-US" sz="2400" i="1" dirty="0" err="1">
                <a:latin typeface="Arial" panose="020B0604020202020204" pitchFamily="34" charset="0"/>
              </a:rPr>
              <a:t>câu</a:t>
            </a:r>
            <a:r>
              <a:rPr lang="en-US" sz="2400" i="1" dirty="0">
                <a:latin typeface="Arial" panose="020B0604020202020204" pitchFamily="34" charset="0"/>
              </a:rPr>
              <a:t> </a:t>
            </a:r>
            <a:r>
              <a:rPr lang="en-US" sz="2400" i="1" dirty="0" err="1">
                <a:latin typeface="Arial" panose="020B0604020202020204" pitchFamily="34" charset="0"/>
              </a:rPr>
              <a:t>dưới</a:t>
            </a:r>
            <a:r>
              <a:rPr lang="en-US" sz="2400" i="1" dirty="0">
                <a:latin typeface="Arial" panose="020B0604020202020204" pitchFamily="34" charset="0"/>
              </a:rPr>
              <a:t> </a:t>
            </a:r>
            <a:r>
              <a:rPr lang="en-US" sz="2400" i="1" dirty="0" err="1">
                <a:latin typeface="Arial" panose="020B0604020202020204" pitchFamily="34" charset="0"/>
              </a:rPr>
              <a:t>đây</a:t>
            </a:r>
            <a:r>
              <a:rPr lang="en-US" sz="2400" i="1" dirty="0">
                <a:latin typeface="Arial" panose="020B0604020202020204" pitchFamily="34" charset="0"/>
              </a:rPr>
              <a:t>.</a:t>
            </a:r>
            <a:endParaRPr lang="en-US" sz="2400" dirty="0">
              <a:latin typeface="Arial" panose="020B0604020202020204" pitchFamily="34" charset="0"/>
            </a:endParaRPr>
          </a:p>
        </p:txBody>
      </p:sp>
      <p:sp>
        <p:nvSpPr>
          <p:cNvPr id="7" name="Google Shape;4041;p72"/>
          <p:cNvSpPr txBox="1"/>
          <p:nvPr/>
        </p:nvSpPr>
        <p:spPr>
          <a:xfrm>
            <a:off x="1454570" y="878865"/>
            <a:ext cx="8441597" cy="503700"/>
          </a:xfrm>
          <a:prstGeom prst="rect">
            <a:avLst/>
          </a:prstGeom>
          <a:noFill/>
          <a:ln>
            <a:noFill/>
          </a:ln>
        </p:spPr>
        <p:txBody>
          <a:bodyPr spcFirstLastPara="1" wrap="square" lIns="91425" tIns="0" rIns="91425" bIns="91425" anchor="t" anchorCtr="0">
            <a:noAutofit/>
          </a:bodyPr>
          <a:lstStyle/>
          <a:p>
            <a:pPr lvl="0"/>
            <a:r>
              <a:rPr lang="en-US" sz="2800" b="1" i="1" dirty="0">
                <a:solidFill>
                  <a:srgbClr val="75845C"/>
                </a:solidFill>
                <a:latin typeface="Times New Roman" panose="02020603050405020304" pitchFamily="18" charset="0"/>
                <a:ea typeface="Times New Roman" panose="02020603050405020304" pitchFamily="18" charset="0"/>
              </a:rPr>
              <a:t>Ý </a:t>
            </a:r>
            <a:r>
              <a:rPr lang="en-US" sz="2800" b="1" i="1" dirty="0" err="1">
                <a:solidFill>
                  <a:srgbClr val="75845C"/>
                </a:solidFill>
                <a:latin typeface="Times New Roman" panose="02020603050405020304" pitchFamily="18" charset="0"/>
                <a:ea typeface="Times New Roman" panose="02020603050405020304" pitchFamily="18" charset="0"/>
              </a:rPr>
              <a:t>nào</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nêu</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đúng</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nhất</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về</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giọng</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điệu</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của</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bài</a:t>
            </a:r>
            <a:r>
              <a:rPr lang="en-US" sz="2800" b="1" i="1" dirty="0">
                <a:solidFill>
                  <a:srgbClr val="75845C"/>
                </a:solidFill>
                <a:latin typeface="Times New Roman" panose="02020603050405020304" pitchFamily="18" charset="0"/>
                <a:ea typeface="Times New Roman" panose="02020603050405020304" pitchFamily="18" charset="0"/>
              </a:rPr>
              <a:t> </a:t>
            </a:r>
            <a:r>
              <a:rPr lang="en-US" sz="2800" b="1" i="1" dirty="0" err="1">
                <a:solidFill>
                  <a:srgbClr val="75845C"/>
                </a:solidFill>
                <a:latin typeface="Times New Roman" panose="02020603050405020304" pitchFamily="18" charset="0"/>
                <a:ea typeface="Times New Roman" panose="02020603050405020304" pitchFamily="18" charset="0"/>
              </a:rPr>
              <a:t>thơ</a:t>
            </a:r>
            <a:r>
              <a:rPr lang="en-US" sz="2800" b="1" i="1" dirty="0">
                <a:solidFill>
                  <a:srgbClr val="75845C"/>
                </a:solidFill>
                <a:latin typeface="Times New Roman" panose="02020603050405020304" pitchFamily="18" charset="0"/>
                <a:ea typeface="Times New Roman" panose="02020603050405020304" pitchFamily="18" charset="0"/>
              </a:rPr>
              <a:t>?</a:t>
            </a:r>
            <a:endParaRPr sz="2800" b="1" dirty="0">
              <a:solidFill>
                <a:srgbClr val="75845C"/>
              </a:solidFill>
              <a:latin typeface="+mj-lt"/>
              <a:ea typeface="Barlow"/>
              <a:cs typeface="Barlow"/>
              <a:sym typeface="Barlow"/>
            </a:endParaRPr>
          </a:p>
        </p:txBody>
      </p:sp>
      <p:sp>
        <p:nvSpPr>
          <p:cNvPr id="78" name="Google Shape;4112;p72"/>
          <p:cNvSpPr txBox="1"/>
          <p:nvPr/>
        </p:nvSpPr>
        <p:spPr>
          <a:xfrm>
            <a:off x="1463564" y="1874326"/>
            <a:ext cx="7679916" cy="970955"/>
          </a:xfrm>
          <a:prstGeom prst="rect">
            <a:avLst/>
          </a:prstGeom>
          <a:solidFill>
            <a:schemeClr val="accent5"/>
          </a:solidFill>
          <a:ln>
            <a:noFill/>
          </a:ln>
        </p:spPr>
        <p:txBody>
          <a:bodyPr spcFirstLastPara="1" wrap="square" lIns="91425" tIns="27425" rIns="91425" bIns="91425" anchor="t" anchorCtr="0">
            <a:noAutofit/>
          </a:bodyPr>
          <a:lstStyle/>
          <a:p>
            <a:pPr lvl="0" algn="just"/>
            <a:r>
              <a:rPr lang="en-US" sz="2800">
                <a:latin typeface="Times New Roman" panose="02020603050405020304" pitchFamily="18" charset="0"/>
                <a:ea typeface="Times New Roman" panose="02020603050405020304" pitchFamily="18" charset="0"/>
              </a:rPr>
              <a:t>Hào hùng, mạnh mẽ</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9" name="Google Shape;4131;p72"/>
          <p:cNvSpPr/>
          <p:nvPr/>
        </p:nvSpPr>
        <p:spPr>
          <a:xfrm>
            <a:off x="817390" y="776040"/>
            <a:ext cx="605432" cy="607255"/>
          </a:xfrm>
          <a:prstGeom prst="ellipse">
            <a:avLst/>
          </a:prstGeom>
          <a:solidFill>
            <a:schemeClr val="accent1"/>
          </a:solidFill>
          <a:ln>
            <a:noFill/>
          </a:ln>
        </p:spPr>
        <p:txBody>
          <a:bodyPr spcFirstLastPara="1" wrap="square" lIns="64000" tIns="91425" rIns="91425" bIns="91425" anchor="ctr" anchorCtr="0">
            <a:noAutofit/>
          </a:bodyPr>
          <a:lstStyle/>
          <a:p>
            <a:pPr marL="0" lvl="0" indent="0" algn="ctr" rtl="0">
              <a:spcBef>
                <a:spcPts val="0"/>
              </a:spcBef>
              <a:spcAft>
                <a:spcPts val="0"/>
              </a:spcAft>
              <a:buNone/>
            </a:pPr>
            <a:r>
              <a:rPr lang="vi-VN" sz="3200" b="1" dirty="0">
                <a:solidFill>
                  <a:srgbClr val="75845C"/>
                </a:solidFill>
                <a:latin typeface="Barlow"/>
                <a:sym typeface="Barlow"/>
              </a:rPr>
              <a:t>3</a:t>
            </a:r>
            <a:endParaRPr sz="3200" dirty="0">
              <a:solidFill>
                <a:srgbClr val="75845C"/>
              </a:solidFill>
            </a:endParaRPr>
          </a:p>
        </p:txBody>
      </p:sp>
      <p:sp>
        <p:nvSpPr>
          <p:cNvPr id="80" name="Google Shape;4112;p72"/>
          <p:cNvSpPr txBox="1"/>
          <p:nvPr/>
        </p:nvSpPr>
        <p:spPr>
          <a:xfrm>
            <a:off x="1454570" y="3101442"/>
            <a:ext cx="7688910" cy="957320"/>
          </a:xfrm>
          <a:prstGeom prst="rect">
            <a:avLst/>
          </a:prstGeom>
          <a:solidFill>
            <a:schemeClr val="accent5"/>
          </a:solidFill>
          <a:ln>
            <a:noFill/>
          </a:ln>
        </p:spPr>
        <p:txBody>
          <a:bodyPr spcFirstLastPara="1" wrap="square" lIns="91425" tIns="27425" rIns="91425" bIns="91425" anchor="t" anchorCtr="0">
            <a:noAutofit/>
          </a:bodyPr>
          <a:lstStyle/>
          <a:p>
            <a:pPr marL="30480" marR="30480" algn="just">
              <a:lnSpc>
                <a:spcPct val="130000"/>
              </a:lnSpc>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Bâng khuâng, tiếc nuối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Google Shape;4112;p72"/>
          <p:cNvSpPr txBox="1"/>
          <p:nvPr/>
        </p:nvSpPr>
        <p:spPr>
          <a:xfrm>
            <a:off x="1454570" y="4314923"/>
            <a:ext cx="7686264" cy="871071"/>
          </a:xfrm>
          <a:prstGeom prst="rect">
            <a:avLst/>
          </a:prstGeom>
          <a:solidFill>
            <a:schemeClr val="accent5"/>
          </a:solidFill>
          <a:ln>
            <a:noFill/>
          </a:ln>
        </p:spPr>
        <p:txBody>
          <a:bodyPr spcFirstLastPara="1" wrap="square" lIns="91425" tIns="27425" rIns="91425" bIns="91425" anchor="t" anchorCtr="0">
            <a:noAutofit/>
          </a:bodyPr>
          <a:lstStyle/>
          <a:p>
            <a:pPr>
              <a:lnSpc>
                <a:spcPct val="130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Trong sáng, thiết tha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spcAft>
                <a:spcPts val="800"/>
              </a:spcAft>
            </a:pPr>
            <a:r>
              <a:rPr lang="nl-NL" sz="2000" dirty="0">
                <a:latin typeface="Times New Roman" panose="02020603050405020304" pitchFamily="18"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Google Shape;4112;p72"/>
          <p:cNvSpPr txBox="1"/>
          <p:nvPr/>
        </p:nvSpPr>
        <p:spPr>
          <a:xfrm>
            <a:off x="1454570" y="5442155"/>
            <a:ext cx="7679916" cy="901759"/>
          </a:xfrm>
          <a:prstGeom prst="rect">
            <a:avLst/>
          </a:prstGeom>
          <a:solidFill>
            <a:schemeClr val="accent5"/>
          </a:solidFill>
          <a:ln>
            <a:noFill/>
          </a:ln>
        </p:spPr>
        <p:txBody>
          <a:bodyPr spcFirstLastPara="1" wrap="square" lIns="91425" tIns="27425" rIns="91425" bIns="91425" anchor="t" anchorCtr="0">
            <a:noAutofit/>
          </a:bodyPr>
          <a:lstStyle/>
          <a:p>
            <a:pPr lvl="0" algn="just">
              <a:spcAft>
                <a:spcPts val="800"/>
              </a:spcAft>
            </a:pPr>
            <a:r>
              <a:rPr lang="en-US" sz="2800" dirty="0" err="1">
                <a:latin typeface="Times New Roman" panose="02020603050405020304" pitchFamily="18" charset="0"/>
                <a:ea typeface="Times New Roman" panose="02020603050405020304" pitchFamily="18" charset="0"/>
              </a:rPr>
              <a:t>Nghiêm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kính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TextBox 82"/>
          <p:cNvSpPr txBox="1"/>
          <p:nvPr/>
        </p:nvSpPr>
        <p:spPr>
          <a:xfrm>
            <a:off x="465331" y="2005860"/>
            <a:ext cx="409273" cy="707886"/>
          </a:xfrm>
          <a:prstGeom prst="rect">
            <a:avLst/>
          </a:prstGeom>
          <a:noFill/>
        </p:spPr>
        <p:txBody>
          <a:bodyPr wrap="square" rtlCol="0">
            <a:spAutoFit/>
          </a:bodyPr>
          <a:lstStyle/>
          <a:p>
            <a:r>
              <a:rPr lang="vi-VN" sz="4000" b="1" dirty="0"/>
              <a:t>A</a:t>
            </a:r>
            <a:endParaRPr lang="en-US" sz="4000" b="1" dirty="0"/>
          </a:p>
        </p:txBody>
      </p:sp>
      <p:sp>
        <p:nvSpPr>
          <p:cNvPr id="84" name="TextBox 83"/>
          <p:cNvSpPr txBox="1"/>
          <p:nvPr/>
        </p:nvSpPr>
        <p:spPr>
          <a:xfrm>
            <a:off x="465331" y="3226159"/>
            <a:ext cx="409273" cy="707886"/>
          </a:xfrm>
          <a:prstGeom prst="rect">
            <a:avLst/>
          </a:prstGeom>
          <a:noFill/>
        </p:spPr>
        <p:txBody>
          <a:bodyPr wrap="square" rtlCol="0">
            <a:spAutoFit/>
          </a:bodyPr>
          <a:lstStyle/>
          <a:p>
            <a:r>
              <a:rPr lang="vi-VN" sz="4000" b="1" dirty="0"/>
              <a:t>B</a:t>
            </a:r>
            <a:endParaRPr lang="en-US" sz="4000" b="1" dirty="0"/>
          </a:p>
        </p:txBody>
      </p:sp>
      <p:sp>
        <p:nvSpPr>
          <p:cNvPr id="85" name="TextBox 84"/>
          <p:cNvSpPr txBox="1"/>
          <p:nvPr/>
        </p:nvSpPr>
        <p:spPr>
          <a:xfrm>
            <a:off x="449993" y="4478108"/>
            <a:ext cx="409273" cy="707886"/>
          </a:xfrm>
          <a:prstGeom prst="rect">
            <a:avLst/>
          </a:prstGeom>
          <a:noFill/>
        </p:spPr>
        <p:txBody>
          <a:bodyPr wrap="square" rtlCol="0">
            <a:spAutoFit/>
          </a:bodyPr>
          <a:lstStyle/>
          <a:p>
            <a:r>
              <a:rPr lang="vi-VN" sz="4000" b="1" dirty="0"/>
              <a:t>C</a:t>
            </a:r>
            <a:endParaRPr lang="en-US" sz="4000" b="1" dirty="0"/>
          </a:p>
        </p:txBody>
      </p:sp>
      <p:sp>
        <p:nvSpPr>
          <p:cNvPr id="86" name="TextBox 85"/>
          <p:cNvSpPr txBox="1"/>
          <p:nvPr/>
        </p:nvSpPr>
        <p:spPr>
          <a:xfrm>
            <a:off x="465331" y="5539091"/>
            <a:ext cx="409273" cy="707886"/>
          </a:xfrm>
          <a:prstGeom prst="rect">
            <a:avLst/>
          </a:prstGeom>
          <a:noFill/>
        </p:spPr>
        <p:txBody>
          <a:bodyPr wrap="square" rtlCol="0">
            <a:spAutoFit/>
          </a:bodyPr>
          <a:lstStyle/>
          <a:p>
            <a:r>
              <a:rPr lang="vi-VN" sz="4000" b="1" dirty="0"/>
              <a:t>D</a:t>
            </a:r>
            <a:endParaRPr lang="en-US" sz="4000" b="1" dirty="0"/>
          </a:p>
        </p:txBody>
      </p:sp>
    </p:spTree>
    <p:extLst>
      <p:ext uri="{BB962C8B-B14F-4D97-AF65-F5344CB8AC3E}">
        <p14:creationId xmlns:p14="http://schemas.microsoft.com/office/powerpoint/2010/main" val="155916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8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040;p72"/>
          <p:cNvSpPr txBox="1">
            <a:spLocks/>
          </p:cNvSpPr>
          <p:nvPr/>
        </p:nvSpPr>
        <p:spPr>
          <a:xfrm>
            <a:off x="736830" y="243355"/>
            <a:ext cx="7717500" cy="585300"/>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1pPr>
            <a:lvl2pPr marR="0" lvl="1"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2pPr>
            <a:lvl3pPr marR="0" lvl="2"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3pPr>
            <a:lvl4pPr marR="0" lvl="3"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4pPr>
            <a:lvl5pPr marR="0" lvl="4"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5pPr>
            <a:lvl6pPr marR="0" lvl="5"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6pPr>
            <a:lvl7pPr marR="0" lvl="6"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7pPr>
            <a:lvl8pPr marR="0" lvl="7"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8pPr>
            <a:lvl9pPr marR="0" lvl="8"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9pPr>
          </a:lstStyle>
          <a:p>
            <a:r>
              <a:rPr lang="en-US" sz="2400" i="1" dirty="0" err="1">
                <a:latin typeface="Arial" panose="020B0604020202020204" pitchFamily="34" charset="0"/>
              </a:rPr>
              <a:t>Chọn</a:t>
            </a:r>
            <a:r>
              <a:rPr lang="en-US" sz="2400" i="1" dirty="0">
                <a:latin typeface="Arial" panose="020B0604020202020204" pitchFamily="34" charset="0"/>
              </a:rPr>
              <a:t> </a:t>
            </a:r>
            <a:r>
              <a:rPr lang="en-US" sz="2400" i="1" dirty="0" err="1">
                <a:latin typeface="Arial" panose="020B0604020202020204" pitchFamily="34" charset="0"/>
              </a:rPr>
              <a:t>đáp</a:t>
            </a:r>
            <a:r>
              <a:rPr lang="en-US" sz="2400" i="1" dirty="0">
                <a:latin typeface="Arial" panose="020B0604020202020204" pitchFamily="34" charset="0"/>
              </a:rPr>
              <a:t> </a:t>
            </a:r>
            <a:r>
              <a:rPr lang="en-US" sz="2400" i="1" dirty="0" err="1">
                <a:latin typeface="Arial" panose="020B0604020202020204" pitchFamily="34" charset="0"/>
              </a:rPr>
              <a:t>án</a:t>
            </a:r>
            <a:r>
              <a:rPr lang="en-US" sz="2400" i="1" dirty="0">
                <a:latin typeface="Arial" panose="020B0604020202020204" pitchFamily="34" charset="0"/>
              </a:rPr>
              <a:t> </a:t>
            </a:r>
            <a:r>
              <a:rPr lang="en-US" sz="2400" i="1" dirty="0" err="1">
                <a:latin typeface="Arial" panose="020B0604020202020204" pitchFamily="34" charset="0"/>
              </a:rPr>
              <a:t>đúng</a:t>
            </a:r>
            <a:r>
              <a:rPr lang="en-US" sz="2400" i="1" dirty="0">
                <a:latin typeface="Arial" panose="020B0604020202020204" pitchFamily="34" charset="0"/>
              </a:rPr>
              <a:t> </a:t>
            </a:r>
            <a:r>
              <a:rPr lang="en-US" sz="2400" i="1" dirty="0" err="1">
                <a:latin typeface="Arial" panose="020B0604020202020204" pitchFamily="34" charset="0"/>
              </a:rPr>
              <a:t>nhất</a:t>
            </a:r>
            <a:r>
              <a:rPr lang="en-US" sz="2400" i="1" dirty="0">
                <a:latin typeface="Arial" panose="020B0604020202020204" pitchFamily="34" charset="0"/>
              </a:rPr>
              <a:t> </a:t>
            </a:r>
            <a:r>
              <a:rPr lang="en-US" sz="2400" i="1" dirty="0" err="1">
                <a:latin typeface="Arial" panose="020B0604020202020204" pitchFamily="34" charset="0"/>
              </a:rPr>
              <a:t>trong</a:t>
            </a:r>
            <a:r>
              <a:rPr lang="en-US" sz="2400" i="1" dirty="0">
                <a:latin typeface="Arial" panose="020B0604020202020204" pitchFamily="34" charset="0"/>
              </a:rPr>
              <a:t> </a:t>
            </a:r>
            <a:r>
              <a:rPr lang="en-US" sz="2400" i="1" dirty="0" err="1">
                <a:latin typeface="Arial" panose="020B0604020202020204" pitchFamily="34" charset="0"/>
              </a:rPr>
              <a:t>các</a:t>
            </a:r>
            <a:r>
              <a:rPr lang="en-US" sz="2400" i="1" dirty="0">
                <a:latin typeface="Arial" panose="020B0604020202020204" pitchFamily="34" charset="0"/>
              </a:rPr>
              <a:t> </a:t>
            </a:r>
            <a:r>
              <a:rPr lang="en-US" sz="2400" i="1" dirty="0" err="1">
                <a:latin typeface="Arial" panose="020B0604020202020204" pitchFamily="34" charset="0"/>
              </a:rPr>
              <a:t>câu</a:t>
            </a:r>
            <a:r>
              <a:rPr lang="en-US" sz="2400" i="1" dirty="0">
                <a:latin typeface="Arial" panose="020B0604020202020204" pitchFamily="34" charset="0"/>
              </a:rPr>
              <a:t> </a:t>
            </a:r>
            <a:r>
              <a:rPr lang="en-US" sz="2400" i="1" dirty="0" err="1">
                <a:latin typeface="Arial" panose="020B0604020202020204" pitchFamily="34" charset="0"/>
              </a:rPr>
              <a:t>dưới</a:t>
            </a:r>
            <a:r>
              <a:rPr lang="en-US" sz="2400" i="1" dirty="0">
                <a:latin typeface="Arial" panose="020B0604020202020204" pitchFamily="34" charset="0"/>
              </a:rPr>
              <a:t> </a:t>
            </a:r>
            <a:r>
              <a:rPr lang="en-US" sz="2400" i="1" dirty="0" err="1">
                <a:latin typeface="Arial" panose="020B0604020202020204" pitchFamily="34" charset="0"/>
              </a:rPr>
              <a:t>đây</a:t>
            </a:r>
            <a:r>
              <a:rPr lang="en-US" sz="2400" i="1" dirty="0">
                <a:latin typeface="Arial" panose="020B0604020202020204" pitchFamily="34" charset="0"/>
              </a:rPr>
              <a:t>.</a:t>
            </a:r>
            <a:endParaRPr lang="en-US" sz="2400" dirty="0">
              <a:latin typeface="Arial" panose="020B0604020202020204" pitchFamily="34" charset="0"/>
            </a:endParaRPr>
          </a:p>
        </p:txBody>
      </p:sp>
      <p:sp>
        <p:nvSpPr>
          <p:cNvPr id="7" name="Google Shape;4041;p72"/>
          <p:cNvSpPr txBox="1"/>
          <p:nvPr/>
        </p:nvSpPr>
        <p:spPr>
          <a:xfrm>
            <a:off x="1454570" y="878865"/>
            <a:ext cx="8441597" cy="503700"/>
          </a:xfrm>
          <a:prstGeom prst="rect">
            <a:avLst/>
          </a:prstGeom>
          <a:noFill/>
          <a:ln>
            <a:noFill/>
          </a:ln>
        </p:spPr>
        <p:txBody>
          <a:bodyPr spcFirstLastPara="1" wrap="square" lIns="91425" tIns="0" rIns="91425" bIns="91425" anchor="t" anchorCtr="0">
            <a:noAutofit/>
          </a:bodyPr>
          <a:lstStyle/>
          <a:p>
            <a:pPr lvl="0"/>
            <a:r>
              <a:rPr lang="vi-VN" sz="2800" b="1" dirty="0">
                <a:solidFill>
                  <a:schemeClr val="dk1"/>
                </a:solidFill>
                <a:latin typeface="+mj-lt"/>
                <a:ea typeface="Barlow"/>
                <a:cs typeface="Barlow"/>
                <a:sym typeface="Barlow"/>
              </a:rPr>
              <a:t>Bài thơ mùa xuân nho nhỏ được sáng tác trong giai đoạn nào?</a:t>
            </a:r>
            <a:endParaRPr sz="2800" b="1" dirty="0">
              <a:solidFill>
                <a:schemeClr val="dk1"/>
              </a:solidFill>
              <a:latin typeface="+mj-lt"/>
              <a:ea typeface="Barlow"/>
              <a:cs typeface="Barlow"/>
              <a:sym typeface="Barlow"/>
            </a:endParaRPr>
          </a:p>
        </p:txBody>
      </p:sp>
      <p:sp>
        <p:nvSpPr>
          <p:cNvPr id="78" name="Google Shape;4112;p72"/>
          <p:cNvSpPr txBox="1"/>
          <p:nvPr/>
        </p:nvSpPr>
        <p:spPr>
          <a:xfrm>
            <a:off x="1463564" y="1874326"/>
            <a:ext cx="7679916" cy="970955"/>
          </a:xfrm>
          <a:prstGeom prst="rect">
            <a:avLst/>
          </a:prstGeom>
          <a:solidFill>
            <a:schemeClr val="accent5"/>
          </a:solidFill>
          <a:ln>
            <a:noFill/>
          </a:ln>
        </p:spPr>
        <p:txBody>
          <a:bodyPr spcFirstLastPara="1" wrap="square" lIns="91425" tIns="27425" rIns="91425" bIns="91425" anchor="t" anchorCtr="0">
            <a:noAutofit/>
          </a:bodyPr>
          <a:lstStyle/>
          <a:p>
            <a:pPr lvl="0" algn="just"/>
            <a:r>
              <a:rPr lang="en-US" sz="2800" dirty="0"/>
              <a:t>1930</a:t>
            </a:r>
            <a:r>
              <a:rPr lang="vi-VN" sz="2800" dirty="0"/>
              <a:t> </a:t>
            </a:r>
            <a:r>
              <a:rPr lang="en-US" sz="2800" dirty="0"/>
              <a:t>- 1945</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9" name="Google Shape;4131;p72"/>
          <p:cNvSpPr/>
          <p:nvPr/>
        </p:nvSpPr>
        <p:spPr>
          <a:xfrm>
            <a:off x="817390" y="776040"/>
            <a:ext cx="605432" cy="607255"/>
          </a:xfrm>
          <a:prstGeom prst="ellipse">
            <a:avLst/>
          </a:prstGeom>
          <a:solidFill>
            <a:schemeClr val="accent1"/>
          </a:solidFill>
          <a:ln>
            <a:noFill/>
          </a:ln>
        </p:spPr>
        <p:txBody>
          <a:bodyPr spcFirstLastPara="1" wrap="square" lIns="64000" tIns="91425" rIns="91425" bIns="91425" anchor="ctr" anchorCtr="0">
            <a:noAutofit/>
          </a:bodyPr>
          <a:lstStyle/>
          <a:p>
            <a:pPr marL="0" lvl="0" indent="0" algn="ctr" rtl="0">
              <a:spcBef>
                <a:spcPts val="0"/>
              </a:spcBef>
              <a:spcAft>
                <a:spcPts val="0"/>
              </a:spcAft>
              <a:buNone/>
            </a:pPr>
            <a:r>
              <a:rPr lang="vi-VN" sz="3200" b="1" dirty="0">
                <a:solidFill>
                  <a:srgbClr val="75845C"/>
                </a:solidFill>
                <a:latin typeface="Barlow"/>
                <a:sym typeface="Barlow"/>
              </a:rPr>
              <a:t>4</a:t>
            </a:r>
            <a:endParaRPr sz="3200" dirty="0">
              <a:solidFill>
                <a:srgbClr val="75845C"/>
              </a:solidFill>
            </a:endParaRPr>
          </a:p>
        </p:txBody>
      </p:sp>
      <p:sp>
        <p:nvSpPr>
          <p:cNvPr id="80" name="Google Shape;4112;p72"/>
          <p:cNvSpPr txBox="1"/>
          <p:nvPr/>
        </p:nvSpPr>
        <p:spPr>
          <a:xfrm>
            <a:off x="1454570" y="3101442"/>
            <a:ext cx="7688910" cy="957320"/>
          </a:xfrm>
          <a:prstGeom prst="rect">
            <a:avLst/>
          </a:prstGeom>
          <a:solidFill>
            <a:schemeClr val="accent5"/>
          </a:solidFill>
          <a:ln>
            <a:noFill/>
          </a:ln>
        </p:spPr>
        <p:txBody>
          <a:bodyPr spcFirstLastPara="1" wrap="square" lIns="91425" tIns="27425" rIns="91425" bIns="91425" anchor="t" anchorCtr="0">
            <a:noAutofit/>
          </a:bodyPr>
          <a:lstStyle/>
          <a:p>
            <a:pPr lvl="0" algn="just">
              <a:spcAft>
                <a:spcPts val="800"/>
              </a:spcAft>
            </a:pPr>
            <a:r>
              <a:rPr lang="en-US" sz="2800" dirty="0"/>
              <a:t>1954</a:t>
            </a:r>
            <a:r>
              <a:rPr lang="vi-VN" sz="2800" dirty="0"/>
              <a:t> </a:t>
            </a:r>
            <a:r>
              <a:rPr lang="en-US" sz="2800" dirty="0"/>
              <a:t>- 1975</a:t>
            </a:r>
            <a:endParaRPr lang="en-US" sz="2800" dirty="0">
              <a:effectLst/>
              <a:latin typeface="+mj-lt"/>
              <a:ea typeface="Calibri" panose="020F0502020204030204" pitchFamily="34" charset="0"/>
              <a:cs typeface="Times New Roman" panose="02020603050405020304" pitchFamily="18" charset="0"/>
            </a:endParaRPr>
          </a:p>
        </p:txBody>
      </p:sp>
      <p:sp>
        <p:nvSpPr>
          <p:cNvPr id="81" name="Google Shape;4112;p72"/>
          <p:cNvSpPr txBox="1"/>
          <p:nvPr/>
        </p:nvSpPr>
        <p:spPr>
          <a:xfrm>
            <a:off x="1454570" y="4314923"/>
            <a:ext cx="7686264" cy="871071"/>
          </a:xfrm>
          <a:prstGeom prst="rect">
            <a:avLst/>
          </a:prstGeom>
          <a:solidFill>
            <a:schemeClr val="accent5"/>
          </a:solidFill>
          <a:ln>
            <a:noFill/>
          </a:ln>
        </p:spPr>
        <p:txBody>
          <a:bodyPr spcFirstLastPara="1" wrap="square" lIns="91425" tIns="27425" rIns="91425" bIns="91425" anchor="t" anchorCtr="0">
            <a:noAutofit/>
          </a:bodyPr>
          <a:lstStyle/>
          <a:p>
            <a:pPr>
              <a:lnSpc>
                <a:spcPct val="130000"/>
              </a:lnSpc>
              <a:spcAft>
                <a:spcPts val="800"/>
              </a:spcAft>
            </a:pPr>
            <a:r>
              <a:rPr lang="en-US" sz="2800" dirty="0"/>
              <a:t>1945</a:t>
            </a:r>
            <a:r>
              <a:rPr lang="vi-VN" sz="2800" dirty="0"/>
              <a:t> </a:t>
            </a:r>
            <a:r>
              <a:rPr lang="en-US" sz="2800" dirty="0"/>
              <a:t>- 1954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Google Shape;4112;p72"/>
          <p:cNvSpPr txBox="1"/>
          <p:nvPr/>
        </p:nvSpPr>
        <p:spPr>
          <a:xfrm>
            <a:off x="1454570" y="5442155"/>
            <a:ext cx="7679916" cy="901759"/>
          </a:xfrm>
          <a:prstGeom prst="rect">
            <a:avLst/>
          </a:prstGeom>
          <a:solidFill>
            <a:schemeClr val="accent5"/>
          </a:solidFill>
          <a:ln>
            <a:noFill/>
          </a:ln>
        </p:spPr>
        <p:txBody>
          <a:bodyPr spcFirstLastPara="1" wrap="square" lIns="91425" tIns="27425" rIns="91425" bIns="91425" anchor="t" anchorCtr="0">
            <a:noAutofit/>
          </a:bodyPr>
          <a:lstStyle/>
          <a:p>
            <a:pPr lvl="0" algn="just">
              <a:spcAft>
                <a:spcPts val="800"/>
              </a:spcAft>
            </a:pPr>
            <a:r>
              <a:rPr lang="vi-VN" sz="2800" dirty="0"/>
              <a:t>1975 </a:t>
            </a:r>
            <a:r>
              <a:rPr lang="en-US" sz="2800" dirty="0"/>
              <a:t>- </a:t>
            </a:r>
            <a:r>
              <a:rPr lang="vi-VN" sz="2800" dirty="0"/>
              <a:t>2000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TextBox 82"/>
          <p:cNvSpPr txBox="1"/>
          <p:nvPr/>
        </p:nvSpPr>
        <p:spPr>
          <a:xfrm>
            <a:off x="465331" y="2005860"/>
            <a:ext cx="409273" cy="707886"/>
          </a:xfrm>
          <a:prstGeom prst="rect">
            <a:avLst/>
          </a:prstGeom>
          <a:noFill/>
        </p:spPr>
        <p:txBody>
          <a:bodyPr wrap="square" rtlCol="0">
            <a:spAutoFit/>
          </a:bodyPr>
          <a:lstStyle/>
          <a:p>
            <a:r>
              <a:rPr lang="vi-VN" sz="4000" b="1" dirty="0"/>
              <a:t>A</a:t>
            </a:r>
            <a:endParaRPr lang="en-US" sz="4000" b="1" dirty="0"/>
          </a:p>
        </p:txBody>
      </p:sp>
      <p:sp>
        <p:nvSpPr>
          <p:cNvPr id="84" name="TextBox 83"/>
          <p:cNvSpPr txBox="1"/>
          <p:nvPr/>
        </p:nvSpPr>
        <p:spPr>
          <a:xfrm>
            <a:off x="465331" y="3226159"/>
            <a:ext cx="409273" cy="707886"/>
          </a:xfrm>
          <a:prstGeom prst="rect">
            <a:avLst/>
          </a:prstGeom>
          <a:noFill/>
        </p:spPr>
        <p:txBody>
          <a:bodyPr wrap="square" rtlCol="0">
            <a:spAutoFit/>
          </a:bodyPr>
          <a:lstStyle/>
          <a:p>
            <a:r>
              <a:rPr lang="vi-VN" sz="4000" b="1" dirty="0"/>
              <a:t>B</a:t>
            </a:r>
            <a:endParaRPr lang="en-US" sz="4000" b="1" dirty="0"/>
          </a:p>
        </p:txBody>
      </p:sp>
      <p:sp>
        <p:nvSpPr>
          <p:cNvPr id="85" name="TextBox 84"/>
          <p:cNvSpPr txBox="1"/>
          <p:nvPr/>
        </p:nvSpPr>
        <p:spPr>
          <a:xfrm>
            <a:off x="449993" y="4478108"/>
            <a:ext cx="409273" cy="707886"/>
          </a:xfrm>
          <a:prstGeom prst="rect">
            <a:avLst/>
          </a:prstGeom>
          <a:noFill/>
        </p:spPr>
        <p:txBody>
          <a:bodyPr wrap="square" rtlCol="0">
            <a:spAutoFit/>
          </a:bodyPr>
          <a:lstStyle/>
          <a:p>
            <a:r>
              <a:rPr lang="vi-VN" sz="4000" b="1" dirty="0"/>
              <a:t>C</a:t>
            </a:r>
            <a:endParaRPr lang="en-US" sz="4000" b="1" dirty="0"/>
          </a:p>
        </p:txBody>
      </p:sp>
      <p:sp>
        <p:nvSpPr>
          <p:cNvPr id="86" name="TextBox 85"/>
          <p:cNvSpPr txBox="1"/>
          <p:nvPr/>
        </p:nvSpPr>
        <p:spPr>
          <a:xfrm>
            <a:off x="465331" y="5539091"/>
            <a:ext cx="409273" cy="707886"/>
          </a:xfrm>
          <a:prstGeom prst="rect">
            <a:avLst/>
          </a:prstGeom>
          <a:noFill/>
        </p:spPr>
        <p:txBody>
          <a:bodyPr wrap="square" rtlCol="0">
            <a:spAutoFit/>
          </a:bodyPr>
          <a:lstStyle/>
          <a:p>
            <a:r>
              <a:rPr lang="vi-VN" sz="4000" b="1" dirty="0"/>
              <a:t>D</a:t>
            </a:r>
            <a:endParaRPr lang="en-US" sz="4000" b="1" dirty="0"/>
          </a:p>
        </p:txBody>
      </p:sp>
    </p:spTree>
    <p:extLst>
      <p:ext uri="{BB962C8B-B14F-4D97-AF65-F5344CB8AC3E}">
        <p14:creationId xmlns:p14="http://schemas.microsoft.com/office/powerpoint/2010/main" val="71846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8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040;p72"/>
          <p:cNvSpPr txBox="1">
            <a:spLocks/>
          </p:cNvSpPr>
          <p:nvPr/>
        </p:nvSpPr>
        <p:spPr>
          <a:xfrm>
            <a:off x="736830" y="243355"/>
            <a:ext cx="7717500" cy="585300"/>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1pPr>
            <a:lvl2pPr marR="0" lvl="1"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2pPr>
            <a:lvl3pPr marR="0" lvl="2"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3pPr>
            <a:lvl4pPr marR="0" lvl="3"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4pPr>
            <a:lvl5pPr marR="0" lvl="4"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5pPr>
            <a:lvl6pPr marR="0" lvl="5"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6pPr>
            <a:lvl7pPr marR="0" lvl="6"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7pPr>
            <a:lvl8pPr marR="0" lvl="7"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8pPr>
            <a:lvl9pPr marR="0" lvl="8" algn="l" rtl="0">
              <a:lnSpc>
                <a:spcPct val="100000"/>
              </a:lnSpc>
              <a:spcBef>
                <a:spcPts val="0"/>
              </a:spcBef>
              <a:spcAft>
                <a:spcPts val="0"/>
              </a:spcAft>
              <a:buClr>
                <a:schemeClr val="dk1"/>
              </a:buClr>
              <a:buSzPts val="7200"/>
              <a:buFont typeface="Kristi"/>
              <a:buNone/>
              <a:defRPr sz="7200" b="0" i="0" u="none" strike="noStrike" cap="none">
                <a:solidFill>
                  <a:schemeClr val="dk1"/>
                </a:solidFill>
                <a:latin typeface="Kristi"/>
                <a:ea typeface="Kristi"/>
                <a:cs typeface="Kristi"/>
                <a:sym typeface="Kristi"/>
              </a:defRPr>
            </a:lvl9pPr>
          </a:lstStyle>
          <a:p>
            <a:r>
              <a:rPr lang="en-US" sz="2400" i="1" dirty="0" err="1">
                <a:latin typeface="Arial" panose="020B0604020202020204" pitchFamily="34" charset="0"/>
              </a:rPr>
              <a:t>Chọn</a:t>
            </a:r>
            <a:r>
              <a:rPr lang="en-US" sz="2400" i="1" dirty="0">
                <a:latin typeface="Arial" panose="020B0604020202020204" pitchFamily="34" charset="0"/>
              </a:rPr>
              <a:t> </a:t>
            </a:r>
            <a:r>
              <a:rPr lang="en-US" sz="2400" i="1" dirty="0" err="1">
                <a:latin typeface="Arial" panose="020B0604020202020204" pitchFamily="34" charset="0"/>
              </a:rPr>
              <a:t>đáp</a:t>
            </a:r>
            <a:r>
              <a:rPr lang="en-US" sz="2400" i="1" dirty="0">
                <a:latin typeface="Arial" panose="020B0604020202020204" pitchFamily="34" charset="0"/>
              </a:rPr>
              <a:t> </a:t>
            </a:r>
            <a:r>
              <a:rPr lang="en-US" sz="2400" i="1" dirty="0" err="1">
                <a:latin typeface="Arial" panose="020B0604020202020204" pitchFamily="34" charset="0"/>
              </a:rPr>
              <a:t>án</a:t>
            </a:r>
            <a:r>
              <a:rPr lang="en-US" sz="2400" i="1" dirty="0">
                <a:latin typeface="Arial" panose="020B0604020202020204" pitchFamily="34" charset="0"/>
              </a:rPr>
              <a:t> </a:t>
            </a:r>
            <a:r>
              <a:rPr lang="en-US" sz="2400" i="1" dirty="0" err="1">
                <a:latin typeface="Arial" panose="020B0604020202020204" pitchFamily="34" charset="0"/>
              </a:rPr>
              <a:t>đúng</a:t>
            </a:r>
            <a:r>
              <a:rPr lang="en-US" sz="2400" i="1" dirty="0">
                <a:latin typeface="Arial" panose="020B0604020202020204" pitchFamily="34" charset="0"/>
              </a:rPr>
              <a:t> </a:t>
            </a:r>
            <a:r>
              <a:rPr lang="en-US" sz="2400" i="1" dirty="0" err="1">
                <a:latin typeface="Arial" panose="020B0604020202020204" pitchFamily="34" charset="0"/>
              </a:rPr>
              <a:t>nhất</a:t>
            </a:r>
            <a:r>
              <a:rPr lang="en-US" sz="2400" i="1" dirty="0">
                <a:latin typeface="Arial" panose="020B0604020202020204" pitchFamily="34" charset="0"/>
              </a:rPr>
              <a:t> </a:t>
            </a:r>
            <a:r>
              <a:rPr lang="en-US" sz="2400" i="1" dirty="0" err="1">
                <a:latin typeface="Arial" panose="020B0604020202020204" pitchFamily="34" charset="0"/>
              </a:rPr>
              <a:t>trong</a:t>
            </a:r>
            <a:r>
              <a:rPr lang="en-US" sz="2400" i="1" dirty="0">
                <a:latin typeface="Arial" panose="020B0604020202020204" pitchFamily="34" charset="0"/>
              </a:rPr>
              <a:t> </a:t>
            </a:r>
            <a:r>
              <a:rPr lang="en-US" sz="2400" i="1" dirty="0" err="1">
                <a:latin typeface="Arial" panose="020B0604020202020204" pitchFamily="34" charset="0"/>
              </a:rPr>
              <a:t>các</a:t>
            </a:r>
            <a:r>
              <a:rPr lang="en-US" sz="2400" i="1" dirty="0">
                <a:latin typeface="Arial" panose="020B0604020202020204" pitchFamily="34" charset="0"/>
              </a:rPr>
              <a:t> </a:t>
            </a:r>
            <a:r>
              <a:rPr lang="en-US" sz="2400" i="1" dirty="0" err="1">
                <a:latin typeface="Arial" panose="020B0604020202020204" pitchFamily="34" charset="0"/>
              </a:rPr>
              <a:t>câu</a:t>
            </a:r>
            <a:r>
              <a:rPr lang="en-US" sz="2400" i="1" dirty="0">
                <a:latin typeface="Arial" panose="020B0604020202020204" pitchFamily="34" charset="0"/>
              </a:rPr>
              <a:t> </a:t>
            </a:r>
            <a:r>
              <a:rPr lang="en-US" sz="2400" i="1" dirty="0" err="1">
                <a:latin typeface="Arial" panose="020B0604020202020204" pitchFamily="34" charset="0"/>
              </a:rPr>
              <a:t>dưới</a:t>
            </a:r>
            <a:r>
              <a:rPr lang="en-US" sz="2400" i="1" dirty="0">
                <a:latin typeface="Arial" panose="020B0604020202020204" pitchFamily="34" charset="0"/>
              </a:rPr>
              <a:t> </a:t>
            </a:r>
            <a:r>
              <a:rPr lang="en-US" sz="2400" i="1" dirty="0" err="1">
                <a:latin typeface="Arial" panose="020B0604020202020204" pitchFamily="34" charset="0"/>
              </a:rPr>
              <a:t>đây</a:t>
            </a:r>
            <a:r>
              <a:rPr lang="en-US" sz="2400" i="1" dirty="0">
                <a:latin typeface="Arial" panose="020B0604020202020204" pitchFamily="34" charset="0"/>
              </a:rPr>
              <a:t>.</a:t>
            </a:r>
            <a:endParaRPr lang="en-US" sz="2400" dirty="0">
              <a:latin typeface="Arial" panose="020B0604020202020204" pitchFamily="34" charset="0"/>
            </a:endParaRPr>
          </a:p>
        </p:txBody>
      </p:sp>
      <p:sp>
        <p:nvSpPr>
          <p:cNvPr id="7" name="Google Shape;4041;p72"/>
          <p:cNvSpPr txBox="1"/>
          <p:nvPr/>
        </p:nvSpPr>
        <p:spPr>
          <a:xfrm>
            <a:off x="1454570" y="878865"/>
            <a:ext cx="8441597" cy="503700"/>
          </a:xfrm>
          <a:prstGeom prst="rect">
            <a:avLst/>
          </a:prstGeom>
          <a:noFill/>
          <a:ln>
            <a:noFill/>
          </a:ln>
        </p:spPr>
        <p:txBody>
          <a:bodyPr spcFirstLastPara="1" wrap="square" lIns="91425" tIns="0" rIns="91425" bIns="91425" anchor="t" anchorCtr="0">
            <a:noAutofit/>
          </a:bodyPr>
          <a:lstStyle/>
          <a:p>
            <a:pPr lvl="0"/>
            <a:r>
              <a:rPr lang="vi-VN" sz="2800" b="1" dirty="0">
                <a:solidFill>
                  <a:schemeClr val="dk1"/>
                </a:solidFill>
                <a:latin typeface="+mj-lt"/>
                <a:ea typeface="Barlow"/>
                <a:cs typeface="Barlow"/>
                <a:sym typeface="Barlow"/>
              </a:rPr>
              <a:t>Nhà thơ thể hiện tình cảm gì qua bài thơ trên?</a:t>
            </a:r>
            <a:endParaRPr sz="2800" b="1" dirty="0">
              <a:solidFill>
                <a:schemeClr val="dk1"/>
              </a:solidFill>
              <a:latin typeface="+mj-lt"/>
              <a:ea typeface="Barlow"/>
              <a:cs typeface="Barlow"/>
              <a:sym typeface="Barlow"/>
            </a:endParaRPr>
          </a:p>
        </p:txBody>
      </p:sp>
      <p:sp>
        <p:nvSpPr>
          <p:cNvPr id="78" name="Google Shape;4112;p72"/>
          <p:cNvSpPr txBox="1"/>
          <p:nvPr/>
        </p:nvSpPr>
        <p:spPr>
          <a:xfrm>
            <a:off x="1463564" y="1874326"/>
            <a:ext cx="7679916" cy="970955"/>
          </a:xfrm>
          <a:prstGeom prst="rect">
            <a:avLst/>
          </a:prstGeom>
          <a:solidFill>
            <a:schemeClr val="accent5"/>
          </a:solidFill>
          <a:ln>
            <a:noFill/>
          </a:ln>
        </p:spPr>
        <p:txBody>
          <a:bodyPr spcFirstLastPara="1" wrap="square" lIns="91425" tIns="27425" rIns="91425" bIns="91425" anchor="t" anchorCtr="0">
            <a:noAutofit/>
          </a:bodyPr>
          <a:lstStyle/>
          <a:p>
            <a:pPr lvl="0" algn="just"/>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9" name="Google Shape;4131;p72"/>
          <p:cNvSpPr/>
          <p:nvPr/>
        </p:nvSpPr>
        <p:spPr>
          <a:xfrm>
            <a:off x="817390" y="776040"/>
            <a:ext cx="605432" cy="607255"/>
          </a:xfrm>
          <a:prstGeom prst="ellipse">
            <a:avLst/>
          </a:prstGeom>
          <a:solidFill>
            <a:schemeClr val="accent1"/>
          </a:solidFill>
          <a:ln>
            <a:noFill/>
          </a:ln>
        </p:spPr>
        <p:txBody>
          <a:bodyPr spcFirstLastPara="1" wrap="square" lIns="64000" tIns="91425" rIns="91425" bIns="91425" anchor="ctr" anchorCtr="0">
            <a:noAutofit/>
          </a:bodyPr>
          <a:lstStyle/>
          <a:p>
            <a:pPr marL="0" lvl="0" indent="0" algn="ctr" rtl="0">
              <a:spcBef>
                <a:spcPts val="0"/>
              </a:spcBef>
              <a:spcAft>
                <a:spcPts val="0"/>
              </a:spcAft>
              <a:buNone/>
            </a:pPr>
            <a:r>
              <a:rPr lang="vi-VN" sz="3200" b="1" dirty="0">
                <a:solidFill>
                  <a:srgbClr val="75845C"/>
                </a:solidFill>
                <a:latin typeface="Barlow"/>
                <a:sym typeface="Barlow"/>
              </a:rPr>
              <a:t>5</a:t>
            </a:r>
            <a:endParaRPr sz="3200" dirty="0">
              <a:solidFill>
                <a:srgbClr val="75845C"/>
              </a:solidFill>
            </a:endParaRPr>
          </a:p>
        </p:txBody>
      </p:sp>
      <p:sp>
        <p:nvSpPr>
          <p:cNvPr id="80" name="Google Shape;4112;p72"/>
          <p:cNvSpPr txBox="1"/>
          <p:nvPr/>
        </p:nvSpPr>
        <p:spPr>
          <a:xfrm>
            <a:off x="1454570" y="3101442"/>
            <a:ext cx="7688910" cy="957320"/>
          </a:xfrm>
          <a:prstGeom prst="rect">
            <a:avLst/>
          </a:prstGeom>
          <a:solidFill>
            <a:schemeClr val="accent5"/>
          </a:solidFill>
          <a:ln>
            <a:noFill/>
          </a:ln>
        </p:spPr>
        <p:txBody>
          <a:bodyPr spcFirstLastPara="1" wrap="square" lIns="91425" tIns="27425" rIns="91425" bIns="91425" anchor="t" anchorCtr="0">
            <a:noAutofit/>
          </a:bodyPr>
          <a:lstStyle/>
          <a:p>
            <a:pPr lvl="0" algn="just">
              <a:spcAft>
                <a:spcPts val="800"/>
              </a:spcAft>
            </a:pPr>
            <a:r>
              <a:rPr lang="en-US" sz="2800">
                <a:latin typeface="Times New Roman" panose="02020603050405020304" pitchFamily="18" charset="0"/>
                <a:ea typeface="Times New Roman" panose="02020603050405020304" pitchFamily="18" charset="0"/>
              </a:rPr>
              <a:t>Tình yêu cuộc sống</a:t>
            </a:r>
            <a:endParaRPr lang="en-US" sz="2800" dirty="0">
              <a:effectLst/>
              <a:latin typeface="+mj-lt"/>
              <a:ea typeface="Calibri" panose="020F0502020204030204" pitchFamily="34" charset="0"/>
              <a:cs typeface="Times New Roman" panose="02020603050405020304" pitchFamily="18" charset="0"/>
            </a:endParaRPr>
          </a:p>
        </p:txBody>
      </p:sp>
      <p:sp>
        <p:nvSpPr>
          <p:cNvPr id="81" name="Google Shape;4112;p72"/>
          <p:cNvSpPr txBox="1"/>
          <p:nvPr/>
        </p:nvSpPr>
        <p:spPr>
          <a:xfrm>
            <a:off x="1454570" y="4314923"/>
            <a:ext cx="7686264" cy="871071"/>
          </a:xfrm>
          <a:prstGeom prst="rect">
            <a:avLst/>
          </a:prstGeom>
          <a:solidFill>
            <a:schemeClr val="accent5"/>
          </a:solidFill>
          <a:ln>
            <a:noFill/>
          </a:ln>
        </p:spPr>
        <p:txBody>
          <a:bodyPr spcFirstLastPara="1" wrap="square" lIns="91425" tIns="27425" rIns="91425" bIns="91425" anchor="t" anchorCtr="0">
            <a:noAutofit/>
          </a:bodyPr>
          <a:lstStyle/>
          <a:p>
            <a:pPr>
              <a:lnSpc>
                <a:spcPct val="130000"/>
              </a:lnSpc>
              <a:spcAft>
                <a:spcPts val="800"/>
              </a:spcAft>
            </a:pPr>
            <a:r>
              <a:rPr lang="en-US" sz="2800">
                <a:latin typeface="Times New Roman" panose="02020603050405020304" pitchFamily="18" charset="0"/>
                <a:ea typeface="Times New Roman" panose="02020603050405020304" pitchFamily="18" charset="0"/>
              </a:rPr>
              <a:t>Khát vọng cống hiến cho đời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Google Shape;4112;p72"/>
          <p:cNvSpPr txBox="1"/>
          <p:nvPr/>
        </p:nvSpPr>
        <p:spPr>
          <a:xfrm>
            <a:off x="1454570" y="5442155"/>
            <a:ext cx="7679916" cy="901759"/>
          </a:xfrm>
          <a:prstGeom prst="rect">
            <a:avLst/>
          </a:prstGeom>
          <a:solidFill>
            <a:schemeClr val="accent5"/>
          </a:solidFill>
          <a:ln>
            <a:noFill/>
          </a:ln>
        </p:spPr>
        <p:txBody>
          <a:bodyPr spcFirstLastPara="1" wrap="square" lIns="91425" tIns="27425" rIns="91425" bIns="91425" anchor="t" anchorCtr="0">
            <a:noAutofit/>
          </a:bodyPr>
          <a:lstStyle/>
          <a:p>
            <a:pPr lvl="0" algn="just">
              <a:spcAft>
                <a:spcPts val="800"/>
              </a:spcAft>
            </a:pPr>
            <a:r>
              <a:rPr lang="vi-VN" sz="2800" dirty="0">
                <a:latin typeface="Times New Roman" panose="02020603050405020304" pitchFamily="18" charset="0"/>
                <a:ea typeface="Calibri" panose="020F0502020204030204" pitchFamily="34" charset="0"/>
              </a:rPr>
              <a:t>Cả 3 ý trên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TextBox 82"/>
          <p:cNvSpPr txBox="1"/>
          <p:nvPr/>
        </p:nvSpPr>
        <p:spPr>
          <a:xfrm>
            <a:off x="465331" y="2005860"/>
            <a:ext cx="409273" cy="707886"/>
          </a:xfrm>
          <a:prstGeom prst="rect">
            <a:avLst/>
          </a:prstGeom>
          <a:noFill/>
        </p:spPr>
        <p:txBody>
          <a:bodyPr wrap="square" rtlCol="0">
            <a:spAutoFit/>
          </a:bodyPr>
          <a:lstStyle/>
          <a:p>
            <a:r>
              <a:rPr lang="vi-VN" sz="4000" b="1" dirty="0"/>
              <a:t>A</a:t>
            </a:r>
            <a:endParaRPr lang="en-US" sz="4000" b="1" dirty="0"/>
          </a:p>
        </p:txBody>
      </p:sp>
      <p:sp>
        <p:nvSpPr>
          <p:cNvPr id="84" name="TextBox 83"/>
          <p:cNvSpPr txBox="1"/>
          <p:nvPr/>
        </p:nvSpPr>
        <p:spPr>
          <a:xfrm>
            <a:off x="465331" y="3226159"/>
            <a:ext cx="409273" cy="707886"/>
          </a:xfrm>
          <a:prstGeom prst="rect">
            <a:avLst/>
          </a:prstGeom>
          <a:noFill/>
        </p:spPr>
        <p:txBody>
          <a:bodyPr wrap="square" rtlCol="0">
            <a:spAutoFit/>
          </a:bodyPr>
          <a:lstStyle/>
          <a:p>
            <a:r>
              <a:rPr lang="vi-VN" sz="4000" b="1" dirty="0"/>
              <a:t>B</a:t>
            </a:r>
            <a:endParaRPr lang="en-US" sz="4000" b="1" dirty="0"/>
          </a:p>
        </p:txBody>
      </p:sp>
      <p:sp>
        <p:nvSpPr>
          <p:cNvPr id="85" name="TextBox 84"/>
          <p:cNvSpPr txBox="1"/>
          <p:nvPr/>
        </p:nvSpPr>
        <p:spPr>
          <a:xfrm>
            <a:off x="449993" y="4478108"/>
            <a:ext cx="409273" cy="707886"/>
          </a:xfrm>
          <a:prstGeom prst="rect">
            <a:avLst/>
          </a:prstGeom>
          <a:noFill/>
        </p:spPr>
        <p:txBody>
          <a:bodyPr wrap="square" rtlCol="0">
            <a:spAutoFit/>
          </a:bodyPr>
          <a:lstStyle/>
          <a:p>
            <a:r>
              <a:rPr lang="vi-VN" sz="4000" b="1" dirty="0"/>
              <a:t>C</a:t>
            </a:r>
            <a:endParaRPr lang="en-US" sz="4000" b="1" dirty="0"/>
          </a:p>
        </p:txBody>
      </p:sp>
      <p:sp>
        <p:nvSpPr>
          <p:cNvPr id="86" name="TextBox 85"/>
          <p:cNvSpPr txBox="1"/>
          <p:nvPr/>
        </p:nvSpPr>
        <p:spPr>
          <a:xfrm>
            <a:off x="465331" y="5539091"/>
            <a:ext cx="409273" cy="707886"/>
          </a:xfrm>
          <a:prstGeom prst="rect">
            <a:avLst/>
          </a:prstGeom>
          <a:noFill/>
        </p:spPr>
        <p:txBody>
          <a:bodyPr wrap="square" rtlCol="0">
            <a:spAutoFit/>
          </a:bodyPr>
          <a:lstStyle/>
          <a:p>
            <a:r>
              <a:rPr lang="vi-VN" sz="4000" b="1" dirty="0"/>
              <a:t>D</a:t>
            </a:r>
            <a:endParaRPr lang="en-US" sz="4000" b="1" dirty="0"/>
          </a:p>
        </p:txBody>
      </p:sp>
    </p:spTree>
    <p:extLst>
      <p:ext uri="{BB962C8B-B14F-4D97-AF65-F5344CB8AC3E}">
        <p14:creationId xmlns:p14="http://schemas.microsoft.com/office/powerpoint/2010/main" val="192416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8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 name="Rectangle 3"/>
          <p:cNvSpPr/>
          <p:nvPr/>
        </p:nvSpPr>
        <p:spPr>
          <a:xfrm>
            <a:off x="608240" y="1307552"/>
            <a:ext cx="6508007" cy="1275221"/>
          </a:xfrm>
          <a:prstGeom prst="rect">
            <a:avLst/>
          </a:prstGeom>
        </p:spPr>
        <p:txBody>
          <a:bodyPr wrap="square">
            <a:spAutoFit/>
          </a:bodyPr>
          <a:lstStyle/>
          <a:p>
            <a:pPr algn="ctr">
              <a:lnSpc>
                <a:spcPct val="130000"/>
              </a:lnSpc>
              <a:spcAft>
                <a:spcPts val="800"/>
              </a:spcAft>
            </a:pPr>
            <a:r>
              <a:rPr lang="vi-VN" sz="66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V. VẬN DỤNG</a:t>
            </a:r>
            <a:endParaRPr lang="en-US" sz="66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998" y="3533895"/>
            <a:ext cx="4114493" cy="31097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97677">
            <a:off x="7179330" y="1276702"/>
            <a:ext cx="4350081" cy="4413683"/>
          </a:xfrm>
          <a:prstGeom prst="rect">
            <a:avLst/>
          </a:prstGeom>
        </p:spPr>
      </p:pic>
      <p:pic>
        <p:nvPicPr>
          <p:cNvPr id="8" name="Google Shape;405;p15" descr="Imagen que contiene monitor, marco de fotos, sentado, foto&#10;&#10;Descripción generada automáticamente"/>
          <p:cNvPicPr preferRelativeResize="0"/>
          <p:nvPr/>
        </p:nvPicPr>
        <p:blipFill rotWithShape="1">
          <a:blip r:embed="rId5">
            <a:alphaModFix/>
          </a:blip>
          <a:srcRect/>
          <a:stretch/>
        </p:blipFill>
        <p:spPr>
          <a:xfrm rot="269212">
            <a:off x="6770924" y="647168"/>
            <a:ext cx="5181368" cy="6331214"/>
          </a:xfrm>
          <a:prstGeom prst="rect">
            <a:avLst/>
          </a:prstGeom>
          <a:noFill/>
          <a:ln>
            <a:noFill/>
          </a:ln>
        </p:spPr>
      </p:pic>
    </p:spTree>
    <p:extLst>
      <p:ext uri="{BB962C8B-B14F-4D97-AF65-F5344CB8AC3E}">
        <p14:creationId xmlns:p14="http://schemas.microsoft.com/office/powerpoint/2010/main" val="421946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pSp>
        <p:nvGrpSpPr>
          <p:cNvPr id="483" name="Google Shape;483;p23"/>
          <p:cNvGrpSpPr/>
          <p:nvPr/>
        </p:nvGrpSpPr>
        <p:grpSpPr>
          <a:xfrm>
            <a:off x="875031" y="586285"/>
            <a:ext cx="2151764" cy="2169169"/>
            <a:chOff x="1084231" y="838810"/>
            <a:chExt cx="2151764" cy="2169169"/>
          </a:xfrm>
        </p:grpSpPr>
        <p:grpSp>
          <p:nvGrpSpPr>
            <p:cNvPr id="484" name="Google Shape;484;p23"/>
            <p:cNvGrpSpPr/>
            <p:nvPr/>
          </p:nvGrpSpPr>
          <p:grpSpPr>
            <a:xfrm rot="-834324" flipH="1">
              <a:off x="1226221" y="979664"/>
              <a:ext cx="1336200" cy="1344620"/>
              <a:chOff x="5368897" y="1487338"/>
              <a:chExt cx="1154260" cy="1161533"/>
            </a:xfrm>
          </p:grpSpPr>
          <p:sp>
            <p:nvSpPr>
              <p:cNvPr id="485" name="Google Shape;485;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6" name="Google Shape;486;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87" name="Google Shape;487;p23"/>
            <p:cNvGrpSpPr/>
            <p:nvPr/>
          </p:nvGrpSpPr>
          <p:grpSpPr>
            <a:xfrm rot="626830" flipH="1">
              <a:off x="2088216" y="1337488"/>
              <a:ext cx="1059866" cy="1066545"/>
              <a:chOff x="5368897" y="1487338"/>
              <a:chExt cx="1154260" cy="1161533"/>
            </a:xfrm>
          </p:grpSpPr>
          <p:sp>
            <p:nvSpPr>
              <p:cNvPr id="488" name="Google Shape;488;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9" name="Google Shape;489;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0" name="Google Shape;490;p23"/>
            <p:cNvGrpSpPr/>
            <p:nvPr/>
          </p:nvGrpSpPr>
          <p:grpSpPr>
            <a:xfrm rot="-1085154" flipH="1">
              <a:off x="1701027" y="2000021"/>
              <a:ext cx="886769" cy="892357"/>
              <a:chOff x="5368897" y="1487338"/>
              <a:chExt cx="1154260" cy="1161533"/>
            </a:xfrm>
          </p:grpSpPr>
          <p:sp>
            <p:nvSpPr>
              <p:cNvPr id="491" name="Google Shape;491;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2" name="Google Shape;492;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493" name="Google Shape;493;p23"/>
          <p:cNvGrpSpPr/>
          <p:nvPr/>
        </p:nvGrpSpPr>
        <p:grpSpPr>
          <a:xfrm>
            <a:off x="7232275" y="612575"/>
            <a:ext cx="4359104" cy="5812128"/>
            <a:chOff x="7232275" y="612575"/>
            <a:chExt cx="4359104" cy="5812128"/>
          </a:xfrm>
        </p:grpSpPr>
        <p:pic>
          <p:nvPicPr>
            <p:cNvPr id="494" name="Google Shape;494;p23"/>
            <p:cNvPicPr preferRelativeResize="0"/>
            <p:nvPr/>
          </p:nvPicPr>
          <p:blipFill>
            <a:blip r:embed="rId3">
              <a:alphaModFix amt="81000"/>
            </a:blip>
            <a:stretch>
              <a:fillRect/>
            </a:stretch>
          </p:blipFill>
          <p:spPr>
            <a:xfrm>
              <a:off x="7232275" y="612575"/>
              <a:ext cx="4359104" cy="5812128"/>
            </a:xfrm>
            <a:prstGeom prst="rect">
              <a:avLst/>
            </a:prstGeom>
            <a:noFill/>
            <a:ln>
              <a:noFill/>
            </a:ln>
          </p:spPr>
        </p:pic>
        <p:sp>
          <p:nvSpPr>
            <p:cNvPr id="495" name="Google Shape;495;p23"/>
            <p:cNvSpPr txBox="1"/>
            <p:nvPr/>
          </p:nvSpPr>
          <p:spPr>
            <a:xfrm>
              <a:off x="8591375" y="6125850"/>
              <a:ext cx="3000000" cy="25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4">
                    <a:extLst>
                      <a:ext uri="{A12FA001-AC4F-418D-AE19-62706E023703}">
                        <ahyp:hlinkClr xmlns="" xmlns:ahyp="http://schemas.microsoft.com/office/drawing/2018/hyperlinkcolor" val="tx"/>
                      </a:ext>
                    </a:extLst>
                  </a:hlinkClick>
                </a:rPr>
                <a:t>Syed Hussaini</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5">
                    <a:extLst>
                      <a:ext uri="{A12FA001-AC4F-418D-AE19-62706E023703}">
                        <ahyp:hlinkClr xmlns="" xmlns:ahyp="http://schemas.microsoft.com/office/drawing/2018/hyperlinkcolor" val="tx"/>
                      </a:ext>
                    </a:extLst>
                  </a:hlinkClick>
                </a:rPr>
                <a:t>Unsplash</a:t>
              </a:r>
              <a:endParaRPr/>
            </a:p>
          </p:txBody>
        </p:sp>
      </p:grpSp>
      <p:grpSp>
        <p:nvGrpSpPr>
          <p:cNvPr id="22" name="Google Shape;483;p23"/>
          <p:cNvGrpSpPr/>
          <p:nvPr/>
        </p:nvGrpSpPr>
        <p:grpSpPr>
          <a:xfrm rot="7162224">
            <a:off x="4347730" y="4441538"/>
            <a:ext cx="2558409" cy="2314621"/>
            <a:chOff x="1084231" y="838810"/>
            <a:chExt cx="2151764" cy="2169169"/>
          </a:xfrm>
        </p:grpSpPr>
        <p:grpSp>
          <p:nvGrpSpPr>
            <p:cNvPr id="23" name="Google Shape;484;p23"/>
            <p:cNvGrpSpPr/>
            <p:nvPr/>
          </p:nvGrpSpPr>
          <p:grpSpPr>
            <a:xfrm rot="-834324" flipH="1">
              <a:off x="1226221" y="979664"/>
              <a:ext cx="1336200" cy="1344620"/>
              <a:chOff x="5368897" y="1487338"/>
              <a:chExt cx="1154260" cy="1161533"/>
            </a:xfrm>
          </p:grpSpPr>
          <p:sp>
            <p:nvSpPr>
              <p:cNvPr id="30" name="Google Shape;485;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486;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 name="Google Shape;487;p23"/>
            <p:cNvGrpSpPr/>
            <p:nvPr/>
          </p:nvGrpSpPr>
          <p:grpSpPr>
            <a:xfrm rot="626830" flipH="1">
              <a:off x="2088216" y="1337488"/>
              <a:ext cx="1059866" cy="1066545"/>
              <a:chOff x="5368897" y="1487338"/>
              <a:chExt cx="1154260" cy="1161533"/>
            </a:xfrm>
          </p:grpSpPr>
          <p:sp>
            <p:nvSpPr>
              <p:cNvPr id="28" name="Google Shape;488;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489;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5" name="Google Shape;490;p23"/>
            <p:cNvGrpSpPr/>
            <p:nvPr/>
          </p:nvGrpSpPr>
          <p:grpSpPr>
            <a:xfrm rot="-1085154" flipH="1">
              <a:off x="1701027" y="2000021"/>
              <a:ext cx="886769" cy="892357"/>
              <a:chOff x="5368897" y="1487338"/>
              <a:chExt cx="1154260" cy="1161533"/>
            </a:xfrm>
          </p:grpSpPr>
          <p:sp>
            <p:nvSpPr>
              <p:cNvPr id="26" name="Google Shape;491;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492;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2" name="Rectangle 1"/>
          <p:cNvSpPr/>
          <p:nvPr/>
        </p:nvSpPr>
        <p:spPr>
          <a:xfrm>
            <a:off x="3112301" y="1301417"/>
            <a:ext cx="4512186" cy="1754326"/>
          </a:xfrm>
          <a:prstGeom prst="rect">
            <a:avLst/>
          </a:prstGeom>
        </p:spPr>
        <p:txBody>
          <a:bodyPr wrap="square">
            <a:spAutoFit/>
          </a:bodyPr>
          <a:lstStyle/>
          <a:p>
            <a:r>
              <a:rPr lang="vi-VN" sz="3600" dirty="0">
                <a:latin typeface="Times New Roman" panose="02020603050405020304" pitchFamily="18" charset="0"/>
                <a:ea typeface="Times New Roman" panose="02020603050405020304" pitchFamily="18" charset="0"/>
              </a:rPr>
              <a:t>Tìm nghe bài hát </a:t>
            </a:r>
          </a:p>
          <a:p>
            <a:r>
              <a:rPr lang="vi-VN" sz="3600" dirty="0">
                <a:latin typeface="Times New Roman" panose="02020603050405020304" pitchFamily="18" charset="0"/>
                <a:ea typeface="Times New Roman" panose="02020603050405020304" pitchFamily="18" charset="0"/>
              </a:rPr>
              <a:t>“Tự nguyện” của </a:t>
            </a:r>
          </a:p>
          <a:p>
            <a:r>
              <a:rPr lang="vi-VN" sz="3600" dirty="0">
                <a:latin typeface="Times New Roman" panose="02020603050405020304" pitchFamily="18" charset="0"/>
                <a:ea typeface="Times New Roman" panose="02020603050405020304" pitchFamily="18" charset="0"/>
              </a:rPr>
              <a:t>Trương Quốc Khanh,</a:t>
            </a:r>
          </a:p>
        </p:txBody>
      </p:sp>
      <p:sp>
        <p:nvSpPr>
          <p:cNvPr id="7" name="Rectangle 6"/>
          <p:cNvSpPr/>
          <p:nvPr/>
        </p:nvSpPr>
        <p:spPr>
          <a:xfrm>
            <a:off x="1195985" y="3048867"/>
            <a:ext cx="6096000" cy="2308324"/>
          </a:xfrm>
          <a:prstGeom prst="rect">
            <a:avLst/>
          </a:prstGeom>
        </p:spPr>
        <p:txBody>
          <a:bodyPr>
            <a:spAutoFit/>
          </a:bodyPr>
          <a:lstStyle/>
          <a:p>
            <a:pPr lvl="0"/>
            <a:r>
              <a:rPr lang="vi-VN" sz="3600" dirty="0">
                <a:latin typeface="Times New Roman" panose="02020603050405020304" pitchFamily="18" charset="0"/>
                <a:ea typeface="Times New Roman" panose="02020603050405020304" pitchFamily="18" charset="0"/>
              </a:rPr>
              <a:t>trình bày những cảm nhận </a:t>
            </a:r>
          </a:p>
          <a:p>
            <a:pPr lvl="0"/>
            <a:r>
              <a:rPr lang="vi-VN" sz="3600" dirty="0">
                <a:latin typeface="Times New Roman" panose="02020603050405020304" pitchFamily="18" charset="0"/>
                <a:ea typeface="Times New Roman" panose="02020603050405020304" pitchFamily="18" charset="0"/>
              </a:rPr>
              <a:t>của em khi kết nối lời bài hát với bài thơ “Mùa xuân nho nhỏ”</a:t>
            </a:r>
            <a:endParaRPr lang="en-US" sz="3600" dirty="0"/>
          </a:p>
        </p:txBody>
      </p:sp>
    </p:spTree>
    <p:extLst>
      <p:ext uri="{BB962C8B-B14F-4D97-AF65-F5344CB8AC3E}">
        <p14:creationId xmlns:p14="http://schemas.microsoft.com/office/powerpoint/2010/main" val="218148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pSp>
        <p:nvGrpSpPr>
          <p:cNvPr id="483" name="Google Shape;483;p23"/>
          <p:cNvGrpSpPr/>
          <p:nvPr/>
        </p:nvGrpSpPr>
        <p:grpSpPr>
          <a:xfrm>
            <a:off x="385180" y="796783"/>
            <a:ext cx="2151764" cy="2169169"/>
            <a:chOff x="1084231" y="838810"/>
            <a:chExt cx="2151764" cy="2169169"/>
          </a:xfrm>
        </p:grpSpPr>
        <p:grpSp>
          <p:nvGrpSpPr>
            <p:cNvPr id="484" name="Google Shape;484;p23"/>
            <p:cNvGrpSpPr/>
            <p:nvPr/>
          </p:nvGrpSpPr>
          <p:grpSpPr>
            <a:xfrm rot="-834324" flipH="1">
              <a:off x="1226221" y="979664"/>
              <a:ext cx="1336200" cy="1344620"/>
              <a:chOff x="5368897" y="1487338"/>
              <a:chExt cx="1154260" cy="1161533"/>
            </a:xfrm>
          </p:grpSpPr>
          <p:sp>
            <p:nvSpPr>
              <p:cNvPr id="485" name="Google Shape;485;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6" name="Google Shape;486;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87" name="Google Shape;487;p23"/>
            <p:cNvGrpSpPr/>
            <p:nvPr/>
          </p:nvGrpSpPr>
          <p:grpSpPr>
            <a:xfrm rot="626830" flipH="1">
              <a:off x="2088216" y="1337488"/>
              <a:ext cx="1059866" cy="1066545"/>
              <a:chOff x="5368897" y="1487338"/>
              <a:chExt cx="1154260" cy="1161533"/>
            </a:xfrm>
          </p:grpSpPr>
          <p:sp>
            <p:nvSpPr>
              <p:cNvPr id="488" name="Google Shape;488;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9" name="Google Shape;489;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0" name="Google Shape;490;p23"/>
            <p:cNvGrpSpPr/>
            <p:nvPr/>
          </p:nvGrpSpPr>
          <p:grpSpPr>
            <a:xfrm rot="-1085154" flipH="1">
              <a:off x="1701027" y="2000021"/>
              <a:ext cx="886769" cy="892357"/>
              <a:chOff x="5368897" y="1487338"/>
              <a:chExt cx="1154260" cy="1161533"/>
            </a:xfrm>
          </p:grpSpPr>
          <p:sp>
            <p:nvSpPr>
              <p:cNvPr id="491" name="Google Shape;491;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2" name="Google Shape;492;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493" name="Google Shape;493;p23"/>
          <p:cNvGrpSpPr/>
          <p:nvPr/>
        </p:nvGrpSpPr>
        <p:grpSpPr>
          <a:xfrm>
            <a:off x="7232275" y="612575"/>
            <a:ext cx="4359104" cy="5812128"/>
            <a:chOff x="7232275" y="612575"/>
            <a:chExt cx="4359104" cy="5812128"/>
          </a:xfrm>
        </p:grpSpPr>
        <p:pic>
          <p:nvPicPr>
            <p:cNvPr id="494" name="Google Shape;494;p23"/>
            <p:cNvPicPr preferRelativeResize="0"/>
            <p:nvPr/>
          </p:nvPicPr>
          <p:blipFill>
            <a:blip r:embed="rId3">
              <a:alphaModFix amt="81000"/>
            </a:blip>
            <a:stretch>
              <a:fillRect/>
            </a:stretch>
          </p:blipFill>
          <p:spPr>
            <a:xfrm>
              <a:off x="7232275" y="612575"/>
              <a:ext cx="4359104" cy="5812128"/>
            </a:xfrm>
            <a:prstGeom prst="rect">
              <a:avLst/>
            </a:prstGeom>
            <a:noFill/>
            <a:ln>
              <a:noFill/>
            </a:ln>
          </p:spPr>
        </p:pic>
        <p:sp>
          <p:nvSpPr>
            <p:cNvPr id="495" name="Google Shape;495;p23"/>
            <p:cNvSpPr txBox="1"/>
            <p:nvPr/>
          </p:nvSpPr>
          <p:spPr>
            <a:xfrm>
              <a:off x="8591375" y="6125850"/>
              <a:ext cx="3000000" cy="25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4">
                    <a:extLst>
                      <a:ext uri="{A12FA001-AC4F-418D-AE19-62706E023703}">
                        <ahyp:hlinkClr xmlns="" xmlns:ahyp="http://schemas.microsoft.com/office/drawing/2018/hyperlinkcolor" val="tx"/>
                      </a:ext>
                    </a:extLst>
                  </a:hlinkClick>
                </a:rPr>
                <a:t>Syed Hussaini</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5">
                    <a:extLst>
                      <a:ext uri="{A12FA001-AC4F-418D-AE19-62706E023703}">
                        <ahyp:hlinkClr xmlns="" xmlns:ahyp="http://schemas.microsoft.com/office/drawing/2018/hyperlinkcolor" val="tx"/>
                      </a:ext>
                    </a:extLst>
                  </a:hlinkClick>
                </a:rPr>
                <a:t>Unsplash</a:t>
              </a:r>
              <a:endParaRPr/>
            </a:p>
          </p:txBody>
        </p:sp>
      </p:grpSp>
      <p:sp>
        <p:nvSpPr>
          <p:cNvPr id="3" name="Rectangle 2"/>
          <p:cNvSpPr/>
          <p:nvPr/>
        </p:nvSpPr>
        <p:spPr>
          <a:xfrm>
            <a:off x="1989496" y="2476085"/>
            <a:ext cx="4627278" cy="2308324"/>
          </a:xfrm>
          <a:prstGeom prst="rect">
            <a:avLst/>
          </a:prstGeom>
        </p:spPr>
        <p:txBody>
          <a:bodyPr wrap="square">
            <a:spAutoFit/>
          </a:bodyPr>
          <a:lstStyle/>
          <a:p>
            <a:pPr algn="ctr"/>
            <a:r>
              <a:rPr lang="vi-VN" sz="3600" dirty="0">
                <a:latin typeface="Times New Roman" panose="02020603050405020304" pitchFamily="18" charset="0"/>
                <a:ea typeface="Times New Roman" panose="02020603050405020304" pitchFamily="18" charset="0"/>
              </a:rPr>
              <a:t>Viết đoạn văn từ 7-10 câu nêu cảm nhận của em về mùa xuân của quê hương, đất nước</a:t>
            </a:r>
            <a:endParaRPr lang="en-US" sz="3600" dirty="0"/>
          </a:p>
        </p:txBody>
      </p:sp>
    </p:spTree>
    <p:extLst>
      <p:ext uri="{BB962C8B-B14F-4D97-AF65-F5344CB8AC3E}">
        <p14:creationId xmlns:p14="http://schemas.microsoft.com/office/powerpoint/2010/main" val="1449219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0" name="Google Shape;400;p15"/>
          <p:cNvSpPr txBox="1"/>
          <p:nvPr/>
        </p:nvSpPr>
        <p:spPr>
          <a:xfrm>
            <a:off x="-47825" y="6574200"/>
            <a:ext cx="3000000" cy="28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3">
                  <a:extLst>
                    <a:ext uri="{A12FA001-AC4F-418D-AE19-62706E023703}">
                      <ahyp:hlinkClr xmlns="" xmlns:ahyp="http://schemas.microsoft.com/office/drawing/2018/hyperlinkcolor" val="tx"/>
                    </a:ext>
                  </a:extLst>
                </a:hlinkClick>
              </a:rPr>
              <a:t>Gaby Baldiskaite</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4">
                  <a:extLst>
                    <a:ext uri="{A12FA001-AC4F-418D-AE19-62706E023703}">
                      <ahyp:hlinkClr xmlns="" xmlns:ahyp="http://schemas.microsoft.com/office/drawing/2018/hyperlinkcolor" val="tx"/>
                    </a:ext>
                  </a:extLst>
                </a:hlinkClick>
              </a:rPr>
              <a:t>Unsplash</a:t>
            </a:r>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97677">
            <a:off x="1010513" y="1453683"/>
            <a:ext cx="4350081" cy="4413683"/>
          </a:xfrm>
          <a:prstGeom prst="rect">
            <a:avLst/>
          </a:prstGeom>
        </p:spPr>
      </p:pic>
      <p:pic>
        <p:nvPicPr>
          <p:cNvPr id="405" name="Google Shape;405;p15" descr="Imagen que contiene monitor, marco de fotos, sentado, foto&#10;&#10;Descripción generada automáticamente"/>
          <p:cNvPicPr preferRelativeResize="0"/>
          <p:nvPr/>
        </p:nvPicPr>
        <p:blipFill rotWithShape="1">
          <a:blip r:embed="rId6">
            <a:alphaModFix/>
          </a:blip>
          <a:srcRect/>
          <a:stretch/>
        </p:blipFill>
        <p:spPr>
          <a:xfrm rot="269212">
            <a:off x="602107" y="824149"/>
            <a:ext cx="5181368" cy="6331214"/>
          </a:xfrm>
          <a:prstGeom prst="rect">
            <a:avLst/>
          </a:prstGeom>
          <a:noFill/>
          <a:ln>
            <a:noFill/>
          </a:ln>
        </p:spPr>
      </p:pic>
      <p:sp>
        <p:nvSpPr>
          <p:cNvPr id="9" name="Rectangle 8"/>
          <p:cNvSpPr/>
          <p:nvPr/>
        </p:nvSpPr>
        <p:spPr>
          <a:xfrm>
            <a:off x="5887583" y="1519083"/>
            <a:ext cx="5660403" cy="2973122"/>
          </a:xfrm>
          <a:prstGeom prst="rect">
            <a:avLst/>
          </a:prstGeom>
        </p:spPr>
        <p:txBody>
          <a:bodyPr wrap="square">
            <a:spAutoFit/>
          </a:bodyPr>
          <a:lstStyle/>
          <a:p>
            <a:pPr algn="ctr">
              <a:lnSpc>
                <a:spcPct val="130000"/>
              </a:lnSpc>
            </a:pPr>
            <a:r>
              <a:rPr lang="en-US" sz="7200" b="1" i="1" dirty="0">
                <a:solidFill>
                  <a:srgbClr val="75845C"/>
                </a:solidFill>
                <a:latin typeface="#9Slide03 Montserrat Alternates" panose="00000A00000000000000" pitchFamily="2" charset="0"/>
                <a:ea typeface="Calibri" panose="020F0502020204030204" pitchFamily="34" charset="0"/>
              </a:rPr>
              <a:t>MÙA XUÂN </a:t>
            </a:r>
            <a:endParaRPr lang="vi-VN" sz="7200" b="1" i="1" dirty="0">
              <a:solidFill>
                <a:srgbClr val="75845C"/>
              </a:solidFill>
              <a:latin typeface="#9Slide03 Montserrat Alternates" panose="00000A00000000000000" pitchFamily="2" charset="0"/>
              <a:ea typeface="Calibri" panose="020F0502020204030204" pitchFamily="34" charset="0"/>
            </a:endParaRPr>
          </a:p>
          <a:p>
            <a:pPr algn="ctr">
              <a:lnSpc>
                <a:spcPct val="130000"/>
              </a:lnSpc>
            </a:pPr>
            <a:r>
              <a:rPr lang="en-US" sz="7200" b="1" i="1" dirty="0">
                <a:solidFill>
                  <a:srgbClr val="75845C"/>
                </a:solidFill>
                <a:latin typeface="#9Slide03 Montserrat Alternates" panose="00000A00000000000000" pitchFamily="2" charset="0"/>
                <a:ea typeface="Calibri" panose="020F0502020204030204" pitchFamily="34" charset="0"/>
              </a:rPr>
              <a:t>NHO NHỎ</a:t>
            </a:r>
            <a:endParaRPr lang="en-US" sz="7200" i="1" dirty="0">
              <a:solidFill>
                <a:srgbClr val="75845C"/>
              </a:solidFill>
              <a:latin typeface="#9Slide03 Montserrat Alternates" panose="00000A00000000000000" pitchFamily="2" charset="0"/>
            </a:endParaRPr>
          </a:p>
        </p:txBody>
      </p:sp>
      <p:sp>
        <p:nvSpPr>
          <p:cNvPr id="48" name="TextBox 47"/>
          <p:cNvSpPr txBox="1"/>
          <p:nvPr/>
        </p:nvSpPr>
        <p:spPr>
          <a:xfrm>
            <a:off x="6955122" y="4733778"/>
            <a:ext cx="3525324" cy="646331"/>
          </a:xfrm>
          <a:prstGeom prst="rect">
            <a:avLst/>
          </a:prstGeom>
          <a:noFill/>
        </p:spPr>
        <p:txBody>
          <a:bodyPr wrap="none" rtlCol="0">
            <a:spAutoFit/>
          </a:bodyPr>
          <a:lstStyle/>
          <a:p>
            <a:r>
              <a:rPr lang="vi-VN" sz="3600" dirty="0">
                <a:solidFill>
                  <a:srgbClr val="75845C"/>
                </a:solidFill>
                <a:latin typeface="#9Slide03 Montserrat Alternates" panose="00000A00000000000000" pitchFamily="2" charset="0"/>
              </a:rPr>
              <a:t>_THANH HẢI_</a:t>
            </a:r>
            <a:endParaRPr lang="en-US" sz="3600" dirty="0">
              <a:solidFill>
                <a:srgbClr val="75845C"/>
              </a:solidFill>
              <a:latin typeface="#9Slide03 Montserrat Alternates" panose="00000A00000000000000" pitchFamily="2"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3" name="Rectangle 2"/>
          <p:cNvSpPr/>
          <p:nvPr/>
        </p:nvSpPr>
        <p:spPr>
          <a:xfrm>
            <a:off x="4485623" y="424601"/>
            <a:ext cx="3220753" cy="1164229"/>
          </a:xfrm>
          <a:prstGeom prst="rect">
            <a:avLst/>
          </a:prstGeom>
        </p:spPr>
        <p:txBody>
          <a:bodyPr wrap="none">
            <a:spAutoFit/>
          </a:bodyPr>
          <a:lstStyle/>
          <a:p>
            <a:pPr algn="just">
              <a:lnSpc>
                <a:spcPct val="130000"/>
              </a:lnSpc>
              <a:spcAft>
                <a:spcPts val="800"/>
              </a:spcAft>
            </a:pPr>
            <a:r>
              <a:rPr lang="vi-VN" sz="6000" b="1" u="sng" dirty="0">
                <a:solidFill>
                  <a:srgbClr val="75845C"/>
                </a:solidFill>
                <a:latin typeface="Arial" panose="020B0604020202020204" pitchFamily="34" charset="0"/>
                <a:ea typeface="Calibri" panose="020F0502020204030204" pitchFamily="34" charset="0"/>
                <a:cs typeface="Times New Roman" panose="02020603050405020304" pitchFamily="18" charset="0"/>
              </a:rPr>
              <a:t>DẶN DÒ</a:t>
            </a:r>
          </a:p>
        </p:txBody>
      </p:sp>
      <p:sp>
        <p:nvSpPr>
          <p:cNvPr id="5" name="Rectangle 4"/>
          <p:cNvSpPr/>
          <p:nvPr/>
        </p:nvSpPr>
        <p:spPr>
          <a:xfrm>
            <a:off x="2458065" y="2742140"/>
            <a:ext cx="8087032" cy="1475276"/>
          </a:xfrm>
          <a:prstGeom prst="rect">
            <a:avLst/>
          </a:prstGeom>
        </p:spPr>
        <p:txBody>
          <a:bodyPr wrap="square">
            <a:spAutoFit/>
          </a:bodyPr>
          <a:lstStyle/>
          <a:p>
            <a:pPr algn="just">
              <a:lnSpc>
                <a:spcPct val="130000"/>
              </a:lnSpc>
              <a:spcAft>
                <a:spcPts val="800"/>
              </a:spcAft>
            </a:pPr>
            <a:r>
              <a:rPr lang="vi-VN" sz="3200"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Soạn bài thực hành tiếng việt</a:t>
            </a:r>
            <a:endParaRPr lang="en-US" sz="3200" dirty="0">
              <a:solidFill>
                <a:srgbClr val="75845C"/>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3200" dirty="0">
                <a:solidFill>
                  <a:srgbClr val="75845C"/>
                </a:solidFill>
                <a:latin typeface="Times New Roman" panose="02020603050405020304" pitchFamily="18" charset="0"/>
                <a:ea typeface="Calibri" panose="020F0502020204030204" pitchFamily="34" charset="0"/>
                <a:cs typeface="Times New Roman" panose="02020603050405020304" pitchFamily="18" charset="0"/>
              </a:rPr>
              <a:t>- Ôn tập lại kiến thức về các biện pháp tu từ</a:t>
            </a:r>
            <a:endParaRPr lang="en-US" sz="3200" dirty="0">
              <a:solidFill>
                <a:srgbClr val="75845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515;p24"/>
          <p:cNvGrpSpPr/>
          <p:nvPr/>
        </p:nvGrpSpPr>
        <p:grpSpPr>
          <a:xfrm rot="460807" flipH="1">
            <a:off x="568741" y="1053526"/>
            <a:ext cx="830081" cy="834941"/>
            <a:chOff x="5368897" y="1487338"/>
            <a:chExt cx="1154260" cy="1161533"/>
          </a:xfrm>
        </p:grpSpPr>
        <p:sp>
          <p:nvSpPr>
            <p:cNvPr id="6" name="Google Shape;516;p24"/>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 name="Google Shape;517;p24"/>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2" name="Rectangle 11"/>
          <p:cNvSpPr/>
          <p:nvPr/>
        </p:nvSpPr>
        <p:spPr>
          <a:xfrm>
            <a:off x="1601077" y="968340"/>
            <a:ext cx="10152138" cy="884025"/>
          </a:xfrm>
          <a:prstGeom prst="rect">
            <a:avLst/>
          </a:prstGeom>
        </p:spPr>
        <p:txBody>
          <a:bodyPr wrap="none">
            <a:spAutoFit/>
          </a:bodyPr>
          <a:lstStyle/>
          <a:p>
            <a:pPr algn="just">
              <a:lnSpc>
                <a:spcPct val="130000"/>
              </a:lnSpc>
              <a:spcAft>
                <a:spcPts val="800"/>
              </a:spcAft>
            </a:pPr>
            <a:r>
              <a:rPr lang="vi-VN" sz="4400" b="1" dirty="0">
                <a:solidFill>
                  <a:srgbClr val="75845C"/>
                </a:solidFill>
                <a:latin typeface="+mj-lt"/>
                <a:ea typeface="Calibri" panose="020F0502020204030204" pitchFamily="34" charset="0"/>
                <a:cs typeface="Times New Roman" panose="02020603050405020304" pitchFamily="18" charset="0"/>
              </a:rPr>
              <a:t>I. ĐỌC VĂN BẢN – TÌM HIỂU CHUNG</a:t>
            </a:r>
            <a:endParaRPr lang="en-US" sz="3600" dirty="0">
              <a:solidFill>
                <a:srgbClr val="75845C"/>
              </a:solidFill>
              <a:effectLst/>
              <a:latin typeface="+mj-lt"/>
              <a:ea typeface="Calibri" panose="020F0502020204030204" pitchFamily="34" charset="0"/>
              <a:cs typeface="Times New Roman" panose="02020603050405020304" pitchFamily="18" charset="0"/>
            </a:endParaRPr>
          </a:p>
        </p:txBody>
      </p:sp>
      <p:sp>
        <p:nvSpPr>
          <p:cNvPr id="13" name="Rectangle 12"/>
          <p:cNvSpPr/>
          <p:nvPr/>
        </p:nvSpPr>
        <p:spPr>
          <a:xfrm>
            <a:off x="1601077" y="1998008"/>
            <a:ext cx="6750566" cy="884025"/>
          </a:xfrm>
          <a:prstGeom prst="rect">
            <a:avLst/>
          </a:prstGeom>
        </p:spPr>
        <p:txBody>
          <a:bodyPr wrap="none">
            <a:spAutoFit/>
          </a:bodyPr>
          <a:lstStyle/>
          <a:p>
            <a:pPr algn="just">
              <a:lnSpc>
                <a:spcPct val="130000"/>
              </a:lnSpc>
              <a:spcAft>
                <a:spcPts val="800"/>
              </a:spcAft>
            </a:pPr>
            <a:r>
              <a:rPr lang="vi-VN" sz="4400" b="1" dirty="0">
                <a:solidFill>
                  <a:srgbClr val="75845C"/>
                </a:solidFill>
                <a:latin typeface="+mj-lt"/>
                <a:ea typeface="Calibri" panose="020F0502020204030204" pitchFamily="34" charset="0"/>
                <a:cs typeface="Times New Roman" panose="02020603050405020304" pitchFamily="18" charset="0"/>
              </a:rPr>
              <a:t>II. KHÁM PHÁ VĂN BẢN</a:t>
            </a:r>
            <a:endParaRPr lang="en-US" sz="4400" dirty="0">
              <a:solidFill>
                <a:srgbClr val="75845C"/>
              </a:solidFill>
              <a:effectLst/>
              <a:latin typeface="+mj-lt"/>
              <a:ea typeface="Calibri" panose="020F0502020204030204" pitchFamily="34" charset="0"/>
              <a:cs typeface="Times New Roman" panose="02020603050405020304" pitchFamily="18" charset="0"/>
            </a:endParaRPr>
          </a:p>
        </p:txBody>
      </p:sp>
      <p:sp>
        <p:nvSpPr>
          <p:cNvPr id="14" name="Rectangle 13"/>
          <p:cNvSpPr/>
          <p:nvPr/>
        </p:nvSpPr>
        <p:spPr>
          <a:xfrm>
            <a:off x="1422019" y="2954429"/>
            <a:ext cx="4179349" cy="972574"/>
          </a:xfrm>
          <a:prstGeom prst="rect">
            <a:avLst/>
          </a:prstGeom>
        </p:spPr>
        <p:txBody>
          <a:bodyPr wrap="none">
            <a:spAutoFit/>
          </a:bodyPr>
          <a:lstStyle/>
          <a:p>
            <a:pPr marL="57150">
              <a:lnSpc>
                <a:spcPct val="130000"/>
              </a:lnSpc>
              <a:tabLst>
                <a:tab pos="630555" algn="l"/>
              </a:tabLst>
            </a:pPr>
            <a:r>
              <a:rPr lang="vi-VN" sz="4400" b="1" dirty="0">
                <a:solidFill>
                  <a:srgbClr val="75845C"/>
                </a:solidFill>
                <a:latin typeface="+mj-lt"/>
                <a:ea typeface="Times New Roman" panose="02020603050405020304" pitchFamily="18" charset="0"/>
                <a:cs typeface="Times New Roman" panose="02020603050405020304" pitchFamily="18" charset="0"/>
              </a:rPr>
              <a:t>III. TỔNG KẾT</a:t>
            </a:r>
            <a:endParaRPr lang="en-US" sz="4400" dirty="0">
              <a:solidFill>
                <a:srgbClr val="75845C"/>
              </a:solidFill>
              <a:effectLst/>
              <a:latin typeface="+mj-lt"/>
              <a:ea typeface="Calibri" panose="020F0502020204030204" pitchFamily="34" charset="0"/>
              <a:cs typeface="Times New Roman" panose="02020603050405020304" pitchFamily="18" charset="0"/>
            </a:endParaRPr>
          </a:p>
        </p:txBody>
      </p:sp>
      <p:sp>
        <p:nvSpPr>
          <p:cNvPr id="15" name="Rectangle 14"/>
          <p:cNvSpPr/>
          <p:nvPr/>
        </p:nvSpPr>
        <p:spPr>
          <a:xfrm>
            <a:off x="1601077" y="4030960"/>
            <a:ext cx="4338047" cy="972574"/>
          </a:xfrm>
          <a:prstGeom prst="rect">
            <a:avLst/>
          </a:prstGeom>
        </p:spPr>
        <p:txBody>
          <a:bodyPr wrap="none">
            <a:spAutoFit/>
          </a:bodyPr>
          <a:lstStyle/>
          <a:p>
            <a:pPr>
              <a:lnSpc>
                <a:spcPct val="130000"/>
              </a:lnSpc>
              <a:spcAft>
                <a:spcPts val="800"/>
              </a:spcAft>
            </a:pPr>
            <a:r>
              <a:rPr lang="vi-VN" sz="4400" b="1" dirty="0">
                <a:solidFill>
                  <a:srgbClr val="75845C"/>
                </a:solidFill>
                <a:latin typeface="+mj-lt"/>
                <a:ea typeface="Times New Roman" panose="02020603050405020304" pitchFamily="18" charset="0"/>
                <a:cs typeface="Times New Roman" panose="02020603050405020304" pitchFamily="18" charset="0"/>
              </a:rPr>
              <a:t>IV. LUYỆN TẬP</a:t>
            </a:r>
            <a:endParaRPr lang="en-US" sz="4400" dirty="0">
              <a:solidFill>
                <a:srgbClr val="75845C"/>
              </a:solidFill>
              <a:effectLst/>
              <a:latin typeface="+mj-lt"/>
              <a:ea typeface="Calibri" panose="020F0502020204030204" pitchFamily="34" charset="0"/>
              <a:cs typeface="Times New Roman" panose="02020603050405020304" pitchFamily="18" charset="0"/>
            </a:endParaRPr>
          </a:p>
        </p:txBody>
      </p:sp>
      <p:sp>
        <p:nvSpPr>
          <p:cNvPr id="16" name="Rectangle 15"/>
          <p:cNvSpPr/>
          <p:nvPr/>
        </p:nvSpPr>
        <p:spPr>
          <a:xfrm>
            <a:off x="1601077" y="5036940"/>
            <a:ext cx="3897221" cy="972574"/>
          </a:xfrm>
          <a:prstGeom prst="rect">
            <a:avLst/>
          </a:prstGeom>
        </p:spPr>
        <p:txBody>
          <a:bodyPr wrap="none">
            <a:spAutoFit/>
          </a:bodyPr>
          <a:lstStyle/>
          <a:p>
            <a:pPr>
              <a:lnSpc>
                <a:spcPct val="130000"/>
              </a:lnSpc>
              <a:spcAft>
                <a:spcPts val="800"/>
              </a:spcAft>
            </a:pPr>
            <a:r>
              <a:rPr lang="vi-VN" sz="4400" b="1" dirty="0">
                <a:solidFill>
                  <a:srgbClr val="75845C"/>
                </a:solidFill>
                <a:latin typeface="+mj-lt"/>
                <a:ea typeface="Times New Roman" panose="02020603050405020304" pitchFamily="18" charset="0"/>
                <a:cs typeface="Times New Roman" panose="02020603050405020304" pitchFamily="18" charset="0"/>
              </a:rPr>
              <a:t>V. VẬN DỤNG</a:t>
            </a:r>
            <a:endParaRPr lang="en-US" sz="4400" dirty="0">
              <a:solidFill>
                <a:srgbClr val="75845C"/>
              </a:solidFill>
              <a:effectLst/>
              <a:latin typeface="+mj-lt"/>
              <a:ea typeface="Calibri" panose="020F0502020204030204" pitchFamily="34" charset="0"/>
              <a:cs typeface="Times New Roman" panose="02020603050405020304" pitchFamily="18" charset="0"/>
            </a:endParaRPr>
          </a:p>
        </p:txBody>
      </p:sp>
      <p:grpSp>
        <p:nvGrpSpPr>
          <p:cNvPr id="17" name="Google Shape;515;p24"/>
          <p:cNvGrpSpPr/>
          <p:nvPr/>
        </p:nvGrpSpPr>
        <p:grpSpPr>
          <a:xfrm rot="460807" flipH="1">
            <a:off x="511217" y="2100426"/>
            <a:ext cx="830081" cy="834941"/>
            <a:chOff x="5368897" y="1487338"/>
            <a:chExt cx="1154260" cy="1161533"/>
          </a:xfrm>
        </p:grpSpPr>
        <p:sp>
          <p:nvSpPr>
            <p:cNvPr id="18" name="Google Shape;516;p24"/>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517;p24"/>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0" name="Google Shape;515;p24"/>
          <p:cNvGrpSpPr/>
          <p:nvPr/>
        </p:nvGrpSpPr>
        <p:grpSpPr>
          <a:xfrm rot="460807" flipH="1">
            <a:off x="482344" y="3081641"/>
            <a:ext cx="830081" cy="834941"/>
            <a:chOff x="5368897" y="1487338"/>
            <a:chExt cx="1154260" cy="1161533"/>
          </a:xfrm>
        </p:grpSpPr>
        <p:sp>
          <p:nvSpPr>
            <p:cNvPr id="21" name="Google Shape;516;p24"/>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517;p24"/>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 name="Google Shape;515;p24"/>
          <p:cNvGrpSpPr/>
          <p:nvPr/>
        </p:nvGrpSpPr>
        <p:grpSpPr>
          <a:xfrm rot="460807" flipH="1">
            <a:off x="482346" y="4086326"/>
            <a:ext cx="830081" cy="834941"/>
            <a:chOff x="5368897" y="1487338"/>
            <a:chExt cx="1154260" cy="1161533"/>
          </a:xfrm>
        </p:grpSpPr>
        <p:sp>
          <p:nvSpPr>
            <p:cNvPr id="24" name="Google Shape;516;p24"/>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517;p24"/>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 name="Google Shape;515;p24"/>
          <p:cNvGrpSpPr/>
          <p:nvPr/>
        </p:nvGrpSpPr>
        <p:grpSpPr>
          <a:xfrm rot="460807" flipH="1">
            <a:off x="482345" y="5061853"/>
            <a:ext cx="830081" cy="834941"/>
            <a:chOff x="5368897" y="1487338"/>
            <a:chExt cx="1154260" cy="1161533"/>
          </a:xfrm>
        </p:grpSpPr>
        <p:sp>
          <p:nvSpPr>
            <p:cNvPr id="27" name="Google Shape;516;p24"/>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 name="Google Shape;517;p24"/>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2357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 name="Rectangle 3"/>
          <p:cNvSpPr/>
          <p:nvPr/>
        </p:nvSpPr>
        <p:spPr>
          <a:xfrm>
            <a:off x="379488" y="579614"/>
            <a:ext cx="7201183" cy="2733056"/>
          </a:xfrm>
          <a:prstGeom prst="rect">
            <a:avLst/>
          </a:prstGeom>
        </p:spPr>
        <p:txBody>
          <a:bodyPr wrap="square">
            <a:spAutoFit/>
          </a:bodyPr>
          <a:lstStyle/>
          <a:p>
            <a:pPr algn="just">
              <a:lnSpc>
                <a:spcPct val="130000"/>
              </a:lnSpc>
              <a:spcAft>
                <a:spcPts val="800"/>
              </a:spcAft>
            </a:pPr>
            <a:r>
              <a:rPr lang="vi-VN" sz="6600" b="1" dirty="0">
                <a:solidFill>
                  <a:srgbClr val="75845C"/>
                </a:solidFill>
                <a:latin typeface="+mn-lt"/>
                <a:ea typeface="Calibri" panose="020F0502020204030204" pitchFamily="34" charset="0"/>
                <a:cs typeface="Times New Roman" panose="02020603050405020304" pitchFamily="18" charset="0"/>
              </a:rPr>
              <a:t>I. ĐỌC VĂN BẢN  TÌM HIỂU CHUNG</a:t>
            </a:r>
            <a:endParaRPr lang="en-US" sz="6600" dirty="0">
              <a:solidFill>
                <a:srgbClr val="75845C"/>
              </a:solidFill>
              <a:effectLst/>
              <a:latin typeface="+mn-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543" y="3263179"/>
            <a:ext cx="4114493" cy="310979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97677">
            <a:off x="7964611" y="1202962"/>
            <a:ext cx="4350081" cy="4413683"/>
          </a:xfrm>
          <a:prstGeom prst="rect">
            <a:avLst/>
          </a:prstGeom>
        </p:spPr>
      </p:pic>
      <p:pic>
        <p:nvPicPr>
          <p:cNvPr id="10" name="Google Shape;405;p15" descr="Imagen que contiene monitor, marco de fotos, sentado, foto&#10;&#10;Descripción generada automáticamente"/>
          <p:cNvPicPr preferRelativeResize="0"/>
          <p:nvPr/>
        </p:nvPicPr>
        <p:blipFill rotWithShape="1">
          <a:blip r:embed="rId5">
            <a:alphaModFix/>
          </a:blip>
          <a:srcRect/>
          <a:stretch/>
        </p:blipFill>
        <p:spPr>
          <a:xfrm rot="269212">
            <a:off x="7556205" y="573428"/>
            <a:ext cx="5181368" cy="6331214"/>
          </a:xfrm>
          <a:prstGeom prst="rect">
            <a:avLst/>
          </a:prstGeom>
          <a:noFill/>
          <a:ln>
            <a:noFill/>
          </a:ln>
        </p:spPr>
      </p:pic>
    </p:spTree>
    <p:extLst>
      <p:ext uri="{BB962C8B-B14F-4D97-AF65-F5344CB8AC3E}">
        <p14:creationId xmlns:p14="http://schemas.microsoft.com/office/powerpoint/2010/main" val="179400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6"/>
          <p:cNvSpPr txBox="1">
            <a:spLocks noGrp="1"/>
          </p:cNvSpPr>
          <p:nvPr>
            <p:ph type="body" idx="1"/>
          </p:nvPr>
        </p:nvSpPr>
        <p:spPr>
          <a:xfrm>
            <a:off x="1381005" y="4138799"/>
            <a:ext cx="7981500" cy="2719200"/>
          </a:xfrm>
          <a:prstGeom prst="rect">
            <a:avLst/>
          </a:prstGeom>
        </p:spPr>
        <p:txBody>
          <a:bodyPr spcFirstLastPara="1" wrap="square" lIns="121900" tIns="121900" rIns="121900" bIns="121900" anchor="t" anchorCtr="0">
            <a:noAutofit/>
          </a:bodyPr>
          <a:lstStyle/>
          <a:p>
            <a:pPr marL="457200" lvl="0" indent="-393700" algn="l" rtl="0">
              <a:lnSpc>
                <a:spcPct val="150000"/>
              </a:lnSpc>
              <a:spcBef>
                <a:spcPts val="0"/>
              </a:spcBef>
              <a:spcAft>
                <a:spcPts val="0"/>
              </a:spcAft>
              <a:buClr>
                <a:schemeClr val="accent1"/>
              </a:buClr>
              <a:buSzPts val="2600"/>
              <a:buChar char="❖"/>
            </a:pPr>
            <a:r>
              <a:rPr lang="vi-VN" sz="3200" dirty="0">
                <a:latin typeface="+mj-lt"/>
              </a:rPr>
              <a:t>Đọc to, rõ ràng, trôi chảy</a:t>
            </a:r>
            <a:endParaRPr sz="3200" dirty="0">
              <a:latin typeface="+mj-lt"/>
            </a:endParaRPr>
          </a:p>
          <a:p>
            <a:pPr marL="457200" lvl="0" indent="-393700" algn="l" rtl="0">
              <a:lnSpc>
                <a:spcPct val="150000"/>
              </a:lnSpc>
              <a:spcBef>
                <a:spcPts val="0"/>
              </a:spcBef>
              <a:spcAft>
                <a:spcPts val="0"/>
              </a:spcAft>
              <a:buClr>
                <a:schemeClr val="accent1"/>
              </a:buClr>
              <a:buSzPts val="2600"/>
              <a:buChar char="❖"/>
            </a:pPr>
            <a:r>
              <a:rPr lang="vi-VN" sz="3200" dirty="0">
                <a:latin typeface="+mj-lt"/>
              </a:rPr>
              <a:t>Nhịp điệu chậm rãi, lắng đọng</a:t>
            </a:r>
            <a:endParaRPr sz="3200" dirty="0">
              <a:latin typeface="+mj-lt"/>
            </a:endParaRPr>
          </a:p>
          <a:p>
            <a:pPr marL="457200" lvl="0" indent="-393700" algn="l" rtl="0">
              <a:lnSpc>
                <a:spcPct val="150000"/>
              </a:lnSpc>
              <a:spcBef>
                <a:spcPts val="0"/>
              </a:spcBef>
              <a:spcAft>
                <a:spcPts val="0"/>
              </a:spcAft>
              <a:buClr>
                <a:schemeClr val="accent1"/>
              </a:buClr>
              <a:buSzPts val="2600"/>
              <a:buChar char="❖"/>
            </a:pPr>
            <a:r>
              <a:rPr lang="vi-VN" sz="3200" dirty="0">
                <a:latin typeface="+mj-lt"/>
              </a:rPr>
              <a:t>Giọng thơ thiết tha, sâu lắng</a:t>
            </a:r>
            <a:endParaRPr sz="3200" dirty="0">
              <a:latin typeface="+mj-lt"/>
            </a:endParaRPr>
          </a:p>
        </p:txBody>
      </p:sp>
      <p:sp>
        <p:nvSpPr>
          <p:cNvPr id="3" name="Cloud 2"/>
          <p:cNvSpPr/>
          <p:nvPr/>
        </p:nvSpPr>
        <p:spPr>
          <a:xfrm rot="10981965">
            <a:off x="1843802" y="1458219"/>
            <a:ext cx="5047355" cy="25488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389529" y="2154614"/>
            <a:ext cx="3955900" cy="1384995"/>
          </a:xfrm>
          <a:prstGeom prst="rect">
            <a:avLst/>
          </a:prstGeom>
          <a:noFill/>
        </p:spPr>
        <p:txBody>
          <a:bodyPr wrap="square" rtlCol="0">
            <a:spAutoFit/>
          </a:bodyPr>
          <a:lstStyle/>
          <a:p>
            <a:pPr algn="ctr"/>
            <a:r>
              <a:rPr lang="vi-VN" sz="2800" dirty="0">
                <a:solidFill>
                  <a:srgbClr val="75845C"/>
                </a:solidFill>
                <a:latin typeface="Arial" panose="020B0604020202020204" pitchFamily="34" charset="0"/>
              </a:rPr>
              <a:t>Với bài thơ này, chúng ta nên sử dụng giọng đọc như thế nào?</a:t>
            </a:r>
            <a:endParaRPr lang="en-US" sz="2800" dirty="0">
              <a:solidFill>
                <a:srgbClr val="75845C"/>
              </a:solidFill>
              <a:latin typeface="Arial Narrow" panose="020B0606020202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444" y="1555424"/>
            <a:ext cx="4084689" cy="4084689"/>
          </a:xfrm>
          <a:prstGeom prst="rect">
            <a:avLst/>
          </a:prstGeom>
        </p:spPr>
      </p:pic>
      <p:sp>
        <p:nvSpPr>
          <p:cNvPr id="9" name="Rectangle 8"/>
          <p:cNvSpPr/>
          <p:nvPr/>
        </p:nvSpPr>
        <p:spPr>
          <a:xfrm>
            <a:off x="131477" y="129633"/>
            <a:ext cx="729719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 ĐỌC VĂN BẢN – TÌM HIỂU CHUNG</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966635" y="828935"/>
            <a:ext cx="1369286"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1. Đọc</a:t>
            </a:r>
            <a:endParaRPr lang="en-US" sz="3200" dirty="0">
              <a:solidFill>
                <a:srgbClr val="75845C"/>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39">
                                            <p:txEl>
                                              <p:pRg st="0" end="0"/>
                                            </p:txEl>
                                          </p:spTgt>
                                        </p:tgtEl>
                                        <p:attrNameLst>
                                          <p:attrName>style.visibility</p:attrName>
                                        </p:attrNameLst>
                                      </p:cBhvr>
                                      <p:to>
                                        <p:strVal val="visible"/>
                                      </p:to>
                                    </p:set>
                                    <p:animEffect transition="in" filter="fade">
                                      <p:cBhvr>
                                        <p:cTn id="29" dur="500"/>
                                        <p:tgtEl>
                                          <p:spTgt spid="43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39">
                                            <p:txEl>
                                              <p:pRg st="1" end="1"/>
                                            </p:txEl>
                                          </p:spTgt>
                                        </p:tgtEl>
                                        <p:attrNameLst>
                                          <p:attrName>style.visibility</p:attrName>
                                        </p:attrNameLst>
                                      </p:cBhvr>
                                      <p:to>
                                        <p:strVal val="visible"/>
                                      </p:to>
                                    </p:set>
                                    <p:animEffect transition="in" filter="fade">
                                      <p:cBhvr>
                                        <p:cTn id="34" dur="500"/>
                                        <p:tgtEl>
                                          <p:spTgt spid="43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9">
                                            <p:txEl>
                                              <p:pRg st="2" end="2"/>
                                            </p:txEl>
                                          </p:spTgt>
                                        </p:tgtEl>
                                        <p:attrNameLst>
                                          <p:attrName>style.visibility</p:attrName>
                                        </p:attrNameLst>
                                      </p:cBhvr>
                                      <p:to>
                                        <p:strVal val="visible"/>
                                      </p:to>
                                    </p:set>
                                    <p:animEffect transition="in" filter="fade">
                                      <p:cBhvr>
                                        <p:cTn id="39" dur="500"/>
                                        <p:tgtEl>
                                          <p:spTgt spid="4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 grpId="0" build="p"/>
      <p:bldP spid="3" grpId="0" animBg="1"/>
      <p:bldP spid="9"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477" y="129633"/>
            <a:ext cx="7297190" cy="664028"/>
          </a:xfrm>
          <a:prstGeom prst="rect">
            <a:avLst/>
          </a:prstGeom>
        </p:spPr>
        <p:txBody>
          <a:bodyPr wrap="none">
            <a:spAutoFit/>
          </a:bodyPr>
          <a:lstStyle/>
          <a:p>
            <a:pPr algn="just">
              <a:lnSpc>
                <a:spcPct val="130000"/>
              </a:lnSpc>
              <a:spcAft>
                <a:spcPts val="800"/>
              </a:spcAft>
            </a:pPr>
            <a:r>
              <a:rPr lang="vi-VN" sz="3200" b="1" dirty="0">
                <a:solidFill>
                  <a:srgbClr val="75845C"/>
                </a:solidFill>
                <a:latin typeface="Arial" panose="020B0604020202020204" pitchFamily="34" charset="0"/>
                <a:ea typeface="Calibri" panose="020F0502020204030204" pitchFamily="34" charset="0"/>
                <a:cs typeface="Times New Roman" panose="02020603050405020304" pitchFamily="18" charset="0"/>
              </a:rPr>
              <a:t>I. ĐỌC VĂN BẢN – TÌM HIỂU CHUNG</a:t>
            </a:r>
            <a:endParaRPr lang="en-US" sz="2400" dirty="0">
              <a:solidFill>
                <a:srgbClr val="75845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966635" y="886799"/>
            <a:ext cx="2393604" cy="584775"/>
          </a:xfrm>
          <a:prstGeom prst="rect">
            <a:avLst/>
          </a:prstGeom>
          <a:noFill/>
        </p:spPr>
        <p:txBody>
          <a:bodyPr wrap="none" rtlCol="0">
            <a:spAutoFit/>
          </a:bodyPr>
          <a:lstStyle/>
          <a:p>
            <a:r>
              <a:rPr lang="vi-VN" sz="3200" dirty="0">
                <a:solidFill>
                  <a:srgbClr val="75845C"/>
                </a:solidFill>
                <a:latin typeface="Arial" panose="020B0604020202020204" pitchFamily="34" charset="0"/>
              </a:rPr>
              <a:t>2. Chú thích</a:t>
            </a:r>
            <a:endParaRPr lang="en-US" sz="3200" dirty="0">
              <a:solidFill>
                <a:srgbClr val="75845C"/>
              </a:solidFill>
              <a:latin typeface="Arial" panose="020B0604020202020204" pitchFamily="34" charset="0"/>
            </a:endParaRPr>
          </a:p>
        </p:txBody>
      </p:sp>
      <p:sp>
        <p:nvSpPr>
          <p:cNvPr id="7" name="Rectangle 6"/>
          <p:cNvSpPr/>
          <p:nvPr/>
        </p:nvSpPr>
        <p:spPr>
          <a:xfrm>
            <a:off x="606728" y="3793983"/>
            <a:ext cx="2670155" cy="732508"/>
          </a:xfrm>
          <a:prstGeom prst="rect">
            <a:avLst/>
          </a:prstGeom>
        </p:spPr>
        <p:txBody>
          <a:bodyPr wrap="square">
            <a:spAutoFit/>
          </a:bodyPr>
          <a:lstStyle/>
          <a:p>
            <a:pPr algn="just">
              <a:lnSpc>
                <a:spcPct val="130000"/>
              </a:lnSpc>
              <a:spcAft>
                <a:spcPts val="800"/>
              </a:spcAft>
            </a:pPr>
            <a:r>
              <a:rPr lang="en-US" sz="3200" b="1" kern="100" dirty="0" err="1">
                <a:solidFill>
                  <a:srgbClr val="75845C"/>
                </a:solidFill>
                <a:latin typeface="+mn-lt"/>
                <a:ea typeface="SimSun" panose="02010600030101010101" pitchFamily="2" charset="-122"/>
                <a:cs typeface="Times New Roman" panose="02020603050405020304" pitchFamily="18" charset="0"/>
              </a:rPr>
              <a:t>Chiền</a:t>
            </a:r>
            <a:r>
              <a:rPr lang="en-US" sz="3200" b="1" kern="100" dirty="0">
                <a:solidFill>
                  <a:srgbClr val="75845C"/>
                </a:solidFill>
                <a:latin typeface="+mn-lt"/>
                <a:ea typeface="SimSun" panose="02010600030101010101" pitchFamily="2" charset="-122"/>
                <a:cs typeface="Times New Roman" panose="02020603050405020304" pitchFamily="18" charset="0"/>
              </a:rPr>
              <a:t> </a:t>
            </a:r>
            <a:r>
              <a:rPr lang="vi-VN" sz="3200" b="1" kern="100" dirty="0" err="1">
                <a:solidFill>
                  <a:srgbClr val="75845C"/>
                </a:solidFill>
                <a:latin typeface="+mn-lt"/>
                <a:ea typeface="SimSun" panose="02010600030101010101" pitchFamily="2" charset="-122"/>
                <a:cs typeface="Times New Roman" panose="02020603050405020304" pitchFamily="18" charset="0"/>
              </a:rPr>
              <a:t>C</a:t>
            </a:r>
            <a:r>
              <a:rPr lang="en-US" sz="3200" b="1" kern="100" dirty="0" err="1">
                <a:solidFill>
                  <a:srgbClr val="75845C"/>
                </a:solidFill>
                <a:latin typeface="+mn-lt"/>
                <a:ea typeface="SimSun" panose="02010600030101010101" pitchFamily="2" charset="-122"/>
                <a:cs typeface="Times New Roman" panose="02020603050405020304" pitchFamily="18" charset="0"/>
              </a:rPr>
              <a:t>hiện</a:t>
            </a:r>
            <a:endParaRPr lang="en-US" sz="2400" b="1" dirty="0">
              <a:solidFill>
                <a:srgbClr val="75845C"/>
              </a:solidFill>
              <a:latin typeface="+mn-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70699" y="1827579"/>
            <a:ext cx="2849676" cy="1815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3"/>
          <a:stretch>
            <a:fillRect/>
          </a:stretch>
        </p:blipFill>
        <p:spPr>
          <a:xfrm>
            <a:off x="4142548" y="1827579"/>
            <a:ext cx="2722911" cy="1815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4"/>
          <a:stretch>
            <a:fillRect/>
          </a:stretch>
        </p:blipFill>
        <p:spPr>
          <a:xfrm>
            <a:off x="7587632" y="1827579"/>
            <a:ext cx="2328685" cy="1815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p:cNvSpPr/>
          <p:nvPr/>
        </p:nvSpPr>
        <p:spPr>
          <a:xfrm>
            <a:off x="3716990" y="3793983"/>
            <a:ext cx="3574026" cy="665888"/>
          </a:xfrm>
          <a:prstGeom prst="rect">
            <a:avLst/>
          </a:prstGeom>
        </p:spPr>
        <p:txBody>
          <a:bodyPr wrap="square">
            <a:spAutoFit/>
          </a:bodyPr>
          <a:lstStyle/>
          <a:p>
            <a:pPr lvl="0" algn="just">
              <a:lnSpc>
                <a:spcPct val="130000"/>
              </a:lnSpc>
              <a:spcAft>
                <a:spcPts val="800"/>
              </a:spcAft>
            </a:pPr>
            <a:r>
              <a:rPr lang="en-US" sz="3200" b="1" kern="100" dirty="0">
                <a:solidFill>
                  <a:srgbClr val="75845C"/>
                </a:solidFill>
                <a:ea typeface="SimSun" panose="02010600030101010101" pitchFamily="2" charset="-122"/>
                <a:cs typeface="Times New Roman" panose="02020603050405020304" pitchFamily="18" charset="0"/>
              </a:rPr>
              <a:t>Nam </a:t>
            </a:r>
            <a:r>
              <a:rPr lang="en-US" sz="3200" b="1" kern="100" dirty="0" err="1">
                <a:solidFill>
                  <a:srgbClr val="75845C"/>
                </a:solidFill>
                <a:ea typeface="SimSun" panose="02010600030101010101" pitchFamily="2" charset="-122"/>
                <a:cs typeface="Times New Roman" panose="02020603050405020304" pitchFamily="18" charset="0"/>
              </a:rPr>
              <a:t>ai</a:t>
            </a:r>
            <a:r>
              <a:rPr lang="en-US" sz="3200" b="1" kern="100" dirty="0">
                <a:solidFill>
                  <a:srgbClr val="75845C"/>
                </a:solidFill>
                <a:ea typeface="SimSun" panose="02010600030101010101" pitchFamily="2" charset="-122"/>
                <a:cs typeface="Times New Roman" panose="02020603050405020304" pitchFamily="18" charset="0"/>
              </a:rPr>
              <a:t> Nam </a:t>
            </a:r>
            <a:r>
              <a:rPr lang="vi-VN" sz="3200" b="1" kern="100" dirty="0" err="1">
                <a:solidFill>
                  <a:srgbClr val="75845C"/>
                </a:solidFill>
                <a:ea typeface="SimSun" panose="02010600030101010101" pitchFamily="2" charset="-122"/>
                <a:cs typeface="Times New Roman" panose="02020603050405020304" pitchFamily="18" charset="0"/>
              </a:rPr>
              <a:t>b</a:t>
            </a:r>
            <a:r>
              <a:rPr lang="en-US" sz="3200" b="1" kern="100" dirty="0" err="1">
                <a:solidFill>
                  <a:srgbClr val="75845C"/>
                </a:solidFill>
                <a:ea typeface="SimSun" panose="02010600030101010101" pitchFamily="2" charset="-122"/>
                <a:cs typeface="Times New Roman" panose="02020603050405020304" pitchFamily="18" charset="0"/>
              </a:rPr>
              <a:t>ình</a:t>
            </a:r>
            <a:endParaRPr lang="en-US" sz="2400" b="1" dirty="0">
              <a:solidFill>
                <a:srgbClr val="75845C"/>
              </a:solidFill>
              <a:ea typeface="Calibri" panose="020F0502020204030204" pitchFamily="34" charset="0"/>
              <a:cs typeface="Times New Roman" panose="02020603050405020304" pitchFamily="18" charset="0"/>
            </a:endParaRPr>
          </a:p>
        </p:txBody>
      </p:sp>
      <p:sp>
        <p:nvSpPr>
          <p:cNvPr id="12" name="Rectangle 11"/>
          <p:cNvSpPr/>
          <p:nvPr/>
        </p:nvSpPr>
        <p:spPr>
          <a:xfrm>
            <a:off x="7660571" y="3827293"/>
            <a:ext cx="2255746" cy="665888"/>
          </a:xfrm>
          <a:prstGeom prst="rect">
            <a:avLst/>
          </a:prstGeom>
        </p:spPr>
        <p:txBody>
          <a:bodyPr wrap="none">
            <a:spAutoFit/>
          </a:bodyPr>
          <a:lstStyle/>
          <a:p>
            <a:pPr lvl="0" algn="just">
              <a:lnSpc>
                <a:spcPct val="130000"/>
              </a:lnSpc>
              <a:spcAft>
                <a:spcPts val="800"/>
              </a:spcAft>
            </a:pPr>
            <a:r>
              <a:rPr lang="en-US" sz="3200" b="1" kern="100" dirty="0" err="1">
                <a:solidFill>
                  <a:srgbClr val="75845C"/>
                </a:solidFill>
                <a:ea typeface="SimSun" panose="02010600030101010101" pitchFamily="2" charset="-122"/>
                <a:cs typeface="Times New Roman" panose="02020603050405020304" pitchFamily="18" charset="0"/>
              </a:rPr>
              <a:t>Phách</a:t>
            </a:r>
            <a:r>
              <a:rPr lang="en-US" sz="3200" b="1" kern="100" dirty="0">
                <a:solidFill>
                  <a:srgbClr val="75845C"/>
                </a:solidFill>
                <a:ea typeface="SimSun" panose="02010600030101010101" pitchFamily="2" charset="-122"/>
                <a:cs typeface="Times New Roman" panose="02020603050405020304" pitchFamily="18" charset="0"/>
              </a:rPr>
              <a:t> </a:t>
            </a:r>
            <a:r>
              <a:rPr lang="en-US" sz="3200" b="1" kern="100" dirty="0" err="1">
                <a:solidFill>
                  <a:srgbClr val="75845C"/>
                </a:solidFill>
                <a:ea typeface="SimSun" panose="02010600030101010101" pitchFamily="2" charset="-122"/>
                <a:cs typeface="Times New Roman" panose="02020603050405020304" pitchFamily="18" charset="0"/>
              </a:rPr>
              <a:t>tiền</a:t>
            </a:r>
            <a:endParaRPr lang="en-US" sz="2400" b="1" dirty="0">
              <a:solidFill>
                <a:srgbClr val="75845C"/>
              </a:solidFill>
              <a:ea typeface="Calibri" panose="020F0502020204030204" pitchFamily="34" charset="0"/>
              <a:cs typeface="Times New Roman" panose="02020603050405020304" pitchFamily="18" charset="0"/>
            </a:endParaRPr>
          </a:p>
        </p:txBody>
      </p:sp>
      <p:sp>
        <p:nvSpPr>
          <p:cNvPr id="13" name="TextBox 12"/>
          <p:cNvSpPr txBox="1"/>
          <p:nvPr/>
        </p:nvSpPr>
        <p:spPr>
          <a:xfrm>
            <a:off x="354130" y="4554557"/>
            <a:ext cx="3175349" cy="2308324"/>
          </a:xfrm>
          <a:prstGeom prst="rect">
            <a:avLst/>
          </a:prstGeom>
          <a:noFill/>
        </p:spPr>
        <p:txBody>
          <a:bodyPr wrap="square" rtlCol="0">
            <a:spAutoFit/>
          </a:bodyPr>
          <a:lstStyle/>
          <a:p>
            <a:pPr algn="ctr"/>
            <a:r>
              <a:rPr lang="vi-VN" sz="2400" dirty="0">
                <a:solidFill>
                  <a:srgbClr val="75845C"/>
                </a:solidFill>
                <a:latin typeface="Times New Roman" panose="02020603050405020304" pitchFamily="18" charset="0"/>
                <a:cs typeface="Times New Roman" panose="02020603050405020304" pitchFamily="18" charset="0"/>
              </a:rPr>
              <a:t>Có tên khác là chim Sơn Ca, một loài chim nhỏ, thường ở ruộng hay bãi đất quang đãng, khi hót thường bay vút lên cao</a:t>
            </a:r>
            <a:endParaRPr lang="en-US" sz="2400" dirty="0">
              <a:solidFill>
                <a:srgbClr val="75845C"/>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716990" y="4611001"/>
            <a:ext cx="3175349" cy="1938992"/>
          </a:xfrm>
          <a:prstGeom prst="rect">
            <a:avLst/>
          </a:prstGeom>
          <a:noFill/>
        </p:spPr>
        <p:txBody>
          <a:bodyPr wrap="square" rtlCol="0">
            <a:spAutoFit/>
          </a:bodyPr>
          <a:lstStyle/>
          <a:p>
            <a:pPr algn="ctr"/>
            <a:r>
              <a:rPr lang="vi-VN" sz="2400" dirty="0">
                <a:solidFill>
                  <a:srgbClr val="75845C"/>
                </a:solidFill>
                <a:latin typeface="Times New Roman" panose="02020603050405020304" pitchFamily="18" charset="0"/>
                <a:cs typeface="Times New Roman" panose="02020603050405020304" pitchFamily="18" charset="0"/>
              </a:rPr>
              <a:t>Đây là hai điệu ca nổi tiếng ở Huế. Nam ai là giai điệu buồn thương, Nam bình là điệu dịu dàng, trìu mến</a:t>
            </a:r>
            <a:endParaRPr lang="en-US" sz="2400" dirty="0">
              <a:solidFill>
                <a:srgbClr val="75845C"/>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200769" y="4646693"/>
            <a:ext cx="3175349" cy="1938992"/>
          </a:xfrm>
          <a:prstGeom prst="rect">
            <a:avLst/>
          </a:prstGeom>
          <a:noFill/>
        </p:spPr>
        <p:txBody>
          <a:bodyPr wrap="square" rtlCol="0">
            <a:spAutoFit/>
          </a:bodyPr>
          <a:lstStyle/>
          <a:p>
            <a:pPr algn="ctr"/>
            <a:r>
              <a:rPr lang="vi-VN" sz="2400" dirty="0">
                <a:solidFill>
                  <a:srgbClr val="75845C"/>
                </a:solidFill>
                <a:latin typeface="Times New Roman" panose="02020603050405020304" pitchFamily="18" charset="0"/>
                <a:cs typeface="Times New Roman" panose="02020603050405020304" pitchFamily="18" charset="0"/>
              </a:rPr>
              <a:t>Là một loại nhạc khí dân tộc được làm bằng tre dùng để gõ nhịp</a:t>
            </a:r>
          </a:p>
          <a:p>
            <a:pPr algn="ctr"/>
            <a:r>
              <a:rPr lang="vi-VN" sz="2400" dirty="0">
                <a:solidFill>
                  <a:srgbClr val="75845C"/>
                </a:solidFill>
                <a:latin typeface="Times New Roman" panose="02020603050405020304" pitchFamily="18" charset="0"/>
                <a:cs typeface="Times New Roman" panose="02020603050405020304" pitchFamily="18" charset="0"/>
              </a:rPr>
              <a:t>Phách tiền là phách có đính thêm cọc tiền đồng</a:t>
            </a:r>
            <a:endParaRPr lang="en-US" sz="2400" dirty="0">
              <a:solidFill>
                <a:srgbClr val="75845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9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500"/>
                                        <p:tgtEl>
                                          <p:spTgt spid="1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P spid="15" grpId="0"/>
    </p:bldLst>
  </p:timing>
</p:sld>
</file>

<file path=ppt/theme/theme1.xml><?xml version="1.0" encoding="utf-8"?>
<a:theme xmlns:a="http://schemas.openxmlformats.org/drawingml/2006/main" name="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1837</TotalTime>
  <Words>2765</Words>
  <Application>Microsoft Office PowerPoint</Application>
  <PresentationFormat>Custom</PresentationFormat>
  <Paragraphs>376</Paragraphs>
  <Slides>50</Slides>
  <Notes>14</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50</vt:i4>
      </vt:variant>
    </vt:vector>
  </HeadingPairs>
  <TitlesOfParts>
    <vt:vector size="64" baseType="lpstr">
      <vt:lpstr>Arial</vt:lpstr>
      <vt:lpstr>Kristi</vt:lpstr>
      <vt:lpstr>Times New Roman</vt:lpstr>
      <vt:lpstr>Calibri</vt:lpstr>
      <vt:lpstr>Quicksand Medium</vt:lpstr>
      <vt:lpstr>#9Slide03 Montserrat Alternates</vt:lpstr>
      <vt:lpstr>微软雅黑</vt:lpstr>
      <vt:lpstr>Wingdings</vt:lpstr>
      <vt:lpstr>Ubuntu</vt:lpstr>
      <vt:lpstr>SimSun</vt:lpstr>
      <vt:lpstr>Barlow</vt:lpstr>
      <vt:lpstr>Barlow Condensed</vt:lpstr>
      <vt:lpstr>Arial Narrow</vt:lpstr>
      <vt:lpstr>0179 Vivian · 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68</cp:revision>
  <dcterms:modified xsi:type="dcterms:W3CDTF">2022-11-22T02:27:37Z</dcterms:modified>
</cp:coreProperties>
</file>