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90" r:id="rId5"/>
  </p:sldMasterIdLst>
  <p:notesMasterIdLst>
    <p:notesMasterId r:id="rId33"/>
  </p:notesMasterIdLst>
  <p:handoutMasterIdLst>
    <p:handoutMasterId r:id="rId34"/>
  </p:handoutMasterIdLst>
  <p:sldIdLst>
    <p:sldId id="294" r:id="rId6"/>
    <p:sldId id="299" r:id="rId7"/>
    <p:sldId id="257" r:id="rId8"/>
    <p:sldId id="298" r:id="rId9"/>
    <p:sldId id="300" r:id="rId10"/>
    <p:sldId id="301" r:id="rId11"/>
    <p:sldId id="302" r:id="rId12"/>
    <p:sldId id="303" r:id="rId13"/>
    <p:sldId id="304" r:id="rId14"/>
    <p:sldId id="307" r:id="rId15"/>
    <p:sldId id="305" r:id="rId16"/>
    <p:sldId id="319" r:id="rId17"/>
    <p:sldId id="320" r:id="rId18"/>
    <p:sldId id="321" r:id="rId19"/>
    <p:sldId id="306" r:id="rId20"/>
    <p:sldId id="308" r:id="rId21"/>
    <p:sldId id="322" r:id="rId22"/>
    <p:sldId id="269" r:id="rId23"/>
    <p:sldId id="273" r:id="rId24"/>
    <p:sldId id="274" r:id="rId25"/>
    <p:sldId id="278" r:id="rId26"/>
    <p:sldId id="275" r:id="rId27"/>
    <p:sldId id="277" r:id="rId28"/>
    <p:sldId id="276" r:id="rId29"/>
    <p:sldId id="279" r:id="rId30"/>
    <p:sldId id="280" r:id="rId31"/>
    <p:sldId id="281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64587B-55B4-FBF2-0FA7-C5C3A2002601}" name="Alicia Velasco Santiago" initials="AVS" userId="S::avelasco@freepikco.onmicrosoft.com::6ebda6ea-dc2d-49ad-b83c-c987d890dd8e" providerId="AD"/>
  <p188:author id="{5EBDB1DB-79A8-947B-9063-5F17B44521F2}" name="Ruben Martin Sanchez" initials="RMS" userId="e84aa1c1e377097e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9F9F1"/>
    <a:srgbClr val="3E4C4C"/>
    <a:srgbClr val="A3D392"/>
    <a:srgbClr val="74918C"/>
    <a:srgbClr val="E7E5E0"/>
    <a:srgbClr val="6E6EE3"/>
    <a:srgbClr val="ABB2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78" autoAdjust="0"/>
    <p:restoredTop sz="96713" autoAdjust="0"/>
  </p:normalViewPr>
  <p:slideViewPr>
    <p:cSldViewPr snapToGrid="0" showGuides="1">
      <p:cViewPr varScale="1">
        <p:scale>
          <a:sx n="109" d="100"/>
          <a:sy n="109" d="100"/>
        </p:scale>
        <p:origin x="912" y="101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2" d="100"/>
          <a:sy n="92" d="100"/>
        </p:scale>
        <p:origin x="3187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badl8814@gmail.com" userId="d2f7e725dfb25018" providerId="LiveId" clId="{0118D55F-E03E-4AA5-9826-C5E3D607DE07}"/>
    <pc:docChg chg="delSld">
      <pc:chgData name="cambadl8814@gmail.com" userId="d2f7e725dfb25018" providerId="LiveId" clId="{0118D55F-E03E-4AA5-9826-C5E3D607DE07}" dt="2023-12-16T15:32:09.172" v="9" actId="47"/>
      <pc:docMkLst>
        <pc:docMk/>
      </pc:docMkLst>
      <pc:sldChg chg="del">
        <pc:chgData name="cambadl8814@gmail.com" userId="d2f7e725dfb25018" providerId="LiveId" clId="{0118D55F-E03E-4AA5-9826-C5E3D607DE07}" dt="2023-12-16T15:32:00.035" v="1" actId="47"/>
        <pc:sldMkLst>
          <pc:docMk/>
          <pc:sldMk cId="4071294880" sldId="309"/>
        </pc:sldMkLst>
      </pc:sldChg>
      <pc:sldChg chg="del">
        <pc:chgData name="cambadl8814@gmail.com" userId="d2f7e725dfb25018" providerId="LiveId" clId="{0118D55F-E03E-4AA5-9826-C5E3D607DE07}" dt="2023-12-16T15:31:58.855" v="0" actId="47"/>
        <pc:sldMkLst>
          <pc:docMk/>
          <pc:sldMk cId="431907024" sldId="310"/>
        </pc:sldMkLst>
      </pc:sldChg>
      <pc:sldChg chg="del">
        <pc:chgData name="cambadl8814@gmail.com" userId="d2f7e725dfb25018" providerId="LiveId" clId="{0118D55F-E03E-4AA5-9826-C5E3D607DE07}" dt="2023-12-16T15:32:01.639" v="2" actId="47"/>
        <pc:sldMkLst>
          <pc:docMk/>
          <pc:sldMk cId="1117940679" sldId="311"/>
        </pc:sldMkLst>
      </pc:sldChg>
      <pc:sldChg chg="del">
        <pc:chgData name="cambadl8814@gmail.com" userId="d2f7e725dfb25018" providerId="LiveId" clId="{0118D55F-E03E-4AA5-9826-C5E3D607DE07}" dt="2023-12-16T15:32:02.865" v="3" actId="47"/>
        <pc:sldMkLst>
          <pc:docMk/>
          <pc:sldMk cId="3650914631" sldId="312"/>
        </pc:sldMkLst>
      </pc:sldChg>
      <pc:sldChg chg="del">
        <pc:chgData name="cambadl8814@gmail.com" userId="d2f7e725dfb25018" providerId="LiveId" clId="{0118D55F-E03E-4AA5-9826-C5E3D607DE07}" dt="2023-12-16T15:32:03.807" v="4" actId="47"/>
        <pc:sldMkLst>
          <pc:docMk/>
          <pc:sldMk cId="3834365540" sldId="313"/>
        </pc:sldMkLst>
      </pc:sldChg>
      <pc:sldChg chg="del">
        <pc:chgData name="cambadl8814@gmail.com" userId="d2f7e725dfb25018" providerId="LiveId" clId="{0118D55F-E03E-4AA5-9826-C5E3D607DE07}" dt="2023-12-16T15:32:04.769" v="5" actId="47"/>
        <pc:sldMkLst>
          <pc:docMk/>
          <pc:sldMk cId="1388893297" sldId="314"/>
        </pc:sldMkLst>
      </pc:sldChg>
      <pc:sldChg chg="del">
        <pc:chgData name="cambadl8814@gmail.com" userId="d2f7e725dfb25018" providerId="LiveId" clId="{0118D55F-E03E-4AA5-9826-C5E3D607DE07}" dt="2023-12-16T15:32:05.789" v="6" actId="47"/>
        <pc:sldMkLst>
          <pc:docMk/>
          <pc:sldMk cId="796079851" sldId="315"/>
        </pc:sldMkLst>
      </pc:sldChg>
      <pc:sldChg chg="del">
        <pc:chgData name="cambadl8814@gmail.com" userId="d2f7e725dfb25018" providerId="LiveId" clId="{0118D55F-E03E-4AA5-9826-C5E3D607DE07}" dt="2023-12-16T15:32:06.764" v="7" actId="47"/>
        <pc:sldMkLst>
          <pc:docMk/>
          <pc:sldMk cId="3420431097" sldId="316"/>
        </pc:sldMkLst>
      </pc:sldChg>
      <pc:sldChg chg="del">
        <pc:chgData name="cambadl8814@gmail.com" userId="d2f7e725dfb25018" providerId="LiveId" clId="{0118D55F-E03E-4AA5-9826-C5E3D607DE07}" dt="2023-12-16T15:32:07.805" v="8" actId="47"/>
        <pc:sldMkLst>
          <pc:docMk/>
          <pc:sldMk cId="3452186024" sldId="317"/>
        </pc:sldMkLst>
      </pc:sldChg>
      <pc:sldChg chg="del">
        <pc:chgData name="cambadl8814@gmail.com" userId="d2f7e725dfb25018" providerId="LiveId" clId="{0118D55F-E03E-4AA5-9826-C5E3D607DE07}" dt="2023-12-16T15:32:09.172" v="9" actId="47"/>
        <pc:sldMkLst>
          <pc:docMk/>
          <pc:sldMk cId="259703004" sldId="31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F9E3E546-B60C-492A-8D16-A59B0770EA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5CABD8-57B8-43EE-96EA-D870770C81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F6F6D-2262-467B-9F31-363FEF7BC48A}" type="datetimeFigureOut">
              <a:rPr lang="es-ES" smtClean="0"/>
              <a:t>16/12/2023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4550E2-F10A-4D8C-9D69-003BBEFCA3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B2B0F7-1C7A-4CBF-BF35-9A7B96BB38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68494-18A3-460E-B1EE-C7C4A533F12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4804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7DF6A-D5E5-488E-9109-7EC3FCA8962B}" type="datetimeFigureOut">
              <a:rPr lang="es-ES" smtClean="0"/>
              <a:t>16/12/2023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714E7-2CE9-457A-95A6-BFA02A45C72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5633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714E7-2CE9-457A-95A6-BFA02A45C72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2260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435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380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864D9E1-2A4F-4031-9A4B-0354AA75EECA}"/>
              </a:ext>
            </a:extLst>
          </p:cNvPr>
          <p:cNvSpPr/>
          <p:nvPr userDrawn="1"/>
        </p:nvSpPr>
        <p:spPr>
          <a:xfrm>
            <a:off x="6271260" y="0"/>
            <a:ext cx="2872740" cy="5143500"/>
          </a:xfrm>
          <a:prstGeom prst="rect">
            <a:avLst/>
          </a:prstGeom>
          <a:solidFill>
            <a:srgbClr val="A3D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3900" y="653608"/>
            <a:ext cx="4878000" cy="3009600"/>
          </a:xfrm>
        </p:spPr>
        <p:txBody>
          <a:bodyPr anchor="ctr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3899" y="3562240"/>
            <a:ext cx="4878000" cy="378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>
                <a:latin typeface="Montserrat" panose="00000500000000000000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23002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631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490526C-D60D-4B14-8F43-F1B8B54F75FC}"/>
              </a:ext>
            </a:extLst>
          </p:cNvPr>
          <p:cNvSpPr/>
          <p:nvPr userDrawn="1"/>
        </p:nvSpPr>
        <p:spPr>
          <a:xfrm rot="16200000">
            <a:off x="3989438" y="-4002598"/>
            <a:ext cx="1165123" cy="91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E355E7D4-C74C-4848-A027-E775BFECD14C}"/>
              </a:ext>
            </a:extLst>
          </p:cNvPr>
          <p:cNvCxnSpPr>
            <a:cxnSpLocks/>
          </p:cNvCxnSpPr>
          <p:nvPr userDrawn="1"/>
        </p:nvCxnSpPr>
        <p:spPr>
          <a:xfrm flipV="1">
            <a:off x="2709863" y="4583734"/>
            <a:ext cx="5719243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552449"/>
            <a:ext cx="7696200" cy="432000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Poiret One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3900" y="2406828"/>
            <a:ext cx="7696200" cy="2184224"/>
          </a:xfrm>
        </p:spPr>
        <p:txBody>
          <a:bodyPr anchor="ctr">
            <a:normAutofit/>
          </a:bodyPr>
          <a:lstStyle>
            <a:lvl1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Montserrat" panose="00000500000000000000" pitchFamily="50" charset="0"/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490B421-C816-4E55-A4CC-1C8849D91A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3900" y="1282834"/>
            <a:ext cx="5994334" cy="1076602"/>
          </a:xfrm>
        </p:spPr>
        <p:txBody>
          <a:bodyPr anchor="ctr">
            <a:norm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Montserrat" panose="00000500000000000000" pitchFamily="50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Montserrat" panose="00000500000000000000" pitchFamily="50" charset="0"/>
              </a:defRPr>
            </a:lvl2pPr>
            <a:lvl3pPr marL="971550" indent="-285750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Montserrat" panose="00000500000000000000" pitchFamily="50" charset="0"/>
              </a:defRPr>
            </a:lvl3pPr>
            <a:lvl4pPr marL="1314450" indent="-285750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Montserrat" panose="00000500000000000000" pitchFamily="50" charset="0"/>
              </a:defRPr>
            </a:lvl4pPr>
            <a:lvl5pPr marL="1657350" indent="-285750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6439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A44EBFA0-46B6-4893-8D00-D339F577D223}"/>
              </a:ext>
            </a:extLst>
          </p:cNvPr>
          <p:cNvSpPr/>
          <p:nvPr userDrawn="1"/>
        </p:nvSpPr>
        <p:spPr>
          <a:xfrm rot="16200000">
            <a:off x="6203631" y="2216468"/>
            <a:ext cx="5156837" cy="7239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F31921B3-F24C-4C78-964C-AF06B10C73B7}"/>
              </a:ext>
            </a:extLst>
          </p:cNvPr>
          <p:cNvCxnSpPr>
            <a:cxnSpLocks/>
          </p:cNvCxnSpPr>
          <p:nvPr userDrawn="1"/>
        </p:nvCxnSpPr>
        <p:spPr>
          <a:xfrm flipV="1">
            <a:off x="2700855" y="4591049"/>
            <a:ext cx="5719243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8559AF6-F4A5-4E5A-B98F-FFBBCC023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552450"/>
            <a:ext cx="7696200" cy="396363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Poiret One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4560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E3C49DE8-F141-4074-AB71-3682D2E62103}"/>
              </a:ext>
            </a:extLst>
          </p:cNvPr>
          <p:cNvSpPr/>
          <p:nvPr userDrawn="1"/>
        </p:nvSpPr>
        <p:spPr>
          <a:xfrm rot="16200000">
            <a:off x="3989437" y="-4002775"/>
            <a:ext cx="1165123" cy="91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89158A42-BE1A-4BF1-8C5A-11AE47ED54BF}"/>
              </a:ext>
            </a:extLst>
          </p:cNvPr>
          <p:cNvCxnSpPr>
            <a:cxnSpLocks/>
          </p:cNvCxnSpPr>
          <p:nvPr userDrawn="1"/>
        </p:nvCxnSpPr>
        <p:spPr>
          <a:xfrm flipV="1">
            <a:off x="2709863" y="4583734"/>
            <a:ext cx="5719243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E604AAA2-568E-49D7-AB45-7C4A7023E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552450"/>
            <a:ext cx="7696200" cy="396363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Poiret One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5435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A531E7D-46E0-4FAD-AF12-F453E479AF7F}"/>
              </a:ext>
            </a:extLst>
          </p:cNvPr>
          <p:cNvSpPr/>
          <p:nvPr userDrawn="1"/>
        </p:nvSpPr>
        <p:spPr>
          <a:xfrm>
            <a:off x="3989614" y="0"/>
            <a:ext cx="5154386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E0497A89-91C5-42B7-A41F-487DF58B37F4}"/>
              </a:ext>
            </a:extLst>
          </p:cNvPr>
          <p:cNvCxnSpPr>
            <a:cxnSpLocks/>
          </p:cNvCxnSpPr>
          <p:nvPr userDrawn="1"/>
        </p:nvCxnSpPr>
        <p:spPr>
          <a:xfrm flipV="1">
            <a:off x="2709863" y="4583734"/>
            <a:ext cx="5719243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355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3B65DBD9-7306-4D00-83C9-98A2EAEBF9CF}"/>
              </a:ext>
            </a:extLst>
          </p:cNvPr>
          <p:cNvSpPr/>
          <p:nvPr userDrawn="1"/>
        </p:nvSpPr>
        <p:spPr>
          <a:xfrm rot="16200000">
            <a:off x="6203631" y="2216468"/>
            <a:ext cx="5156837" cy="7239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7426D79-E3E1-45CB-BD42-8BCBD4E55B34}"/>
              </a:ext>
            </a:extLst>
          </p:cNvPr>
          <p:cNvCxnSpPr>
            <a:cxnSpLocks/>
          </p:cNvCxnSpPr>
          <p:nvPr userDrawn="1"/>
        </p:nvCxnSpPr>
        <p:spPr>
          <a:xfrm flipV="1">
            <a:off x="2700855" y="4591049"/>
            <a:ext cx="5719243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724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16/12/2023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72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11" name="Google Shape;11;p2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702900" y="3250075"/>
            <a:ext cx="49551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71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72" name="Google Shape;72;p5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73" name="Google Shape;73;p5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1" name="Google Shape;81;p5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6010500" cy="288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⬡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⬡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1878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89" name="Google Shape;89;p6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90" name="Google Shape;90;p6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3" name="Google Shape;93;p6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"/>
          <p:cNvSpPr txBox="1">
            <a:spLocks noGrp="1"/>
          </p:cNvSpPr>
          <p:nvPr>
            <p:ph type="body" idx="1"/>
          </p:nvPr>
        </p:nvSpPr>
        <p:spPr>
          <a:xfrm>
            <a:off x="779075" y="1503550"/>
            <a:ext cx="28083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20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03" name="Google Shape;103;p6"/>
          <p:cNvSpPr txBox="1">
            <a:spLocks noGrp="1"/>
          </p:cNvSpPr>
          <p:nvPr>
            <p:ph type="body" idx="2"/>
          </p:nvPr>
        </p:nvSpPr>
        <p:spPr>
          <a:xfrm>
            <a:off x="3981304" y="1503550"/>
            <a:ext cx="28083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20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009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E9B0DAE-88E0-4E04-8C3B-5988EFAD312C}"/>
              </a:ext>
            </a:extLst>
          </p:cNvPr>
          <p:cNvSpPr/>
          <p:nvPr userDrawn="1"/>
        </p:nvSpPr>
        <p:spPr>
          <a:xfrm>
            <a:off x="3989614" y="0"/>
            <a:ext cx="5154386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2228400"/>
            <a:ext cx="3797299" cy="1026359"/>
          </a:xfrm>
        </p:spPr>
        <p:txBody>
          <a:bodyPr anchor="ctr">
            <a:noAutofit/>
          </a:bodyPr>
          <a:lstStyle>
            <a:lvl1pPr algn="ctr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81600" y="3121200"/>
            <a:ext cx="3177540" cy="66010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Montserrat" panose="00000500000000000000" pitchFamily="50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3FEA4E8-678D-4279-BA7C-4E624B9ABEB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875200" y="1310400"/>
            <a:ext cx="1187700" cy="766187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5000" b="1" kern="1200" dirty="0">
                <a:solidFill>
                  <a:schemeClr val="tx1"/>
                </a:solidFill>
                <a:latin typeface="Poiret One" panose="02000000000000000000" pitchFamily="2" charset="0"/>
                <a:ea typeface="+mn-ea"/>
                <a:cs typeface="+mn-cs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F1256C1C-053B-4ED1-8CD3-9B85B4BFEFE8}"/>
              </a:ext>
            </a:extLst>
          </p:cNvPr>
          <p:cNvCxnSpPr>
            <a:cxnSpLocks/>
          </p:cNvCxnSpPr>
          <p:nvPr userDrawn="1"/>
        </p:nvCxnSpPr>
        <p:spPr>
          <a:xfrm flipV="1">
            <a:off x="723756" y="4583734"/>
            <a:ext cx="5719243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391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107" name="Google Shape;107;p7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108" name="Google Shape;108;p7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1" name="Google Shape;111;p7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6" name="Google Shape;116;p7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6771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20799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077669" y="1503550"/>
            <a:ext cx="20799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376238" y="1503550"/>
            <a:ext cx="20799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2675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lor background">
  <p:cSld name="Blank - Color background">
    <p:bg>
      <p:bgPr>
        <a:solidFill>
          <a:schemeClr val="accen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74" name="Google Shape;174;p11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175" name="Google Shape;175;p11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176;p11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177;p11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193;p11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452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490526C-D60D-4B14-8F43-F1B8B54F75FC}"/>
              </a:ext>
            </a:extLst>
          </p:cNvPr>
          <p:cNvSpPr/>
          <p:nvPr userDrawn="1"/>
        </p:nvSpPr>
        <p:spPr>
          <a:xfrm rot="16200000">
            <a:off x="3989438" y="-4002598"/>
            <a:ext cx="1165123" cy="91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E355E7D4-C74C-4848-A027-E775BFECD14C}"/>
              </a:ext>
            </a:extLst>
          </p:cNvPr>
          <p:cNvCxnSpPr>
            <a:cxnSpLocks/>
          </p:cNvCxnSpPr>
          <p:nvPr userDrawn="1"/>
        </p:nvCxnSpPr>
        <p:spPr>
          <a:xfrm flipV="1">
            <a:off x="2709863" y="4583734"/>
            <a:ext cx="5719243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3900" y="1233489"/>
            <a:ext cx="7696200" cy="3357562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Montserrat" panose="00000500000000000000" pitchFamily="50" charset="0"/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323437-7DAB-4E24-960F-EFA01671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552450"/>
            <a:ext cx="7696200" cy="396363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Poiret One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6595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04B42BB2-1921-4A47-B958-B24B46D1DBA7}"/>
              </a:ext>
            </a:extLst>
          </p:cNvPr>
          <p:cNvSpPr/>
          <p:nvPr userDrawn="1"/>
        </p:nvSpPr>
        <p:spPr>
          <a:xfrm rot="16200000">
            <a:off x="-2216470" y="2203130"/>
            <a:ext cx="5156837" cy="7239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5600" y="3599420"/>
            <a:ext cx="2915263" cy="768803"/>
          </a:xfrm>
        </p:spPr>
        <p:txBody>
          <a:bodyPr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Montserrat" panose="00000500000000000000" pitchFamily="50" charset="0"/>
              </a:defRPr>
            </a:lvl1pPr>
            <a:lvl2pPr algn="ctr">
              <a:defRPr sz="1600">
                <a:solidFill>
                  <a:schemeClr val="tx1"/>
                </a:solidFill>
                <a:latin typeface="Montserrat" panose="00000500000000000000" pitchFamily="50" charset="0"/>
              </a:defRPr>
            </a:lvl2pPr>
            <a:lvl3pPr algn="ctr">
              <a:defRPr sz="16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9476" y="3599420"/>
            <a:ext cx="2915263" cy="770400"/>
          </a:xfrm>
        </p:spPr>
        <p:txBody>
          <a:bodyPr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Montserrat" panose="00000500000000000000" pitchFamily="50" charset="0"/>
              </a:defRPr>
            </a:lvl1pPr>
            <a:lvl2pPr algn="ctr">
              <a:defRPr sz="1600">
                <a:solidFill>
                  <a:schemeClr val="tx1"/>
                </a:solidFill>
                <a:latin typeface="Montserrat" panose="00000500000000000000" pitchFamily="50" charset="0"/>
              </a:defRPr>
            </a:lvl2pPr>
            <a:lvl3pPr algn="ctr">
              <a:defRPr sz="1600">
                <a:solidFill>
                  <a:schemeClr val="tx1"/>
                </a:solidFill>
                <a:latin typeface="Montserrat" panose="00000500000000000000" pitchFamily="50" charset="0"/>
              </a:defRPr>
            </a:lvl3pPr>
            <a:lvl4pPr algn="ctr">
              <a:defRPr sz="1600">
                <a:solidFill>
                  <a:schemeClr val="tx1"/>
                </a:solidFill>
                <a:latin typeface="Montserrat" panose="00000500000000000000" pitchFamily="50" charset="0"/>
              </a:defRPr>
            </a:lvl4pPr>
            <a:lvl5pPr algn="ctr">
              <a:defRPr sz="1600">
                <a:solidFill>
                  <a:schemeClr val="tx1"/>
                </a:solidFill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7D406E-515A-4F43-9A01-A05A4C6D192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245600" y="3239150"/>
            <a:ext cx="2915263" cy="392482"/>
          </a:xfrm>
        </p:spPr>
        <p:txBody>
          <a:bodyPr>
            <a:no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Poiret One" panose="02000000000000000000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5C9BD97-A085-490E-8875-69685121698A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989476" y="3239150"/>
            <a:ext cx="2915263" cy="392482"/>
          </a:xfrm>
        </p:spPr>
        <p:txBody>
          <a:bodyPr>
            <a:no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Poiret One" panose="02000000000000000000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2FF346E-8764-4066-94AC-ECE6D936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552450"/>
            <a:ext cx="7696200" cy="396363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Poiret One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54A267CD-0336-4222-9B0B-97C7BE52BBB4}"/>
              </a:ext>
            </a:extLst>
          </p:cNvPr>
          <p:cNvCxnSpPr>
            <a:cxnSpLocks/>
          </p:cNvCxnSpPr>
          <p:nvPr userDrawn="1"/>
        </p:nvCxnSpPr>
        <p:spPr>
          <a:xfrm flipV="1">
            <a:off x="2709863" y="4583734"/>
            <a:ext cx="5719243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294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A44EBFA0-46B6-4893-8D00-D339F577D223}"/>
              </a:ext>
            </a:extLst>
          </p:cNvPr>
          <p:cNvSpPr/>
          <p:nvPr userDrawn="1"/>
        </p:nvSpPr>
        <p:spPr>
          <a:xfrm rot="16200000">
            <a:off x="-2216470" y="2203130"/>
            <a:ext cx="5156837" cy="7239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F31921B3-F24C-4C78-964C-AF06B10C73B7}"/>
              </a:ext>
            </a:extLst>
          </p:cNvPr>
          <p:cNvCxnSpPr>
            <a:cxnSpLocks/>
          </p:cNvCxnSpPr>
          <p:nvPr userDrawn="1"/>
        </p:nvCxnSpPr>
        <p:spPr>
          <a:xfrm flipV="1">
            <a:off x="723892" y="4583734"/>
            <a:ext cx="5719243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AAAC595-3CB6-4D7E-B622-9B2466152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552450"/>
            <a:ext cx="7696200" cy="396363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Poiret One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681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809043F-2CB1-4697-ADC0-1A4B5CEE0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43260"/>
            <a:ext cx="7886700" cy="2656981"/>
          </a:xfrm>
        </p:spPr>
        <p:txBody>
          <a:bodyPr/>
          <a:lstStyle>
            <a:lvl1pPr>
              <a:defRPr b="1">
                <a:latin typeface="Poiret One" panose="02000000000000000000" pitchFamily="2" charset="0"/>
                <a:cs typeface="Poppins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478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3">
            <a:extLst>
              <a:ext uri="{FF2B5EF4-FFF2-40B4-BE49-F238E27FC236}">
                <a16:creationId xmlns:a16="http://schemas.microsoft.com/office/drawing/2014/main" id="{2CC5DEF2-471C-44A2-8740-C2D0EB3257F7}"/>
              </a:ext>
            </a:extLst>
          </p:cNvPr>
          <p:cNvSpPr/>
          <p:nvPr userDrawn="1"/>
        </p:nvSpPr>
        <p:spPr>
          <a:xfrm rot="16200000">
            <a:off x="3989438" y="-4002598"/>
            <a:ext cx="1165123" cy="91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18CE39D-8A98-4B5A-8C7B-9E9210E7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552449"/>
            <a:ext cx="7696200" cy="432000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Poiret One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7AD295-11B3-4DBD-83ED-1361E6D683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3900" y="2406828"/>
            <a:ext cx="7696200" cy="2184224"/>
          </a:xfrm>
        </p:spPr>
        <p:txBody>
          <a:bodyPr anchor="ctr">
            <a:normAutofit/>
          </a:bodyPr>
          <a:lstStyle>
            <a:lvl1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Montserrat" panose="00000500000000000000" pitchFamily="50" charset="0"/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BEF84CC-BF56-4C47-B129-9BCB2A4E2D1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3900" y="1282834"/>
            <a:ext cx="5994334" cy="1076602"/>
          </a:xfrm>
        </p:spPr>
        <p:txBody>
          <a:bodyPr anchor="ctr">
            <a:norm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Montserrat" panose="00000500000000000000" pitchFamily="50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Montserrat" panose="00000500000000000000" pitchFamily="50" charset="0"/>
              </a:defRPr>
            </a:lvl2pPr>
            <a:lvl3pPr marL="971550" indent="-285750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Montserrat" panose="00000500000000000000" pitchFamily="50" charset="0"/>
              </a:defRPr>
            </a:lvl3pPr>
            <a:lvl4pPr marL="1314450" indent="-285750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Montserrat" panose="00000500000000000000" pitchFamily="50" charset="0"/>
              </a:defRPr>
            </a:lvl4pPr>
            <a:lvl5pPr marL="1657350" indent="-285750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Conector recto 4">
            <a:extLst>
              <a:ext uri="{FF2B5EF4-FFF2-40B4-BE49-F238E27FC236}">
                <a16:creationId xmlns:a16="http://schemas.microsoft.com/office/drawing/2014/main" id="{EECDF328-3D16-46F8-8C28-4BFB1768D2B1}"/>
              </a:ext>
            </a:extLst>
          </p:cNvPr>
          <p:cNvCxnSpPr>
            <a:cxnSpLocks/>
          </p:cNvCxnSpPr>
          <p:nvPr userDrawn="1"/>
        </p:nvCxnSpPr>
        <p:spPr>
          <a:xfrm flipV="1">
            <a:off x="2709863" y="4583734"/>
            <a:ext cx="5719243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800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64B4CD4-2C5C-4DA5-BF61-CF7C5547558E}"/>
              </a:ext>
            </a:extLst>
          </p:cNvPr>
          <p:cNvSpPr/>
          <p:nvPr userDrawn="1"/>
        </p:nvSpPr>
        <p:spPr>
          <a:xfrm>
            <a:off x="3989614" y="0"/>
            <a:ext cx="5154386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B2CFB794-51EC-4E40-BD37-E64E93CCD5C1}"/>
              </a:ext>
            </a:extLst>
          </p:cNvPr>
          <p:cNvCxnSpPr>
            <a:cxnSpLocks/>
          </p:cNvCxnSpPr>
          <p:nvPr userDrawn="1"/>
        </p:nvCxnSpPr>
        <p:spPr>
          <a:xfrm flipV="1">
            <a:off x="2709863" y="4583734"/>
            <a:ext cx="5719243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3900" y="973393"/>
            <a:ext cx="3124200" cy="1550425"/>
          </a:xfrm>
        </p:spPr>
        <p:txBody>
          <a:bodyPr anchor="ctr">
            <a:noAutofit/>
          </a:bodyPr>
          <a:lstStyle>
            <a:lvl1pPr algn="l">
              <a:defRPr sz="3000" b="1">
                <a:solidFill>
                  <a:schemeClr val="tx1"/>
                </a:solidFill>
                <a:latin typeface="Poiret One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713238"/>
            <a:ext cx="3124200" cy="1121342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Montserrat" panose="00000500000000000000" pitchFamily="50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437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138118C-7525-42C5-83E9-6491111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243260"/>
            <a:ext cx="7696200" cy="265698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Poiret One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814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3900" y="552450"/>
            <a:ext cx="7696200" cy="715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369219"/>
            <a:ext cx="7696200" cy="3221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900" y="4767263"/>
            <a:ext cx="19621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3EFF7-90E2-431F-8E31-BA0CE4C55B2F}" type="datetimeFigureOut">
              <a:rPr lang="en-US" smtClean="0"/>
              <a:t>12/16/2023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19621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CEFFA-EA14-4325-A0F4-7973582784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48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5" r:id="rId3"/>
    <p:sldLayoutId id="2147483667" r:id="rId4"/>
    <p:sldLayoutId id="2147483669" r:id="rId5"/>
    <p:sldLayoutId id="2147483658" r:id="rId6"/>
    <p:sldLayoutId id="2147483671" r:id="rId7"/>
    <p:sldLayoutId id="2147483672" r:id="rId8"/>
    <p:sldLayoutId id="2147483659" r:id="rId9"/>
    <p:sldLayoutId id="2147483670" r:id="rId10"/>
    <p:sldLayoutId id="2147483688" r:id="rId11"/>
    <p:sldLayoutId id="2147483682" r:id="rId12"/>
    <p:sldLayoutId id="2147483683" r:id="rId13"/>
    <p:sldLayoutId id="2147483686" r:id="rId14"/>
    <p:sldLayoutId id="2147483687" r:id="rId15"/>
    <p:sldLayoutId id="2147483689" r:id="rId16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chemeClr val="tx1"/>
          </a:solidFill>
          <a:latin typeface="Poiret One" panose="020000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200" b="1" kern="1200">
          <a:solidFill>
            <a:schemeClr val="tx1"/>
          </a:solidFill>
          <a:latin typeface="Poiret One" panose="020000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60105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⬢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541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27.xml"/><Relationship Id="rId3" Type="http://schemas.openxmlformats.org/officeDocument/2006/relationships/slideLayout" Target="../slideLayouts/slideLayout16.xml"/><Relationship Id="rId7" Type="http://schemas.openxmlformats.org/officeDocument/2006/relationships/slide" Target="slide21.xml"/><Relationship Id="rId12" Type="http://schemas.openxmlformats.org/officeDocument/2006/relationships/slide" Target="slide26.xml"/><Relationship Id="rId17" Type="http://schemas.openxmlformats.org/officeDocument/2006/relationships/image" Target="../media/image35.png"/><Relationship Id="rId2" Type="http://schemas.openxmlformats.org/officeDocument/2006/relationships/audio" Target="../media/media3.wav"/><Relationship Id="rId16" Type="http://schemas.openxmlformats.org/officeDocument/2006/relationships/image" Target="../media/image34.gif"/><Relationship Id="rId1" Type="http://schemas.microsoft.com/office/2007/relationships/media" Target="../media/media3.wav"/><Relationship Id="rId6" Type="http://schemas.openxmlformats.org/officeDocument/2006/relationships/slide" Target="slide20.xml"/><Relationship Id="rId11" Type="http://schemas.openxmlformats.org/officeDocument/2006/relationships/slide" Target="slide25.xml"/><Relationship Id="rId5" Type="http://schemas.openxmlformats.org/officeDocument/2006/relationships/slide" Target="slide19.xml"/><Relationship Id="rId15" Type="http://schemas.openxmlformats.org/officeDocument/2006/relationships/image" Target="../media/image33.gif"/><Relationship Id="rId10" Type="http://schemas.openxmlformats.org/officeDocument/2006/relationships/slide" Target="slide24.xml"/><Relationship Id="rId4" Type="http://schemas.openxmlformats.org/officeDocument/2006/relationships/image" Target="../media/image31.png"/><Relationship Id="rId9" Type="http://schemas.openxmlformats.org/officeDocument/2006/relationships/slide" Target="slide23.xml"/><Relationship Id="rId1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8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openxmlformats.org/officeDocument/2006/relationships/slide" Target="slide18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8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openxmlformats.org/officeDocument/2006/relationships/slide" Target="slide18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slide" Target="slide18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8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lipse 28">
            <a:extLst>
              <a:ext uri="{FF2B5EF4-FFF2-40B4-BE49-F238E27FC236}">
                <a16:creationId xmlns:a16="http://schemas.microsoft.com/office/drawing/2014/main" id="{8FD4F970-BD8E-41EF-86D9-82917AC87E76}"/>
              </a:ext>
            </a:extLst>
          </p:cNvPr>
          <p:cNvSpPr/>
          <p:nvPr/>
        </p:nvSpPr>
        <p:spPr>
          <a:xfrm>
            <a:off x="3893554" y="288521"/>
            <a:ext cx="786938" cy="786938"/>
          </a:xfrm>
          <a:prstGeom prst="ellipse">
            <a:avLst/>
          </a:prstGeom>
          <a:solidFill>
            <a:srgbClr val="A3D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BEBE0-30E7-49E4-A816-DCA7EB661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922" y="1197753"/>
            <a:ext cx="6306820" cy="786938"/>
          </a:xfrm>
          <a:ln>
            <a:noFill/>
          </a:ln>
        </p:spPr>
        <p:txBody>
          <a:bodyPr anchor="t"/>
          <a:lstStyle/>
          <a:p>
            <a:r>
              <a:rPr lang="es-ES" dirty="0"/>
              <a:t>MỘT SỐ NGUYÊN LIỆU</a:t>
            </a:r>
            <a:endParaRPr lang="en-US" dirty="0"/>
          </a:p>
        </p:txBody>
      </p:sp>
      <p:cxnSp>
        <p:nvCxnSpPr>
          <p:cNvPr id="8" name="Conector recto 4">
            <a:extLst>
              <a:ext uri="{FF2B5EF4-FFF2-40B4-BE49-F238E27FC236}">
                <a16:creationId xmlns:a16="http://schemas.microsoft.com/office/drawing/2014/main" id="{DAAD9C90-B590-41D9-844C-9E2B121DD351}"/>
              </a:ext>
            </a:extLst>
          </p:cNvPr>
          <p:cNvCxnSpPr>
            <a:cxnSpLocks/>
          </p:cNvCxnSpPr>
          <p:nvPr/>
        </p:nvCxnSpPr>
        <p:spPr>
          <a:xfrm flipV="1">
            <a:off x="2709863" y="4583734"/>
            <a:ext cx="5719243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0BB39E-E514-3BDF-750C-22CD3140D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22" y="2240211"/>
            <a:ext cx="2776536" cy="222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FC2B72E-7373-1D65-0288-08B6157C8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517" y="2240211"/>
            <a:ext cx="3155950" cy="222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59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" fill="hold" grpId="0" nodeType="withEffect" p14:presetBounceEnd="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">
                                          <p:cBhvr additive="base">
                                            <p:cTn id="7" dur="6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">
                                          <p:cBhvr additive="base">
                                            <p:cTn id="8" dur="6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2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29" grpId="1" animBg="1"/>
          <p:bldP spid="2" grpId="0"/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2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29" grpId="1" animBg="1"/>
          <p:bldP spid="2" grpId="0"/>
          <p:bldP spid="2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73B05E9-8859-5DC1-FDDE-E6036F772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183996"/>
              </p:ext>
            </p:extLst>
          </p:nvPr>
        </p:nvGraphicFramePr>
        <p:xfrm>
          <a:off x="314960" y="208160"/>
          <a:ext cx="8453121" cy="4727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6705">
                  <a:extLst>
                    <a:ext uri="{9D8B030D-6E8A-4147-A177-3AD203B41FA5}">
                      <a16:colId xmlns:a16="http://schemas.microsoft.com/office/drawing/2014/main" val="3755428544"/>
                    </a:ext>
                  </a:extLst>
                </a:gridCol>
                <a:gridCol w="3074754">
                  <a:extLst>
                    <a:ext uri="{9D8B030D-6E8A-4147-A177-3AD203B41FA5}">
                      <a16:colId xmlns:a16="http://schemas.microsoft.com/office/drawing/2014/main" val="1266009550"/>
                    </a:ext>
                  </a:extLst>
                </a:gridCol>
                <a:gridCol w="3131662">
                  <a:extLst>
                    <a:ext uri="{9D8B030D-6E8A-4147-A177-3AD203B41FA5}">
                      <a16:colId xmlns:a16="http://schemas.microsoft.com/office/drawing/2014/main" val="2826821887"/>
                    </a:ext>
                  </a:extLst>
                </a:gridCol>
              </a:tblGrid>
              <a:tr h="442537">
                <a:tc>
                  <a:txBody>
                    <a:bodyPr/>
                    <a:lstStyle/>
                    <a:p>
                      <a:pPr algn="l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Quặng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sắt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Quặng</a:t>
                      </a:r>
                      <a:r>
                        <a:rPr lang="en-US" sz="2400" dirty="0"/>
                        <a:t> bauxite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9950919"/>
                  </a:ext>
                </a:extLst>
              </a:tr>
              <a:tr h="800743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1. Thành </a:t>
                      </a:r>
                      <a:r>
                        <a:rPr lang="en-US" sz="2000" dirty="0" err="1"/>
                        <a:t>phần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chủ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yếu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462268"/>
                  </a:ext>
                </a:extLst>
              </a:tr>
              <a:tr h="766676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2. </a:t>
                      </a:r>
                      <a:r>
                        <a:rPr lang="en-US" sz="2000" dirty="0" err="1"/>
                        <a:t>Nơi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tập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trung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735447"/>
                  </a:ext>
                </a:extLst>
              </a:tr>
              <a:tr h="1363567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3. </a:t>
                      </a:r>
                      <a:r>
                        <a:rPr lang="en-US" sz="2000" dirty="0" err="1"/>
                        <a:t>Các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ứng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dụng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chính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705159"/>
                  </a:ext>
                </a:extLst>
              </a:tr>
              <a:tr h="1338993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4. </a:t>
                      </a:r>
                      <a:r>
                        <a:rPr lang="en-US" sz="2000" dirty="0" err="1"/>
                        <a:t>Tác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hại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của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việc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khai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thác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quá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mức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789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673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73B05E9-8859-5DC1-FDDE-E6036F772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05273"/>
              </p:ext>
            </p:extLst>
          </p:nvPr>
        </p:nvGraphicFramePr>
        <p:xfrm>
          <a:off x="99060" y="123644"/>
          <a:ext cx="8945880" cy="4727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480">
                  <a:extLst>
                    <a:ext uri="{9D8B030D-6E8A-4147-A177-3AD203B41FA5}">
                      <a16:colId xmlns:a16="http://schemas.microsoft.com/office/drawing/2014/main" val="3755428544"/>
                    </a:ext>
                  </a:extLst>
                </a:gridCol>
                <a:gridCol w="2909100">
                  <a:extLst>
                    <a:ext uri="{9D8B030D-6E8A-4147-A177-3AD203B41FA5}">
                      <a16:colId xmlns:a16="http://schemas.microsoft.com/office/drawing/2014/main" val="1165858231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1266009550"/>
                    </a:ext>
                  </a:extLst>
                </a:gridCol>
                <a:gridCol w="2236470">
                  <a:extLst>
                    <a:ext uri="{9D8B030D-6E8A-4147-A177-3AD203B41FA5}">
                      <a16:colId xmlns:a16="http://schemas.microsoft.com/office/drawing/2014/main" val="2826821887"/>
                    </a:ext>
                  </a:extLst>
                </a:gridCol>
              </a:tblGrid>
              <a:tr h="442537">
                <a:tc>
                  <a:txBody>
                    <a:bodyPr/>
                    <a:lstStyle/>
                    <a:p>
                      <a:pPr algn="l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Đá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vôi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Quặng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sắt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Quặng</a:t>
                      </a:r>
                      <a:r>
                        <a:rPr lang="en-US" sz="2400" dirty="0"/>
                        <a:t> bauxite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9950919"/>
                  </a:ext>
                </a:extLst>
              </a:tr>
              <a:tr h="800743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1. Thành </a:t>
                      </a:r>
                      <a:r>
                        <a:rPr lang="en-US" sz="2000" dirty="0" err="1"/>
                        <a:t>phần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chủ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yếu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462268"/>
                  </a:ext>
                </a:extLst>
              </a:tr>
              <a:tr h="766676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2. </a:t>
                      </a:r>
                      <a:r>
                        <a:rPr lang="en-US" sz="2000" dirty="0" err="1"/>
                        <a:t>Nơi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tập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trung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735447"/>
                  </a:ext>
                </a:extLst>
              </a:tr>
              <a:tr h="1363567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3. </a:t>
                      </a:r>
                      <a:r>
                        <a:rPr lang="en-US" sz="2000" dirty="0" err="1"/>
                        <a:t>Các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ứng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dụng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chính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705159"/>
                  </a:ext>
                </a:extLst>
              </a:tr>
              <a:tr h="1338993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4. </a:t>
                      </a:r>
                      <a:r>
                        <a:rPr lang="en-US" sz="2000" dirty="0" err="1"/>
                        <a:t>Tác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hại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của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việc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khai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thác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quá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mức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78976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5F94533-D5A7-DCC4-0778-7BAB093DF924}"/>
              </a:ext>
            </a:extLst>
          </p:cNvPr>
          <p:cNvSpPr txBox="1"/>
          <p:nvPr/>
        </p:nvSpPr>
        <p:spPr>
          <a:xfrm>
            <a:off x="1884680" y="765117"/>
            <a:ext cx="229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Calcium carbonate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4BE0E9-FE36-1863-9F3F-8FE87A2D9355}"/>
              </a:ext>
            </a:extLst>
          </p:cNvPr>
          <p:cNvSpPr txBox="1"/>
          <p:nvPr/>
        </p:nvSpPr>
        <p:spPr>
          <a:xfrm>
            <a:off x="1828800" y="1455186"/>
            <a:ext cx="265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tỉnh</a:t>
            </a:r>
            <a:r>
              <a:rPr lang="en-US" sz="1800" dirty="0"/>
              <a:t> </a:t>
            </a:r>
            <a:r>
              <a:rPr lang="en-US" sz="1800" dirty="0" err="1"/>
              <a:t>phía</a:t>
            </a:r>
            <a:r>
              <a:rPr lang="en-US" sz="1800" dirty="0"/>
              <a:t> </a:t>
            </a:r>
            <a:r>
              <a:rPr lang="en-US" sz="1800" dirty="0" err="1"/>
              <a:t>Bắc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Bắc</a:t>
            </a:r>
            <a:r>
              <a:rPr lang="en-US" sz="1800" dirty="0"/>
              <a:t> Trung </a:t>
            </a:r>
            <a:r>
              <a:rPr lang="en-US" sz="1800" dirty="0" err="1"/>
              <a:t>Bộ</a:t>
            </a:r>
            <a:r>
              <a:rPr lang="en-US" sz="18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608D48-4E4A-1C15-2C59-FE4324FA1D29}"/>
              </a:ext>
            </a:extLst>
          </p:cNvPr>
          <p:cNvSpPr txBox="1"/>
          <p:nvPr/>
        </p:nvSpPr>
        <p:spPr>
          <a:xfrm>
            <a:off x="1706880" y="2232730"/>
            <a:ext cx="296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- </a:t>
            </a:r>
            <a:r>
              <a:rPr lang="en-US" sz="1800" dirty="0" err="1"/>
              <a:t>Sản</a:t>
            </a:r>
            <a:r>
              <a:rPr lang="en-US" sz="1800" dirty="0"/>
              <a:t> </a:t>
            </a:r>
            <a:r>
              <a:rPr lang="en-US" sz="1800" dirty="0" err="1"/>
              <a:t>xuất</a:t>
            </a:r>
            <a:r>
              <a:rPr lang="en-US" sz="1800" dirty="0"/>
              <a:t> </a:t>
            </a:r>
            <a:r>
              <a:rPr lang="en-US" sz="1800" dirty="0" err="1"/>
              <a:t>vôi</a:t>
            </a:r>
            <a:r>
              <a:rPr lang="en-US" sz="1800" dirty="0"/>
              <a:t> </a:t>
            </a:r>
            <a:r>
              <a:rPr lang="en-US" sz="1800" dirty="0" err="1"/>
              <a:t>sống</a:t>
            </a:r>
            <a:r>
              <a:rPr lang="en-US" sz="1800" dirty="0"/>
              <a:t>.</a:t>
            </a:r>
          </a:p>
          <a:p>
            <a:pPr algn="l"/>
            <a:r>
              <a:rPr lang="en-US" sz="1800" dirty="0"/>
              <a:t>- </a:t>
            </a:r>
            <a:r>
              <a:rPr lang="en-US" sz="1800" dirty="0" err="1"/>
              <a:t>Đập</a:t>
            </a:r>
            <a:r>
              <a:rPr lang="en-US" sz="1800" dirty="0"/>
              <a:t> </a:t>
            </a:r>
            <a:r>
              <a:rPr lang="en-US" sz="1800" dirty="0" err="1"/>
              <a:t>nhỏ</a:t>
            </a:r>
            <a:r>
              <a:rPr lang="en-US" sz="1800" dirty="0"/>
              <a:t> </a:t>
            </a: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en-US" sz="1800" dirty="0" err="1"/>
              <a:t>làm</a:t>
            </a:r>
            <a:r>
              <a:rPr lang="en-US" sz="1800" dirty="0"/>
              <a:t> </a:t>
            </a:r>
            <a:r>
              <a:rPr lang="en-US" sz="1800" dirty="0" err="1"/>
              <a:t>đường</a:t>
            </a:r>
            <a:r>
              <a:rPr lang="en-US" sz="1800" dirty="0"/>
              <a:t>, </a:t>
            </a:r>
            <a:r>
              <a:rPr lang="en-US" sz="1800" dirty="0" err="1"/>
              <a:t>bê</a:t>
            </a:r>
            <a:r>
              <a:rPr lang="en-US" sz="1800" dirty="0"/>
              <a:t> </a:t>
            </a:r>
            <a:r>
              <a:rPr lang="en-US" sz="1800" dirty="0" err="1"/>
              <a:t>tông</a:t>
            </a:r>
            <a:r>
              <a:rPr lang="en-US" sz="1800" dirty="0"/>
              <a:t>.</a:t>
            </a:r>
          </a:p>
          <a:p>
            <a:pPr algn="l"/>
            <a:r>
              <a:rPr lang="en-US" sz="1800" dirty="0"/>
              <a:t>- </a:t>
            </a:r>
            <a:r>
              <a:rPr lang="en-US" sz="1800" dirty="0" err="1"/>
              <a:t>Sản</a:t>
            </a:r>
            <a:r>
              <a:rPr lang="en-US" sz="1800" dirty="0"/>
              <a:t> </a:t>
            </a:r>
            <a:r>
              <a:rPr lang="en-US" sz="1800" dirty="0" err="1"/>
              <a:t>xuất</a:t>
            </a:r>
            <a:r>
              <a:rPr lang="en-US" sz="1800" dirty="0"/>
              <a:t> </a:t>
            </a:r>
            <a:r>
              <a:rPr lang="en-US" sz="1800" dirty="0" err="1"/>
              <a:t>cao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, </a:t>
            </a:r>
            <a:r>
              <a:rPr lang="en-US" sz="1800" dirty="0" err="1"/>
              <a:t>xà</a:t>
            </a:r>
            <a:r>
              <a:rPr lang="en-US" sz="1800" dirty="0"/>
              <a:t> </a:t>
            </a:r>
            <a:r>
              <a:rPr lang="en-US" sz="1800" dirty="0" err="1"/>
              <a:t>phòng</a:t>
            </a:r>
            <a:r>
              <a:rPr lang="en-US" sz="1800" dirty="0"/>
              <a:t>,…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FFC8DF-2435-7616-0338-47FB2BAB718A}"/>
              </a:ext>
            </a:extLst>
          </p:cNvPr>
          <p:cNvSpPr txBox="1"/>
          <p:nvPr/>
        </p:nvSpPr>
        <p:spPr>
          <a:xfrm>
            <a:off x="1706880" y="3596836"/>
            <a:ext cx="2651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- </a:t>
            </a:r>
            <a:r>
              <a:rPr lang="en-US" sz="1800" dirty="0" err="1"/>
              <a:t>Gây</a:t>
            </a:r>
            <a:r>
              <a:rPr lang="en-US" sz="1800" dirty="0"/>
              <a:t> ô </a:t>
            </a:r>
            <a:r>
              <a:rPr lang="en-US" sz="1800" dirty="0" err="1"/>
              <a:t>nhiễm</a:t>
            </a:r>
            <a:r>
              <a:rPr lang="en-US" sz="1800" dirty="0"/>
              <a:t> </a:t>
            </a:r>
            <a:r>
              <a:rPr lang="en-US" sz="1800" dirty="0" err="1"/>
              <a:t>môi</a:t>
            </a:r>
            <a:r>
              <a:rPr lang="en-US" sz="1800" dirty="0"/>
              <a:t> </a:t>
            </a:r>
            <a:r>
              <a:rPr lang="en-US" sz="1800" dirty="0" err="1"/>
              <a:t>trường</a:t>
            </a:r>
            <a:r>
              <a:rPr lang="en-US" sz="1800" dirty="0"/>
              <a:t>.</a:t>
            </a:r>
          </a:p>
          <a:p>
            <a:pPr algn="l"/>
            <a:r>
              <a:rPr lang="en-US" sz="1800" dirty="0"/>
              <a:t>- </a:t>
            </a:r>
            <a:r>
              <a:rPr lang="en-US" sz="1800" dirty="0" err="1"/>
              <a:t>Gây</a:t>
            </a:r>
            <a:r>
              <a:rPr lang="en-US" sz="1800" dirty="0"/>
              <a:t> </a:t>
            </a:r>
            <a:r>
              <a:rPr lang="en-US" sz="1800" dirty="0" err="1"/>
              <a:t>sụt</a:t>
            </a:r>
            <a:r>
              <a:rPr lang="en-US" sz="1800" dirty="0"/>
              <a:t> </a:t>
            </a:r>
            <a:r>
              <a:rPr lang="en-US" sz="1800" dirty="0" err="1"/>
              <a:t>lún</a:t>
            </a:r>
            <a:endParaRPr lang="en-US" sz="1800" dirty="0"/>
          </a:p>
          <a:p>
            <a:pPr algn="l"/>
            <a:r>
              <a:rPr lang="en-US" sz="1800" dirty="0"/>
              <a:t>- </a:t>
            </a:r>
            <a:r>
              <a:rPr lang="en-US" sz="1800" dirty="0" err="1"/>
              <a:t>Nung</a:t>
            </a:r>
            <a:r>
              <a:rPr lang="en-US" sz="1800" dirty="0"/>
              <a:t> </a:t>
            </a:r>
            <a:r>
              <a:rPr lang="en-US" sz="1800" dirty="0" err="1"/>
              <a:t>vôi</a:t>
            </a:r>
            <a:r>
              <a:rPr lang="en-US" sz="1800" dirty="0"/>
              <a:t> </a:t>
            </a:r>
            <a:r>
              <a:rPr lang="en-US" sz="1800" dirty="0" err="1"/>
              <a:t>gây</a:t>
            </a:r>
            <a:r>
              <a:rPr lang="en-US" sz="1800" dirty="0"/>
              <a:t> ô </a:t>
            </a:r>
            <a:r>
              <a:rPr lang="en-US" sz="1800" dirty="0" err="1"/>
              <a:t>nhiễm</a:t>
            </a:r>
            <a:r>
              <a:rPr lang="en-US" sz="1800" dirty="0"/>
              <a:t> </a:t>
            </a:r>
            <a:r>
              <a:rPr lang="en-US" sz="1800" dirty="0" err="1"/>
              <a:t>không</a:t>
            </a:r>
            <a:r>
              <a:rPr lang="en-US" sz="1800" dirty="0"/>
              <a:t> </a:t>
            </a:r>
            <a:r>
              <a:rPr lang="en-US" sz="1800" dirty="0" err="1"/>
              <a:t>khí</a:t>
            </a:r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A7EAFC-F360-F163-17E7-8B912C2AC374}"/>
              </a:ext>
            </a:extLst>
          </p:cNvPr>
          <p:cNvSpPr txBox="1"/>
          <p:nvPr/>
        </p:nvSpPr>
        <p:spPr>
          <a:xfrm>
            <a:off x="4815840" y="765117"/>
            <a:ext cx="189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Các</a:t>
            </a:r>
            <a:r>
              <a:rPr lang="en-US" dirty="0"/>
              <a:t> oxide </a:t>
            </a:r>
            <a:r>
              <a:rPr lang="en-US" dirty="0" err="1"/>
              <a:t>sắt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564D8-C156-B17A-D752-3C71DE17E772}"/>
              </a:ext>
            </a:extLst>
          </p:cNvPr>
          <p:cNvSpPr txBox="1"/>
          <p:nvPr/>
        </p:nvSpPr>
        <p:spPr>
          <a:xfrm>
            <a:off x="4815840" y="1572722"/>
            <a:ext cx="178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Thái </a:t>
            </a:r>
            <a:r>
              <a:rPr lang="en-US" dirty="0" err="1"/>
              <a:t>Nguyên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8E80F8-F3C5-2322-A408-B9D22EEB2172}"/>
              </a:ext>
            </a:extLst>
          </p:cNvPr>
          <p:cNvSpPr txBox="1"/>
          <p:nvPr/>
        </p:nvSpPr>
        <p:spPr>
          <a:xfrm>
            <a:off x="4815840" y="2380327"/>
            <a:ext cx="170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Chế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gang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thép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67C8B-56C8-B09C-65D5-57A06B406A66}"/>
              </a:ext>
            </a:extLst>
          </p:cNvPr>
          <p:cNvSpPr txBox="1"/>
          <p:nvPr/>
        </p:nvSpPr>
        <p:spPr>
          <a:xfrm>
            <a:off x="4739640" y="3597032"/>
            <a:ext cx="2052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sạt</a:t>
            </a:r>
            <a:r>
              <a:rPr lang="en-US" dirty="0"/>
              <a:t> </a:t>
            </a:r>
            <a:r>
              <a:rPr lang="en-US" dirty="0" err="1"/>
              <a:t>lỡ</a:t>
            </a:r>
            <a:r>
              <a:rPr lang="en-US" dirty="0"/>
              <a:t> </a:t>
            </a:r>
            <a:r>
              <a:rPr lang="en-US" dirty="0" err="1"/>
              <a:t>đất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Gây</a:t>
            </a:r>
            <a:r>
              <a:rPr lang="en-US" dirty="0"/>
              <a:t> ô </a:t>
            </a:r>
            <a:r>
              <a:rPr lang="en-US" dirty="0" err="1"/>
              <a:t>nhiễm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6FC54F-29D2-5397-C22C-81BD81607757}"/>
              </a:ext>
            </a:extLst>
          </p:cNvPr>
          <p:cNvSpPr txBox="1"/>
          <p:nvPr/>
        </p:nvSpPr>
        <p:spPr>
          <a:xfrm>
            <a:off x="7005320" y="765117"/>
            <a:ext cx="189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Aluminium</a:t>
            </a:r>
            <a:r>
              <a:rPr lang="en-US" dirty="0"/>
              <a:t> oxide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931AAA-214E-154A-87F9-83E03149FC2A}"/>
              </a:ext>
            </a:extLst>
          </p:cNvPr>
          <p:cNvSpPr txBox="1"/>
          <p:nvPr/>
        </p:nvSpPr>
        <p:spPr>
          <a:xfrm>
            <a:off x="7256780" y="1572722"/>
            <a:ext cx="178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Tây</a:t>
            </a:r>
            <a:r>
              <a:rPr lang="en-US" dirty="0"/>
              <a:t> </a:t>
            </a:r>
            <a:r>
              <a:rPr lang="en-US" dirty="0" err="1"/>
              <a:t>Nguyên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770D26-60AC-36F6-A643-FFBD38179496}"/>
              </a:ext>
            </a:extLst>
          </p:cNvPr>
          <p:cNvSpPr txBox="1"/>
          <p:nvPr/>
        </p:nvSpPr>
        <p:spPr>
          <a:xfrm>
            <a:off x="7061200" y="2518826"/>
            <a:ext cx="178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nhôm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4A067-BECA-D60E-C1DE-C8D96726FE8F}"/>
              </a:ext>
            </a:extLst>
          </p:cNvPr>
          <p:cNvSpPr txBox="1"/>
          <p:nvPr/>
        </p:nvSpPr>
        <p:spPr>
          <a:xfrm>
            <a:off x="7019290" y="3571371"/>
            <a:ext cx="2052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sạt</a:t>
            </a:r>
            <a:r>
              <a:rPr lang="en-US" dirty="0"/>
              <a:t> </a:t>
            </a:r>
            <a:r>
              <a:rPr lang="en-US" dirty="0" err="1"/>
              <a:t>lỡ</a:t>
            </a:r>
            <a:r>
              <a:rPr lang="en-US" dirty="0"/>
              <a:t> </a:t>
            </a:r>
            <a:r>
              <a:rPr lang="en-US" dirty="0" err="1"/>
              <a:t>đất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Gây</a:t>
            </a:r>
            <a:r>
              <a:rPr lang="en-US" dirty="0"/>
              <a:t> ô </a:t>
            </a:r>
            <a:r>
              <a:rPr lang="en-US" dirty="0" err="1"/>
              <a:t>nhiễm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5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"/>
          <p:cNvSpPr txBox="1">
            <a:spLocks noGrp="1"/>
          </p:cNvSpPr>
          <p:nvPr>
            <p:ph type="title"/>
          </p:nvPr>
        </p:nvSpPr>
        <p:spPr>
          <a:xfrm>
            <a:off x="2243143" y="1319466"/>
            <a:ext cx="5637741" cy="112440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ở Việt Nam có những vùng nào có nhiều núi đá và núi đá vôi.</a:t>
            </a:r>
            <a:endParaRPr lang="vi-VN" sz="22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Google Shape;208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725DCF"/>
                </a:solidFill>
                <a:effectLst/>
                <a:uLnTx/>
                <a:uFillTx/>
                <a:latin typeface="Catamaran"/>
                <a:cs typeface="Catamaran"/>
                <a:sym typeface="Catamar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725DCF"/>
              </a:solidFill>
              <a:effectLst/>
              <a:uLnTx/>
              <a:uFillTx/>
              <a:latin typeface="Catamaran"/>
              <a:cs typeface="Catamaran"/>
              <a:sym typeface="Catamaran"/>
            </a:endParaRPr>
          </a:p>
        </p:txBody>
      </p:sp>
      <p:grpSp>
        <p:nvGrpSpPr>
          <p:cNvPr id="209" name="Google Shape;209;p13"/>
          <p:cNvGrpSpPr/>
          <p:nvPr/>
        </p:nvGrpSpPr>
        <p:grpSpPr>
          <a:xfrm>
            <a:off x="108685" y="934137"/>
            <a:ext cx="269364" cy="224087"/>
            <a:chOff x="1926350" y="995225"/>
            <a:chExt cx="428650" cy="356600"/>
          </a:xfrm>
        </p:grpSpPr>
        <p:sp>
          <p:nvSpPr>
            <p:cNvPr id="210" name="Google Shape;210;p13"/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10635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10635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10635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10635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8095" y="1819832"/>
            <a:ext cx="2726098" cy="2603138"/>
            <a:chOff x="248095" y="1819832"/>
            <a:chExt cx="2726098" cy="2603138"/>
          </a:xfrm>
        </p:grpSpPr>
        <p:pic>
          <p:nvPicPr>
            <p:cNvPr id="7170" name="Picture 2" descr="Các bài viết về Động Hương Tích Hà Nội - Mytour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587" y="1819832"/>
              <a:ext cx="2568240" cy="1926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Google Shape;204;p13"/>
            <p:cNvSpPr txBox="1">
              <a:spLocks/>
            </p:cNvSpPr>
            <p:nvPr/>
          </p:nvSpPr>
          <p:spPr>
            <a:xfrm>
              <a:off x="248095" y="3966312"/>
              <a:ext cx="2726098" cy="456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1pPr>
              <a:lvl2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2pPr>
              <a:lvl3pPr marR="0" lvl="2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3pPr>
              <a:lvl4pPr marR="0" lvl="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4pPr>
              <a:lvl5pPr marR="0" lvl="4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5pPr>
              <a:lvl6pPr marR="0" lvl="5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6pPr>
              <a:lvl7pPr marR="0" lvl="6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7pPr>
              <a:lvl8pPr marR="0" lvl="7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8pPr>
              <a:lvl9pPr marR="0" lvl="8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25DCF"/>
                </a:buClr>
                <a:buSzPts val="3200"/>
                <a:buFont typeface="Catamaran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atamaran"/>
                </a:rPr>
                <a:t>Động Hương Tích</a:t>
              </a:r>
              <a:endParaRPr kumimoji="0" lang="vi-VN" sz="2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tamaran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04147" y="1791190"/>
            <a:ext cx="3015144" cy="2631780"/>
            <a:chOff x="3104147" y="1791190"/>
            <a:chExt cx="3015144" cy="26317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4147" y="1791190"/>
              <a:ext cx="3015144" cy="1939228"/>
            </a:xfrm>
            <a:prstGeom prst="rect">
              <a:avLst/>
            </a:prstGeom>
          </p:spPr>
        </p:pic>
        <p:sp>
          <p:nvSpPr>
            <p:cNvPr id="15" name="Google Shape;204;p13"/>
            <p:cNvSpPr txBox="1">
              <a:spLocks/>
            </p:cNvSpPr>
            <p:nvPr/>
          </p:nvSpPr>
          <p:spPr>
            <a:xfrm>
              <a:off x="3104147" y="3966312"/>
              <a:ext cx="2726098" cy="456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1pPr>
              <a:lvl2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2pPr>
              <a:lvl3pPr marR="0" lvl="2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3pPr>
              <a:lvl4pPr marR="0" lvl="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4pPr>
              <a:lvl5pPr marR="0" lvl="4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5pPr>
              <a:lvl6pPr marR="0" lvl="5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6pPr>
              <a:lvl7pPr marR="0" lvl="6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7pPr>
              <a:lvl8pPr marR="0" lvl="7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8pPr>
              <a:lvl9pPr marR="0" lvl="8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25DCF"/>
                </a:buClr>
                <a:buSzPts val="3200"/>
                <a:buFont typeface="Catamaran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atamaran"/>
                </a:rPr>
                <a:t>Động Thiên Đường</a:t>
              </a:r>
              <a:endParaRPr kumimoji="0" lang="vi-VN" sz="2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tamaran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26842" y="1805511"/>
            <a:ext cx="2726098" cy="2617459"/>
            <a:chOff x="6226842" y="1805511"/>
            <a:chExt cx="2726098" cy="2617459"/>
          </a:xfrm>
        </p:grpSpPr>
        <p:pic>
          <p:nvPicPr>
            <p:cNvPr id="7172" name="Picture 4" descr="Quảng Ninh: Miễn phí tham quan vịnh Hạ Long | Du lịch | PL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167" y="1805511"/>
              <a:ext cx="2547448" cy="1910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Google Shape;204;p13"/>
            <p:cNvSpPr txBox="1">
              <a:spLocks/>
            </p:cNvSpPr>
            <p:nvPr/>
          </p:nvSpPr>
          <p:spPr>
            <a:xfrm>
              <a:off x="6226842" y="3966312"/>
              <a:ext cx="2726098" cy="456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1pPr>
              <a:lvl2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2pPr>
              <a:lvl3pPr marR="0" lvl="2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3pPr>
              <a:lvl4pPr marR="0" lvl="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4pPr>
              <a:lvl5pPr marR="0" lvl="4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5pPr>
              <a:lvl6pPr marR="0" lvl="5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6pPr>
              <a:lvl7pPr marR="0" lvl="6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7pPr>
              <a:lvl8pPr marR="0" lvl="7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8pPr>
              <a:lvl9pPr marR="0" lvl="8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25DCF"/>
                </a:buClr>
                <a:buSzPts val="3200"/>
                <a:buFont typeface="Catamaran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Catamaran"/>
                </a:rPr>
                <a:t>Vịnh Hạ Long</a:t>
              </a:r>
              <a:endParaRPr kumimoji="0" lang="vi-VN" sz="2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tamar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906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0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"/>
          <p:cNvSpPr txBox="1">
            <a:spLocks noGrp="1"/>
          </p:cNvSpPr>
          <p:nvPr>
            <p:ph type="title"/>
          </p:nvPr>
        </p:nvSpPr>
        <p:spPr>
          <a:xfrm>
            <a:off x="731792" y="746778"/>
            <a:ext cx="6735650" cy="58345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và nêu thành phần, màu sắc của đá vôi.</a:t>
            </a:r>
            <a:endParaRPr lang="vi-VN" sz="24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Google Shape;208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725DCF"/>
                </a:solidFill>
                <a:effectLst/>
                <a:uLnTx/>
                <a:uFillTx/>
                <a:latin typeface="Catamaran"/>
                <a:cs typeface="Catamaran"/>
                <a:sym typeface="Catamar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725DCF"/>
              </a:solidFill>
              <a:effectLst/>
              <a:uLnTx/>
              <a:uFillTx/>
              <a:latin typeface="Catamaran"/>
              <a:cs typeface="Catamaran"/>
              <a:sym typeface="Catamaran"/>
            </a:endParaRPr>
          </a:p>
        </p:txBody>
      </p:sp>
      <p:grpSp>
        <p:nvGrpSpPr>
          <p:cNvPr id="209" name="Google Shape;209;p13"/>
          <p:cNvGrpSpPr/>
          <p:nvPr/>
        </p:nvGrpSpPr>
        <p:grpSpPr>
          <a:xfrm>
            <a:off x="108685" y="934137"/>
            <a:ext cx="269364" cy="224087"/>
            <a:chOff x="1926350" y="995225"/>
            <a:chExt cx="428650" cy="356600"/>
          </a:xfrm>
        </p:grpSpPr>
        <p:sp>
          <p:nvSpPr>
            <p:cNvPr id="210" name="Google Shape;210;p13"/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10635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10635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10635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210635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194" name="Picture 2" descr="Đá vôi là gì? Phân loại đá vôi - Moneydai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34" y="2521808"/>
            <a:ext cx="2554459" cy="195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a voi - VietLi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279" y="2574587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Đá Lông Vũ - Nham Thạch Trắng ICDI Aquarium and Pe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062" y="2574587"/>
            <a:ext cx="2488254" cy="190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04;p13"/>
          <p:cNvSpPr txBox="1">
            <a:spLocks/>
          </p:cNvSpPr>
          <p:nvPr/>
        </p:nvSpPr>
        <p:spPr>
          <a:xfrm>
            <a:off x="3105964" y="4521522"/>
            <a:ext cx="2726098" cy="45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725DCF"/>
              </a:buClr>
              <a:buSzPts val="3200"/>
              <a:buFont typeface="Catamaran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tamaran"/>
              </a:rPr>
              <a:t>Một số mẫu đá vôi</a:t>
            </a:r>
            <a:endParaRPr kumimoji="0" lang="vi-VN" sz="22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tamaran"/>
            </a:endParaRPr>
          </a:p>
        </p:txBody>
      </p:sp>
      <p:sp>
        <p:nvSpPr>
          <p:cNvPr id="23" name="Google Shape;204;p13"/>
          <p:cNvSpPr txBox="1">
            <a:spLocks/>
          </p:cNvSpPr>
          <p:nvPr/>
        </p:nvSpPr>
        <p:spPr>
          <a:xfrm>
            <a:off x="731792" y="418521"/>
            <a:ext cx="6735650" cy="167157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725DCF"/>
              </a:buClr>
              <a:buSzPts val="32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2106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tamaran"/>
              </a:rPr>
              <a:t>Thành phần chính là canxi cacbonat.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725DCF"/>
              </a:buClr>
              <a:buSzPts val="32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2106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tamaran"/>
              </a:rPr>
              <a:t>Màu sắc đa dạng: Trắng, tro, xanh nhạt, vàng, hồng sẫm hay đen,….</a:t>
            </a: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21063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tamaran"/>
            </a:endParaRPr>
          </a:p>
        </p:txBody>
      </p:sp>
    </p:spTree>
    <p:extLst>
      <p:ext uri="{BB962C8B-B14F-4D97-AF65-F5344CB8AC3E}">
        <p14:creationId xmlns:p14="http://schemas.microsoft.com/office/powerpoint/2010/main" val="346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04" grpId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 smtClean="0">
                <a:ln>
                  <a:noFill/>
                </a:ln>
                <a:solidFill>
                  <a:srgbClr val="725DCF"/>
                </a:solidFill>
                <a:effectLst/>
                <a:uLnTx/>
                <a:uFillTx/>
                <a:latin typeface="Catamaran"/>
                <a:cs typeface="Catamaran"/>
                <a:sym typeface="Catamar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" sz="1300" b="0" i="0" u="none" strike="noStrike" kern="0" cap="none" spc="0" normalizeH="0" baseline="0" noProof="0">
              <a:ln>
                <a:noFill/>
              </a:ln>
              <a:solidFill>
                <a:srgbClr val="725DCF"/>
              </a:solidFill>
              <a:effectLst/>
              <a:uLnTx/>
              <a:uFillTx/>
              <a:latin typeface="Catamaran"/>
              <a:cs typeface="Catamaran"/>
              <a:sym typeface="Catamaran"/>
            </a:endParaRPr>
          </a:p>
        </p:txBody>
      </p:sp>
      <p:pic>
        <p:nvPicPr>
          <p:cNvPr id="9218" name="Picture 2" descr="Khai thác đá vôi, đôlômit để nung vôi xuất khẩu - Tạp chí điện tử Môi  trường và Cuộc s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057" y="485335"/>
            <a:ext cx="6829865" cy="40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842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FBC83-8A57-2910-F4A9-8BB33551C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151" y="0"/>
            <a:ext cx="4624070" cy="547441"/>
          </a:xfrm>
        </p:spPr>
        <p:txBody>
          <a:bodyPr/>
          <a:lstStyle/>
          <a:p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video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tượng</a:t>
            </a:r>
            <a:endParaRPr lang="en-US" dirty="0"/>
          </a:p>
        </p:txBody>
      </p:sp>
      <p:pic>
        <p:nvPicPr>
          <p:cNvPr id="7" name="Tìm Hiểu Tính Chất Của Đá Vôi _ Khoa học tự nhiên 6 _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CE4CECFB-1B3F-9CE7-BB93-D256B59269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68214"/>
            <a:ext cx="9144000" cy="447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ìm Hiểu Tính Chất Của Đá Vôi _ Khoa Học Tự Nhiên 6 _ Cánh Diều">
            <a:hlinkClick r:id="" action="ppaction://media"/>
            <a:extLst>
              <a:ext uri="{FF2B5EF4-FFF2-40B4-BE49-F238E27FC236}">
                <a16:creationId xmlns:a16="http://schemas.microsoft.com/office/drawing/2014/main" id="{4ACD2990-DC1E-90F4-3BC1-F8E836B0FD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5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 smtClean="0">
                <a:ln>
                  <a:noFill/>
                </a:ln>
                <a:solidFill>
                  <a:srgbClr val="725DCF"/>
                </a:solidFill>
                <a:effectLst/>
                <a:uLnTx/>
                <a:uFillTx/>
                <a:latin typeface="Catamaran"/>
                <a:cs typeface="Catamaran"/>
                <a:sym typeface="Catamar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" sz="1300" b="0" i="0" u="none" strike="noStrike" kern="0" cap="none" spc="0" normalizeH="0" baseline="0" noProof="0">
              <a:ln>
                <a:noFill/>
              </a:ln>
              <a:solidFill>
                <a:srgbClr val="725DCF"/>
              </a:solidFill>
              <a:effectLst/>
              <a:uLnTx/>
              <a:uFillTx/>
              <a:latin typeface="Catamaran"/>
              <a:cs typeface="Catamaran"/>
              <a:sym typeface="Catamar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GHI NHỚ, TỔNG KẾT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13347" y="1577394"/>
            <a:ext cx="8515937" cy="1255714"/>
            <a:chOff x="513347" y="1577394"/>
            <a:chExt cx="8515937" cy="1255714"/>
          </a:xfrm>
        </p:grpSpPr>
        <p:sp>
          <p:nvSpPr>
            <p:cNvPr id="10" name="Freeform 9"/>
            <p:cNvSpPr/>
            <p:nvPr/>
          </p:nvSpPr>
          <p:spPr>
            <a:xfrm>
              <a:off x="513347" y="1577394"/>
              <a:ext cx="878999" cy="1255714"/>
            </a:xfrm>
            <a:custGeom>
              <a:avLst/>
              <a:gdLst>
                <a:gd name="connsiteX0" fmla="*/ 0 w 1255713"/>
                <a:gd name="connsiteY0" fmla="*/ 0 h 878999"/>
                <a:gd name="connsiteX1" fmla="*/ 816214 w 1255713"/>
                <a:gd name="connsiteY1" fmla="*/ 0 h 878999"/>
                <a:gd name="connsiteX2" fmla="*/ 1255713 w 1255713"/>
                <a:gd name="connsiteY2" fmla="*/ 439500 h 878999"/>
                <a:gd name="connsiteX3" fmla="*/ 816214 w 1255713"/>
                <a:gd name="connsiteY3" fmla="*/ 878999 h 878999"/>
                <a:gd name="connsiteX4" fmla="*/ 0 w 1255713"/>
                <a:gd name="connsiteY4" fmla="*/ 878999 h 878999"/>
                <a:gd name="connsiteX5" fmla="*/ 439500 w 1255713"/>
                <a:gd name="connsiteY5" fmla="*/ 439500 h 878999"/>
                <a:gd name="connsiteX6" fmla="*/ 0 w 1255713"/>
                <a:gd name="connsiteY6" fmla="*/ 0 h 87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5713" h="878999">
                  <a:moveTo>
                    <a:pt x="1255713" y="0"/>
                  </a:moveTo>
                  <a:lnTo>
                    <a:pt x="1255713" y="571350"/>
                  </a:lnTo>
                  <a:lnTo>
                    <a:pt x="627856" y="878999"/>
                  </a:lnTo>
                  <a:lnTo>
                    <a:pt x="0" y="571350"/>
                  </a:lnTo>
                  <a:lnTo>
                    <a:pt x="0" y="0"/>
                  </a:lnTo>
                  <a:lnTo>
                    <a:pt x="627856" y="307650"/>
                  </a:lnTo>
                  <a:lnTo>
                    <a:pt x="1255713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1" tIns="453471" rIns="13969" bIns="453469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1</a:t>
              </a:r>
              <a:endPara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392346" y="1577395"/>
              <a:ext cx="7636938" cy="816215"/>
            </a:xfrm>
            <a:custGeom>
              <a:avLst/>
              <a:gdLst>
                <a:gd name="connsiteX0" fmla="*/ 136038 w 816214"/>
                <a:gd name="connsiteY0" fmla="*/ 0 h 7636937"/>
                <a:gd name="connsiteX1" fmla="*/ 680176 w 816214"/>
                <a:gd name="connsiteY1" fmla="*/ 0 h 7636937"/>
                <a:gd name="connsiteX2" fmla="*/ 816214 w 816214"/>
                <a:gd name="connsiteY2" fmla="*/ 136038 h 7636937"/>
                <a:gd name="connsiteX3" fmla="*/ 816214 w 816214"/>
                <a:gd name="connsiteY3" fmla="*/ 7636937 h 7636937"/>
                <a:gd name="connsiteX4" fmla="*/ 816214 w 816214"/>
                <a:gd name="connsiteY4" fmla="*/ 7636937 h 7636937"/>
                <a:gd name="connsiteX5" fmla="*/ 0 w 816214"/>
                <a:gd name="connsiteY5" fmla="*/ 7636937 h 7636937"/>
                <a:gd name="connsiteX6" fmla="*/ 0 w 816214"/>
                <a:gd name="connsiteY6" fmla="*/ 7636937 h 7636937"/>
                <a:gd name="connsiteX7" fmla="*/ 0 w 816214"/>
                <a:gd name="connsiteY7" fmla="*/ 136038 h 7636937"/>
                <a:gd name="connsiteX8" fmla="*/ 136038 w 816214"/>
                <a:gd name="connsiteY8" fmla="*/ 0 h 763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6214" h="7636937">
                  <a:moveTo>
                    <a:pt x="816214" y="1272848"/>
                  </a:moveTo>
                  <a:lnTo>
                    <a:pt x="816214" y="6364089"/>
                  </a:lnTo>
                  <a:cubicBezTo>
                    <a:pt x="816214" y="7067064"/>
                    <a:pt x="809704" y="7636932"/>
                    <a:pt x="801675" y="7636932"/>
                  </a:cubicBezTo>
                  <a:lnTo>
                    <a:pt x="0" y="7636932"/>
                  </a:lnTo>
                  <a:lnTo>
                    <a:pt x="0" y="7636932"/>
                  </a:lnTo>
                  <a:lnTo>
                    <a:pt x="0" y="5"/>
                  </a:lnTo>
                  <a:lnTo>
                    <a:pt x="0" y="5"/>
                  </a:lnTo>
                  <a:lnTo>
                    <a:pt x="801675" y="5"/>
                  </a:lnTo>
                  <a:cubicBezTo>
                    <a:pt x="809704" y="5"/>
                    <a:pt x="816214" y="569873"/>
                    <a:pt x="816214" y="1272848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53814" rIns="53814" bIns="53815" numCol="1" spcCol="1270" anchor="ctr" anchorCtr="0">
              <a:noAutofit/>
            </a:bodyPr>
            <a:lstStyle/>
            <a:p>
              <a:pPr marL="228600" marR="0" lvl="1" indent="-228600" algn="just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000000"/>
                </a:buClr>
                <a:buSzTx/>
                <a:buFont typeface="Arial"/>
                <a:buChar char="••"/>
                <a:tabLst/>
                <a:defRPr/>
              </a:pPr>
              <a:r>
                <a:rPr kumimoji="0" lang="en-GB" sz="2200" b="0" i="0" u="none" strike="noStrike" kern="1200" cap="none" spc="0" normalizeH="0" baseline="0" noProof="0">
                  <a:ln>
                    <a:noFill/>
                  </a:ln>
                  <a:solidFill>
                    <a:srgbClr val="210635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Nhận biết được các nguyên liệu tự nhiên và nhân tạo.</a:t>
              </a:r>
              <a:endPara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1063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3347" y="2633537"/>
            <a:ext cx="8515937" cy="1255713"/>
            <a:chOff x="513347" y="2633537"/>
            <a:chExt cx="8515937" cy="1255713"/>
          </a:xfrm>
        </p:grpSpPr>
        <p:sp>
          <p:nvSpPr>
            <p:cNvPr id="15" name="Freeform 14"/>
            <p:cNvSpPr/>
            <p:nvPr/>
          </p:nvSpPr>
          <p:spPr>
            <a:xfrm>
              <a:off x="513347" y="2633537"/>
              <a:ext cx="878999" cy="1255713"/>
            </a:xfrm>
            <a:custGeom>
              <a:avLst/>
              <a:gdLst>
                <a:gd name="connsiteX0" fmla="*/ 0 w 1255713"/>
                <a:gd name="connsiteY0" fmla="*/ 0 h 878999"/>
                <a:gd name="connsiteX1" fmla="*/ 816214 w 1255713"/>
                <a:gd name="connsiteY1" fmla="*/ 0 h 878999"/>
                <a:gd name="connsiteX2" fmla="*/ 1255713 w 1255713"/>
                <a:gd name="connsiteY2" fmla="*/ 439500 h 878999"/>
                <a:gd name="connsiteX3" fmla="*/ 816214 w 1255713"/>
                <a:gd name="connsiteY3" fmla="*/ 878999 h 878999"/>
                <a:gd name="connsiteX4" fmla="*/ 0 w 1255713"/>
                <a:gd name="connsiteY4" fmla="*/ 878999 h 878999"/>
                <a:gd name="connsiteX5" fmla="*/ 439500 w 1255713"/>
                <a:gd name="connsiteY5" fmla="*/ 439500 h 878999"/>
                <a:gd name="connsiteX6" fmla="*/ 0 w 1255713"/>
                <a:gd name="connsiteY6" fmla="*/ 0 h 87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5713" h="878999">
                  <a:moveTo>
                    <a:pt x="1255713" y="0"/>
                  </a:moveTo>
                  <a:lnTo>
                    <a:pt x="1255713" y="571350"/>
                  </a:lnTo>
                  <a:lnTo>
                    <a:pt x="627856" y="878999"/>
                  </a:lnTo>
                  <a:lnTo>
                    <a:pt x="0" y="571350"/>
                  </a:lnTo>
                  <a:lnTo>
                    <a:pt x="0" y="0"/>
                  </a:lnTo>
                  <a:lnTo>
                    <a:pt x="627856" y="307650"/>
                  </a:lnTo>
                  <a:lnTo>
                    <a:pt x="1255713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6175770"/>
                <a:satOff val="-13386"/>
                <a:lumOff val="12549"/>
                <a:alphaOff val="0"/>
              </a:schemeClr>
            </a:lnRef>
            <a:fillRef idx="1">
              <a:schemeClr val="accent4">
                <a:hueOff val="6175770"/>
                <a:satOff val="-13386"/>
                <a:lumOff val="12549"/>
                <a:alphaOff val="0"/>
              </a:schemeClr>
            </a:fillRef>
            <a:effectRef idx="0">
              <a:schemeClr val="accent4">
                <a:hueOff val="6175770"/>
                <a:satOff val="-13386"/>
                <a:lumOff val="1254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1" tIns="453470" rIns="13969" bIns="453469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2</a:t>
              </a:r>
              <a:endPara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392346" y="2633537"/>
              <a:ext cx="7636938" cy="816215"/>
            </a:xfrm>
            <a:custGeom>
              <a:avLst/>
              <a:gdLst>
                <a:gd name="connsiteX0" fmla="*/ 136038 w 816214"/>
                <a:gd name="connsiteY0" fmla="*/ 0 h 7636937"/>
                <a:gd name="connsiteX1" fmla="*/ 680176 w 816214"/>
                <a:gd name="connsiteY1" fmla="*/ 0 h 7636937"/>
                <a:gd name="connsiteX2" fmla="*/ 816214 w 816214"/>
                <a:gd name="connsiteY2" fmla="*/ 136038 h 7636937"/>
                <a:gd name="connsiteX3" fmla="*/ 816214 w 816214"/>
                <a:gd name="connsiteY3" fmla="*/ 7636937 h 7636937"/>
                <a:gd name="connsiteX4" fmla="*/ 816214 w 816214"/>
                <a:gd name="connsiteY4" fmla="*/ 7636937 h 7636937"/>
                <a:gd name="connsiteX5" fmla="*/ 0 w 816214"/>
                <a:gd name="connsiteY5" fmla="*/ 7636937 h 7636937"/>
                <a:gd name="connsiteX6" fmla="*/ 0 w 816214"/>
                <a:gd name="connsiteY6" fmla="*/ 7636937 h 7636937"/>
                <a:gd name="connsiteX7" fmla="*/ 0 w 816214"/>
                <a:gd name="connsiteY7" fmla="*/ 136038 h 7636937"/>
                <a:gd name="connsiteX8" fmla="*/ 136038 w 816214"/>
                <a:gd name="connsiteY8" fmla="*/ 0 h 763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6214" h="7636937">
                  <a:moveTo>
                    <a:pt x="816214" y="1272848"/>
                  </a:moveTo>
                  <a:lnTo>
                    <a:pt x="816214" y="6364089"/>
                  </a:lnTo>
                  <a:cubicBezTo>
                    <a:pt x="816214" y="7067064"/>
                    <a:pt x="809704" y="7636932"/>
                    <a:pt x="801675" y="7636932"/>
                  </a:cubicBezTo>
                  <a:lnTo>
                    <a:pt x="0" y="7636932"/>
                  </a:lnTo>
                  <a:lnTo>
                    <a:pt x="0" y="7636932"/>
                  </a:lnTo>
                  <a:lnTo>
                    <a:pt x="0" y="5"/>
                  </a:lnTo>
                  <a:lnTo>
                    <a:pt x="0" y="5"/>
                  </a:lnTo>
                  <a:lnTo>
                    <a:pt x="801675" y="5"/>
                  </a:lnTo>
                  <a:cubicBezTo>
                    <a:pt x="809704" y="5"/>
                    <a:pt x="816214" y="569873"/>
                    <a:pt x="816214" y="1272848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6175770"/>
                <a:satOff val="-13386"/>
                <a:lumOff val="12549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53814" rIns="53814" bIns="53815" numCol="1" spcCol="1270" anchor="ctr" anchorCtr="0">
              <a:noAutofit/>
            </a:bodyPr>
            <a:lstStyle/>
            <a:p>
              <a:pPr marL="228600" marR="0" lvl="1" indent="-228600" algn="just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000000"/>
                </a:buClr>
                <a:buSzTx/>
                <a:buFont typeface="Arial"/>
                <a:buChar char="••"/>
                <a:tabLst/>
                <a:defRPr/>
              </a:pPr>
              <a:r>
                <a:rPr kumimoji="0" lang="en-GB" sz="2200" b="0" i="0" u="none" strike="noStrike" kern="1200" cap="none" spc="0" normalizeH="0" baseline="0" noProof="0">
                  <a:ln>
                    <a:noFill/>
                  </a:ln>
                  <a:solidFill>
                    <a:srgbClr val="210635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Dựa vào thành phần, tính chất của các chất chính có trong nguyên liệu để sản xuất ra các sản phẩm cần thiết.</a:t>
              </a:r>
              <a:endPara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1063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13347" y="3689678"/>
            <a:ext cx="8515937" cy="1255713"/>
            <a:chOff x="513347" y="3689678"/>
            <a:chExt cx="8515937" cy="1255713"/>
          </a:xfrm>
        </p:grpSpPr>
        <p:sp>
          <p:nvSpPr>
            <p:cNvPr id="17" name="Freeform 16"/>
            <p:cNvSpPr/>
            <p:nvPr/>
          </p:nvSpPr>
          <p:spPr>
            <a:xfrm>
              <a:off x="513347" y="3689678"/>
              <a:ext cx="878999" cy="1255713"/>
            </a:xfrm>
            <a:custGeom>
              <a:avLst/>
              <a:gdLst>
                <a:gd name="connsiteX0" fmla="*/ 0 w 1255713"/>
                <a:gd name="connsiteY0" fmla="*/ 0 h 878999"/>
                <a:gd name="connsiteX1" fmla="*/ 816214 w 1255713"/>
                <a:gd name="connsiteY1" fmla="*/ 0 h 878999"/>
                <a:gd name="connsiteX2" fmla="*/ 1255713 w 1255713"/>
                <a:gd name="connsiteY2" fmla="*/ 439500 h 878999"/>
                <a:gd name="connsiteX3" fmla="*/ 816214 w 1255713"/>
                <a:gd name="connsiteY3" fmla="*/ 878999 h 878999"/>
                <a:gd name="connsiteX4" fmla="*/ 0 w 1255713"/>
                <a:gd name="connsiteY4" fmla="*/ 878999 h 878999"/>
                <a:gd name="connsiteX5" fmla="*/ 439500 w 1255713"/>
                <a:gd name="connsiteY5" fmla="*/ 439500 h 878999"/>
                <a:gd name="connsiteX6" fmla="*/ 0 w 1255713"/>
                <a:gd name="connsiteY6" fmla="*/ 0 h 87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5713" h="878999">
                  <a:moveTo>
                    <a:pt x="1255713" y="0"/>
                  </a:moveTo>
                  <a:lnTo>
                    <a:pt x="1255713" y="571350"/>
                  </a:lnTo>
                  <a:lnTo>
                    <a:pt x="627856" y="878999"/>
                  </a:lnTo>
                  <a:lnTo>
                    <a:pt x="0" y="571350"/>
                  </a:lnTo>
                  <a:lnTo>
                    <a:pt x="0" y="0"/>
                  </a:lnTo>
                  <a:lnTo>
                    <a:pt x="627856" y="307650"/>
                  </a:lnTo>
                  <a:lnTo>
                    <a:pt x="1255713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12351541"/>
                <a:satOff val="-26772"/>
                <a:lumOff val="25098"/>
                <a:alphaOff val="0"/>
              </a:schemeClr>
            </a:lnRef>
            <a:fillRef idx="1">
              <a:schemeClr val="accent4">
                <a:hueOff val="12351541"/>
                <a:satOff val="-26772"/>
                <a:lumOff val="25098"/>
                <a:alphaOff val="0"/>
              </a:schemeClr>
            </a:fillRef>
            <a:effectRef idx="0">
              <a:schemeClr val="accent4">
                <a:hueOff val="12351541"/>
                <a:satOff val="-26772"/>
                <a:lumOff val="2509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1" tIns="453470" rIns="13969" bIns="453469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3</a:t>
              </a:r>
              <a:endPara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1392346" y="3689679"/>
              <a:ext cx="7636938" cy="816215"/>
            </a:xfrm>
            <a:custGeom>
              <a:avLst/>
              <a:gdLst>
                <a:gd name="connsiteX0" fmla="*/ 136038 w 816214"/>
                <a:gd name="connsiteY0" fmla="*/ 0 h 7636937"/>
                <a:gd name="connsiteX1" fmla="*/ 680176 w 816214"/>
                <a:gd name="connsiteY1" fmla="*/ 0 h 7636937"/>
                <a:gd name="connsiteX2" fmla="*/ 816214 w 816214"/>
                <a:gd name="connsiteY2" fmla="*/ 136038 h 7636937"/>
                <a:gd name="connsiteX3" fmla="*/ 816214 w 816214"/>
                <a:gd name="connsiteY3" fmla="*/ 7636937 h 7636937"/>
                <a:gd name="connsiteX4" fmla="*/ 816214 w 816214"/>
                <a:gd name="connsiteY4" fmla="*/ 7636937 h 7636937"/>
                <a:gd name="connsiteX5" fmla="*/ 0 w 816214"/>
                <a:gd name="connsiteY5" fmla="*/ 7636937 h 7636937"/>
                <a:gd name="connsiteX6" fmla="*/ 0 w 816214"/>
                <a:gd name="connsiteY6" fmla="*/ 7636937 h 7636937"/>
                <a:gd name="connsiteX7" fmla="*/ 0 w 816214"/>
                <a:gd name="connsiteY7" fmla="*/ 136038 h 7636937"/>
                <a:gd name="connsiteX8" fmla="*/ 136038 w 816214"/>
                <a:gd name="connsiteY8" fmla="*/ 0 h 763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6214" h="7636937">
                  <a:moveTo>
                    <a:pt x="816214" y="1272848"/>
                  </a:moveTo>
                  <a:lnTo>
                    <a:pt x="816214" y="6364089"/>
                  </a:lnTo>
                  <a:cubicBezTo>
                    <a:pt x="816214" y="7067064"/>
                    <a:pt x="809704" y="7636932"/>
                    <a:pt x="801675" y="7636932"/>
                  </a:cubicBezTo>
                  <a:lnTo>
                    <a:pt x="0" y="7636932"/>
                  </a:lnTo>
                  <a:lnTo>
                    <a:pt x="0" y="7636932"/>
                  </a:lnTo>
                  <a:lnTo>
                    <a:pt x="0" y="5"/>
                  </a:lnTo>
                  <a:lnTo>
                    <a:pt x="0" y="5"/>
                  </a:lnTo>
                  <a:lnTo>
                    <a:pt x="801675" y="5"/>
                  </a:lnTo>
                  <a:cubicBezTo>
                    <a:pt x="809704" y="5"/>
                    <a:pt x="816214" y="569873"/>
                    <a:pt x="816214" y="1272848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12351541"/>
                <a:satOff val="-26772"/>
                <a:lumOff val="2509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53814" rIns="53814" bIns="53815" numCol="1" spcCol="1270" anchor="ctr" anchorCtr="0">
              <a:noAutofit/>
            </a:bodyPr>
            <a:lstStyle/>
            <a:p>
              <a:pPr marL="228600" marR="0" lvl="1" indent="-228600" algn="just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000000"/>
                </a:buClr>
                <a:buSzTx/>
                <a:buFont typeface="Arial"/>
                <a:buChar char="••"/>
                <a:tabLst/>
                <a:defRPr/>
              </a:pPr>
              <a:r>
                <a:rPr kumimoji="0" lang="en-GB" sz="2200" b="0" i="0" u="none" strike="noStrike" kern="1200" cap="none" spc="0" normalizeH="0" baseline="0" noProof="0">
                  <a:ln>
                    <a:noFill/>
                  </a:ln>
                  <a:solidFill>
                    <a:srgbClr val="210635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Nguyên liệu tự nhiên là nguồn nguyên liệu hữu hạn nên cần khai thác và sử dụng hợp lí</a:t>
              </a:r>
              <a:endPara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1063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320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455474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2890229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643922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1767360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2890797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644491" y="395934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2" action="ppaction://hlinksldjump"/>
          </p:cNvPr>
          <p:cNvSpPr/>
          <p:nvPr/>
        </p:nvSpPr>
        <p:spPr>
          <a:xfrm>
            <a:off x="1767929" y="395934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3" action="ppaction://hlinksldjump"/>
          </p:cNvPr>
          <p:cNvSpPr/>
          <p:nvPr/>
        </p:nvSpPr>
        <p:spPr>
          <a:xfrm>
            <a:off x="2891366" y="395934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88759" y="71333"/>
            <a:ext cx="3267561" cy="1454244"/>
          </a:xfrm>
          <a:prstGeom prst="rect">
            <a:avLst/>
          </a:prstGeom>
          <a:solidFill>
            <a:srgbClr val="CF5F13"/>
          </a:solidFill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ROTATION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LUCK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894601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16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43294" y="118290"/>
            <a:ext cx="8442203" cy="1203448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1.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Vật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liệu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dẫn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dẫn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nhiệt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tốt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Kim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loại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Cao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su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128889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Nhựa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132030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Gỗ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1481116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15391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16261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496094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1484" y="4891368"/>
            <a:ext cx="1295196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66231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133BA1E-3031-17B0-D18C-40972F986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8" y="327660"/>
            <a:ext cx="3302000" cy="22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49C72C7E-1499-62F8-9D0C-F49FB23B2531}"/>
              </a:ext>
            </a:extLst>
          </p:cNvPr>
          <p:cNvSpPr/>
          <p:nvPr/>
        </p:nvSpPr>
        <p:spPr>
          <a:xfrm>
            <a:off x="4089400" y="949960"/>
            <a:ext cx="619760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A3369C71-6101-CCE7-21D9-D0CA3625B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124" y="200025"/>
            <a:ext cx="2510790" cy="251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B8088D-CE6B-7FB9-76E1-F450AA973564}"/>
              </a:ext>
            </a:extLst>
          </p:cNvPr>
          <p:cNvSpPr/>
          <p:nvPr/>
        </p:nvSpPr>
        <p:spPr>
          <a:xfrm>
            <a:off x="802640" y="2710815"/>
            <a:ext cx="2336800" cy="48958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Nguyên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liệu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6D5937-F48C-FC7F-2E5A-58FA865AB63A}"/>
              </a:ext>
            </a:extLst>
          </p:cNvPr>
          <p:cNvSpPr/>
          <p:nvPr/>
        </p:nvSpPr>
        <p:spPr>
          <a:xfrm>
            <a:off x="436878" y="3538220"/>
            <a:ext cx="8280402" cy="120904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</a:rPr>
              <a:t>Nguyên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liệu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vật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liệu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thô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chưa</a:t>
            </a:r>
            <a:r>
              <a:rPr lang="en-US" sz="3200" dirty="0">
                <a:solidFill>
                  <a:schemeClr val="tx1"/>
                </a:solidFill>
              </a:rPr>
              <a:t> qua </a:t>
            </a:r>
            <a:r>
              <a:rPr lang="en-US" sz="3200" dirty="0" err="1">
                <a:solidFill>
                  <a:schemeClr val="tx1"/>
                </a:solidFill>
              </a:rPr>
              <a:t>xử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lí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cần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chuyển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hóa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tạo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sản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phẩm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78626A-2763-6524-F7E5-313B93F3D424}"/>
              </a:ext>
            </a:extLst>
          </p:cNvPr>
          <p:cNvSpPr/>
          <p:nvPr/>
        </p:nvSpPr>
        <p:spPr>
          <a:xfrm>
            <a:off x="5579114" y="2739390"/>
            <a:ext cx="2336800" cy="48958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Sản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phẩm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09785C9-7BAB-5019-6053-BD67117C7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17" y="297816"/>
            <a:ext cx="3337559" cy="228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EFB549F-665F-1D11-393C-F0EE1C025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901" y="171450"/>
            <a:ext cx="3834379" cy="251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80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2.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liệu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sản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xuất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nhôm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endParaRPr lang="vi-VN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quặng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sắt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quặng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bauxite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128889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quặng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đồng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132030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quặng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magnetile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48111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15391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16261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519870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81569" y="4861112"/>
            <a:ext cx="1295196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66251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3.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liệu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sản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xuất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gang,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thép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quặng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quặng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sắt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72000" y="1463370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quặng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thiếc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128889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quặng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bauxite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132030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quặng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đồng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1481116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15391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16261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496094"/>
            <a:ext cx="603557" cy="530398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71484" y="4891368"/>
            <a:ext cx="1295196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86821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4.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vật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liệu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dụng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rộng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rãi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nhờ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đàn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tốt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Nhựa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Kim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loại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128889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Cao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su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132030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Giấy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48111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62" y="2176584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16261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16" y="1519870"/>
            <a:ext cx="549444" cy="48284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1484" y="4881283"/>
            <a:ext cx="1295196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89721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5. Khi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hydrochloric acid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vôi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xảy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tan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Tan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dần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sủi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bọt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65940" y="2132030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vôi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chuyển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màu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132030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48111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15391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16261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519870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71484" y="4891368"/>
            <a:ext cx="1295196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6750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6.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quặng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khai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thác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quá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hậu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Mưa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lũ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Cháy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rừng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128889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Bão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597961" y="2132030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Sạt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đất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48111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461" y="2176584"/>
            <a:ext cx="549303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186386"/>
            <a:ext cx="603557" cy="4828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16" y="1519870"/>
            <a:ext cx="549444" cy="48284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1484" y="4921624"/>
            <a:ext cx="1295196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47035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7.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vôi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dùng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sản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xuất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gang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sản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xuất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vôi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sống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128889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sản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xuất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nhôm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132030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sản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xuất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dây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điện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48111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15391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16261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519870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1484" y="4891368"/>
            <a:ext cx="1295196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86116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6" y="149902"/>
            <a:ext cx="8255363" cy="1203448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8.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liệu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liệu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nhiên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? 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hóa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bản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cát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128889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vôi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132030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dầu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mỏ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1481116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15391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16261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496094"/>
            <a:ext cx="603557" cy="530398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81569" y="4871197"/>
            <a:ext cx="1295196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31610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9.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liệu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sản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xuất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xi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măng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ngói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gốm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thủy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tinh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vôi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dầu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mỏ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128889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cát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132030"/>
            <a:ext cx="3680099" cy="5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quặng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bauxite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48111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62" y="2176584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16261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16" y="1519870"/>
            <a:ext cx="549444" cy="48284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1484" y="4891368"/>
            <a:ext cx="1295196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67514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>
            <a:extLst>
              <a:ext uri="{FF2B5EF4-FFF2-40B4-BE49-F238E27FC236}">
                <a16:creationId xmlns:a16="http://schemas.microsoft.com/office/drawing/2014/main" id="{DA079D99-9FAD-4F3B-984D-897FB885C2E1}"/>
              </a:ext>
            </a:extLst>
          </p:cNvPr>
          <p:cNvSpPr/>
          <p:nvPr/>
        </p:nvSpPr>
        <p:spPr>
          <a:xfrm>
            <a:off x="6609736" y="92537"/>
            <a:ext cx="786938" cy="7869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68F8C9-9363-411D-9575-F40C87BD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tabLst>
                <a:tab pos="2689225" algn="l"/>
              </a:tabLst>
            </a:pPr>
            <a:r>
              <a:rPr lang="es-ES" dirty="0"/>
              <a:t>I. </a:t>
            </a:r>
            <a:r>
              <a:rPr lang="es-ES" dirty="0" err="1"/>
              <a:t>Các</a:t>
            </a:r>
            <a:r>
              <a:rPr lang="es-ES" dirty="0"/>
              <a:t> </a:t>
            </a:r>
            <a:r>
              <a:rPr lang="es-ES" dirty="0" err="1"/>
              <a:t>loại</a:t>
            </a:r>
            <a:r>
              <a:rPr lang="es-ES" dirty="0"/>
              <a:t> </a:t>
            </a:r>
            <a:r>
              <a:rPr lang="es-ES" dirty="0" err="1"/>
              <a:t>nguyên</a:t>
            </a:r>
            <a:r>
              <a:rPr lang="es-ES" dirty="0"/>
              <a:t> </a:t>
            </a:r>
            <a:r>
              <a:rPr lang="es-ES" dirty="0" err="1"/>
              <a:t>liệu</a:t>
            </a:r>
            <a:endParaRPr lang="en-US" sz="3000" b="1" dirty="0">
              <a:latin typeface="Poiret One" panose="020000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D8C33C-7319-70DE-8D40-779D237EB861}"/>
              </a:ext>
            </a:extLst>
          </p:cNvPr>
          <p:cNvSpPr/>
          <p:nvPr/>
        </p:nvSpPr>
        <p:spPr>
          <a:xfrm>
            <a:off x="3291840" y="1391920"/>
            <a:ext cx="2336800" cy="64008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Nguyên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liệu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371C21F-E768-224C-299F-D6B4FD6B18B4}"/>
              </a:ext>
            </a:extLst>
          </p:cNvPr>
          <p:cNvSpPr/>
          <p:nvPr/>
        </p:nvSpPr>
        <p:spPr>
          <a:xfrm>
            <a:off x="1381760" y="2977243"/>
            <a:ext cx="2346960" cy="98171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Nguyên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liệu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tự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nhiên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918DF9-B4C7-BFEF-BA53-7AFB13020922}"/>
              </a:ext>
            </a:extLst>
          </p:cNvPr>
          <p:cNvSpPr/>
          <p:nvPr/>
        </p:nvSpPr>
        <p:spPr>
          <a:xfrm>
            <a:off x="4882730" y="2977243"/>
            <a:ext cx="2529840" cy="91025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Nguyên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liệu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tạo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878ABC8-59E2-412F-3D5E-6B3C8899BE34}"/>
              </a:ext>
            </a:extLst>
          </p:cNvPr>
          <p:cNvSpPr/>
          <p:nvPr/>
        </p:nvSpPr>
        <p:spPr>
          <a:xfrm rot="2405039">
            <a:off x="3325694" y="2055689"/>
            <a:ext cx="375920" cy="8818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3C5CE22-456A-A62B-8C7D-F67F16265D49}"/>
              </a:ext>
            </a:extLst>
          </p:cNvPr>
          <p:cNvSpPr/>
          <p:nvPr/>
        </p:nvSpPr>
        <p:spPr>
          <a:xfrm rot="19118183">
            <a:off x="5447111" y="2049458"/>
            <a:ext cx="375920" cy="8818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81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AD6C25-F30F-DB54-0C28-3BB0833AD47D}"/>
              </a:ext>
            </a:extLst>
          </p:cNvPr>
          <p:cNvSpPr/>
          <p:nvPr/>
        </p:nvSpPr>
        <p:spPr>
          <a:xfrm>
            <a:off x="223520" y="1962150"/>
            <a:ext cx="1940560" cy="74041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Nguyên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liệu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nhiên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6AEE97-B162-747F-226B-74ECA01EB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719" y="1545096"/>
            <a:ext cx="2247265" cy="157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55F4AF65-87EE-EC46-DEED-2CA0C97FC759}"/>
              </a:ext>
            </a:extLst>
          </p:cNvPr>
          <p:cNvSpPr/>
          <p:nvPr/>
        </p:nvSpPr>
        <p:spPr>
          <a:xfrm>
            <a:off x="5090160" y="2167891"/>
            <a:ext cx="731520" cy="5067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01FF3B0-9177-1A15-F6F2-FEE2A7A67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319" y="1488441"/>
            <a:ext cx="2519681" cy="16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101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AD6C25-F30F-DB54-0C28-3BB0833AD47D}"/>
              </a:ext>
            </a:extLst>
          </p:cNvPr>
          <p:cNvSpPr/>
          <p:nvPr/>
        </p:nvSpPr>
        <p:spPr>
          <a:xfrm>
            <a:off x="110490" y="1962150"/>
            <a:ext cx="1940560" cy="74041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Nguyên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liệu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nhiên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C2D80E9-3B59-B852-6E61-4CFA6C7B7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205" y="457517"/>
            <a:ext cx="2195830" cy="150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07908FA-7612-C122-6990-4F61CD33D7D3}"/>
              </a:ext>
            </a:extLst>
          </p:cNvPr>
          <p:cNvSpPr txBox="1">
            <a:spLocks/>
          </p:cNvSpPr>
          <p:nvPr/>
        </p:nvSpPr>
        <p:spPr>
          <a:xfrm>
            <a:off x="2610485" y="1954528"/>
            <a:ext cx="1525270" cy="5174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Poiret One" panose="02000000000000000000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Quặng</a:t>
            </a:r>
            <a:r>
              <a:rPr lang="en-US" dirty="0"/>
              <a:t> </a:t>
            </a:r>
            <a:r>
              <a:rPr lang="en-US" dirty="0" err="1"/>
              <a:t>sắt</a:t>
            </a:r>
            <a:endParaRPr lang="en-US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39A5FA0D-1BDA-9A55-DFE9-7B8FC491D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40" y="446087"/>
            <a:ext cx="2241232" cy="151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B93FED7-9A94-5566-2F58-B4C599A7B0CA}"/>
              </a:ext>
            </a:extLst>
          </p:cNvPr>
          <p:cNvSpPr txBox="1">
            <a:spLocks/>
          </p:cNvSpPr>
          <p:nvPr/>
        </p:nvSpPr>
        <p:spPr>
          <a:xfrm>
            <a:off x="4784090" y="1962150"/>
            <a:ext cx="1973580" cy="5174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Poiret One" panose="02000000000000000000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Quặng</a:t>
            </a:r>
            <a:r>
              <a:rPr lang="en-US" dirty="0"/>
              <a:t> bauxite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42C6B455-00EC-B988-357A-0884A57AF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877" y="455295"/>
            <a:ext cx="2241232" cy="151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28CE2EA-9DE1-B4DF-3CFD-B14077908830}"/>
              </a:ext>
            </a:extLst>
          </p:cNvPr>
          <p:cNvSpPr txBox="1">
            <a:spLocks/>
          </p:cNvSpPr>
          <p:nvPr/>
        </p:nvSpPr>
        <p:spPr>
          <a:xfrm>
            <a:off x="7116127" y="1954529"/>
            <a:ext cx="1973580" cy="5174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Poiret One" panose="02000000000000000000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Quặng</a:t>
            </a:r>
            <a:r>
              <a:rPr lang="en-US" dirty="0"/>
              <a:t> </a:t>
            </a:r>
            <a:r>
              <a:rPr lang="en-US" dirty="0" err="1"/>
              <a:t>vàng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3B6E18-D160-8C5F-42C5-97F292837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85" y="2571750"/>
            <a:ext cx="2195830" cy="171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A85CF68-56F3-EEC9-F27B-EB169C3FA819}"/>
              </a:ext>
            </a:extLst>
          </p:cNvPr>
          <p:cNvSpPr txBox="1">
            <a:spLocks/>
          </p:cNvSpPr>
          <p:nvPr/>
        </p:nvSpPr>
        <p:spPr>
          <a:xfrm>
            <a:off x="3468372" y="4291647"/>
            <a:ext cx="1764505" cy="5174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Poiret One" panose="02000000000000000000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Quặng</a:t>
            </a:r>
            <a:r>
              <a:rPr lang="en-US" dirty="0"/>
              <a:t> </a:t>
            </a:r>
            <a:r>
              <a:rPr lang="en-US" dirty="0" err="1"/>
              <a:t>thiếc</a:t>
            </a: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16DE391-FAD8-F13C-B943-D22760A55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766" y="2663894"/>
            <a:ext cx="2241232" cy="162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C1390F-907B-F28A-CC0F-F7F5603557FD}"/>
              </a:ext>
            </a:extLst>
          </p:cNvPr>
          <p:cNvSpPr txBox="1">
            <a:spLocks/>
          </p:cNvSpPr>
          <p:nvPr/>
        </p:nvSpPr>
        <p:spPr>
          <a:xfrm>
            <a:off x="6249987" y="4291647"/>
            <a:ext cx="1764506" cy="5174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Poiret One" panose="02000000000000000000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Quặng</a:t>
            </a:r>
            <a:r>
              <a:rPr lang="en-US" dirty="0"/>
              <a:t> </a:t>
            </a:r>
            <a:r>
              <a:rPr lang="en-US" dirty="0" err="1"/>
              <a:t>đồng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560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53F38BF8-9292-C90A-6612-43F916FCB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916" y="1724851"/>
            <a:ext cx="2253893" cy="162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4AB7C4-BD8F-3C8F-EFCA-156265FF06C7}"/>
              </a:ext>
            </a:extLst>
          </p:cNvPr>
          <p:cNvSpPr/>
          <p:nvPr/>
        </p:nvSpPr>
        <p:spPr>
          <a:xfrm>
            <a:off x="130810" y="2098283"/>
            <a:ext cx="1940560" cy="74041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Nguyên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liệu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nhiên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091325E-5DE0-2B64-A263-315CB6F6581C}"/>
              </a:ext>
            </a:extLst>
          </p:cNvPr>
          <p:cNvSpPr/>
          <p:nvPr/>
        </p:nvSpPr>
        <p:spPr>
          <a:xfrm>
            <a:off x="4618355" y="2342213"/>
            <a:ext cx="416560" cy="386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A18048-FA5B-53EC-08A0-5C121C3EE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750" y="695964"/>
            <a:ext cx="1617662" cy="1620803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28A1F90A-EB8D-B46B-0C58-2A6CCD208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201" y="2535252"/>
            <a:ext cx="2159765" cy="162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98ECFEC1-1358-53E9-C995-0802A35A0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083" y="719555"/>
            <a:ext cx="1699756" cy="1622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3B343FA-36C7-616F-7D7E-3968EC3C9910}"/>
              </a:ext>
            </a:extLst>
          </p:cNvPr>
          <p:cNvSpPr txBox="1">
            <a:spLocks/>
          </p:cNvSpPr>
          <p:nvPr/>
        </p:nvSpPr>
        <p:spPr>
          <a:xfrm>
            <a:off x="2469513" y="3447254"/>
            <a:ext cx="1792995" cy="5174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Poiret One" panose="02000000000000000000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liệu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F188CA1-40F4-4FB4-CE33-048FDD18A394}"/>
              </a:ext>
            </a:extLst>
          </p:cNvPr>
          <p:cNvSpPr txBox="1">
            <a:spLocks/>
          </p:cNvSpPr>
          <p:nvPr/>
        </p:nvSpPr>
        <p:spPr>
          <a:xfrm>
            <a:off x="6238759" y="4374542"/>
            <a:ext cx="1792995" cy="5174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Poiret One" panose="02000000000000000000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064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53F38BF8-9292-C90A-6612-43F916FCB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94" y="1761348"/>
            <a:ext cx="2253893" cy="162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4AB7C4-BD8F-3C8F-EFCA-156265FF06C7}"/>
              </a:ext>
            </a:extLst>
          </p:cNvPr>
          <p:cNvSpPr/>
          <p:nvPr/>
        </p:nvSpPr>
        <p:spPr>
          <a:xfrm>
            <a:off x="1014730" y="603191"/>
            <a:ext cx="1940560" cy="74041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Nguyên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liệu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nhiên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091325E-5DE0-2B64-A263-315CB6F6581C}"/>
              </a:ext>
            </a:extLst>
          </p:cNvPr>
          <p:cNvSpPr/>
          <p:nvPr/>
        </p:nvSpPr>
        <p:spPr>
          <a:xfrm>
            <a:off x="3909689" y="2484453"/>
            <a:ext cx="416560" cy="386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3B343FA-36C7-616F-7D7E-3968EC3C9910}"/>
              </a:ext>
            </a:extLst>
          </p:cNvPr>
          <p:cNvSpPr txBox="1">
            <a:spLocks/>
          </p:cNvSpPr>
          <p:nvPr/>
        </p:nvSpPr>
        <p:spPr>
          <a:xfrm>
            <a:off x="1294115" y="3382152"/>
            <a:ext cx="1792995" cy="5174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Poiret One" panose="02000000000000000000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liệu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F188CA1-40F4-4FB4-CE33-048FDD18A394}"/>
              </a:ext>
            </a:extLst>
          </p:cNvPr>
          <p:cNvSpPr txBox="1">
            <a:spLocks/>
          </p:cNvSpPr>
          <p:nvPr/>
        </p:nvSpPr>
        <p:spPr>
          <a:xfrm>
            <a:off x="5686296" y="3382152"/>
            <a:ext cx="2011161" cy="517457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Poiret One" panose="02000000000000000000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918B9B-A48D-0394-4FFB-D3476AA26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312" y="1761348"/>
            <a:ext cx="2768540" cy="162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346CF1-6E71-48A5-4B94-5F40B5A54CFA}"/>
              </a:ext>
            </a:extLst>
          </p:cNvPr>
          <p:cNvSpPr/>
          <p:nvPr/>
        </p:nvSpPr>
        <p:spPr>
          <a:xfrm>
            <a:off x="5574032" y="588394"/>
            <a:ext cx="1940560" cy="74041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Nguyên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liệu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nhân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tạo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03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Right 4">
            <a:extLst>
              <a:ext uri="{FF2B5EF4-FFF2-40B4-BE49-F238E27FC236}">
                <a16:creationId xmlns:a16="http://schemas.microsoft.com/office/drawing/2014/main" id="{5091325E-5DE0-2B64-A263-315CB6F6581C}"/>
              </a:ext>
            </a:extLst>
          </p:cNvPr>
          <p:cNvSpPr/>
          <p:nvPr/>
        </p:nvSpPr>
        <p:spPr>
          <a:xfrm>
            <a:off x="3156513" y="2671329"/>
            <a:ext cx="416560" cy="386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F188CA1-40F4-4FB4-CE33-048FDD18A394}"/>
              </a:ext>
            </a:extLst>
          </p:cNvPr>
          <p:cNvSpPr txBox="1">
            <a:spLocks/>
          </p:cNvSpPr>
          <p:nvPr/>
        </p:nvSpPr>
        <p:spPr>
          <a:xfrm>
            <a:off x="559356" y="3633877"/>
            <a:ext cx="2011161" cy="517457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Poiret One" panose="02000000000000000000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918B9B-A48D-0394-4FFB-D3476AA26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19" y="2094862"/>
            <a:ext cx="2628834" cy="153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346CF1-6E71-48A5-4B94-5F40B5A54CFA}"/>
              </a:ext>
            </a:extLst>
          </p:cNvPr>
          <p:cNvSpPr/>
          <p:nvPr/>
        </p:nvSpPr>
        <p:spPr>
          <a:xfrm>
            <a:off x="643517" y="1110979"/>
            <a:ext cx="1940560" cy="74041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Nguyên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liệu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nhân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tạo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41B06BB-0E75-4231-2D15-70076B06B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00" y="294932"/>
            <a:ext cx="2010733" cy="18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B25464-44AE-32B3-E24D-9749B3BBA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223" y="294932"/>
            <a:ext cx="1889524" cy="18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631E2D8-7982-44CE-7E3C-7348092CF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317" y="2213752"/>
            <a:ext cx="24003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645C90-CBC7-B165-903B-BC3B64E0A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9221" y="2619829"/>
            <a:ext cx="2371550" cy="1588146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97F1762-D1E6-2027-AF91-103F12B82EBF}"/>
              </a:ext>
            </a:extLst>
          </p:cNvPr>
          <p:cNvSpPr txBox="1">
            <a:spLocks/>
          </p:cNvSpPr>
          <p:nvPr/>
        </p:nvSpPr>
        <p:spPr>
          <a:xfrm>
            <a:off x="5442723" y="4409846"/>
            <a:ext cx="1792995" cy="5174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Poiret One" panose="02000000000000000000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75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73B05E9-8859-5DC1-FDDE-E6036F772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608348"/>
              </p:ext>
            </p:extLst>
          </p:nvPr>
        </p:nvGraphicFramePr>
        <p:xfrm>
          <a:off x="99060" y="123644"/>
          <a:ext cx="8945880" cy="4727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480">
                  <a:extLst>
                    <a:ext uri="{9D8B030D-6E8A-4147-A177-3AD203B41FA5}">
                      <a16:colId xmlns:a16="http://schemas.microsoft.com/office/drawing/2014/main" val="3755428544"/>
                    </a:ext>
                  </a:extLst>
                </a:gridCol>
                <a:gridCol w="2909100">
                  <a:extLst>
                    <a:ext uri="{9D8B030D-6E8A-4147-A177-3AD203B41FA5}">
                      <a16:colId xmlns:a16="http://schemas.microsoft.com/office/drawing/2014/main" val="1165858231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1266009550"/>
                    </a:ext>
                  </a:extLst>
                </a:gridCol>
                <a:gridCol w="2236470">
                  <a:extLst>
                    <a:ext uri="{9D8B030D-6E8A-4147-A177-3AD203B41FA5}">
                      <a16:colId xmlns:a16="http://schemas.microsoft.com/office/drawing/2014/main" val="2826821887"/>
                    </a:ext>
                  </a:extLst>
                </a:gridCol>
              </a:tblGrid>
              <a:tr h="442537">
                <a:tc>
                  <a:txBody>
                    <a:bodyPr/>
                    <a:lstStyle/>
                    <a:p>
                      <a:pPr algn="l"/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Đá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vôi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Quặng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sắt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Quặng</a:t>
                      </a:r>
                      <a:r>
                        <a:rPr lang="en-US" sz="2400" dirty="0"/>
                        <a:t> bauxite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9950919"/>
                  </a:ext>
                </a:extLst>
              </a:tr>
              <a:tr h="800743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1. Thành </a:t>
                      </a:r>
                      <a:r>
                        <a:rPr lang="en-US" sz="2000" dirty="0" err="1"/>
                        <a:t>phần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chủ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yếu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462268"/>
                  </a:ext>
                </a:extLst>
              </a:tr>
              <a:tr h="766676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2. </a:t>
                      </a:r>
                      <a:r>
                        <a:rPr lang="en-US" sz="2000" dirty="0" err="1"/>
                        <a:t>Nơi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tập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trung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735447"/>
                  </a:ext>
                </a:extLst>
              </a:tr>
              <a:tr h="1363567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3. </a:t>
                      </a:r>
                      <a:r>
                        <a:rPr lang="en-US" sz="2000" dirty="0" err="1"/>
                        <a:t>Các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ứng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dụng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chính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705159"/>
                  </a:ext>
                </a:extLst>
              </a:tr>
              <a:tr h="1338993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4. </a:t>
                      </a:r>
                      <a:r>
                        <a:rPr lang="en-US" sz="2000" dirty="0" err="1"/>
                        <a:t>Tác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hại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của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việc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khai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thác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quá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mức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78976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5F94533-D5A7-DCC4-0778-7BAB093DF924}"/>
              </a:ext>
            </a:extLst>
          </p:cNvPr>
          <p:cNvSpPr txBox="1"/>
          <p:nvPr/>
        </p:nvSpPr>
        <p:spPr>
          <a:xfrm>
            <a:off x="1884680" y="765117"/>
            <a:ext cx="229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Calcium carbonate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4BE0E9-FE36-1863-9F3F-8FE87A2D9355}"/>
              </a:ext>
            </a:extLst>
          </p:cNvPr>
          <p:cNvSpPr txBox="1"/>
          <p:nvPr/>
        </p:nvSpPr>
        <p:spPr>
          <a:xfrm>
            <a:off x="1828800" y="1455186"/>
            <a:ext cx="265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tỉnh</a:t>
            </a:r>
            <a:r>
              <a:rPr lang="en-US" sz="1800" dirty="0"/>
              <a:t> </a:t>
            </a:r>
            <a:r>
              <a:rPr lang="en-US" sz="1800" dirty="0" err="1"/>
              <a:t>phía</a:t>
            </a:r>
            <a:r>
              <a:rPr lang="en-US" sz="1800" dirty="0"/>
              <a:t> </a:t>
            </a:r>
            <a:r>
              <a:rPr lang="en-US" sz="1800" dirty="0" err="1"/>
              <a:t>Bắc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Bắc</a:t>
            </a:r>
            <a:r>
              <a:rPr lang="en-US" sz="1800" dirty="0"/>
              <a:t> Trung </a:t>
            </a:r>
            <a:r>
              <a:rPr lang="en-US" sz="1800" dirty="0" err="1"/>
              <a:t>Bộ</a:t>
            </a:r>
            <a:r>
              <a:rPr lang="en-US" sz="18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608D48-4E4A-1C15-2C59-FE4324FA1D29}"/>
              </a:ext>
            </a:extLst>
          </p:cNvPr>
          <p:cNvSpPr txBox="1"/>
          <p:nvPr/>
        </p:nvSpPr>
        <p:spPr>
          <a:xfrm>
            <a:off x="1706880" y="2232730"/>
            <a:ext cx="296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- </a:t>
            </a:r>
            <a:r>
              <a:rPr lang="en-US" sz="1800" dirty="0" err="1"/>
              <a:t>Sản</a:t>
            </a:r>
            <a:r>
              <a:rPr lang="en-US" sz="1800" dirty="0"/>
              <a:t> </a:t>
            </a:r>
            <a:r>
              <a:rPr lang="en-US" sz="1800" dirty="0" err="1"/>
              <a:t>xuất</a:t>
            </a:r>
            <a:r>
              <a:rPr lang="en-US" sz="1800" dirty="0"/>
              <a:t> </a:t>
            </a:r>
            <a:r>
              <a:rPr lang="en-US" sz="1800" dirty="0" err="1"/>
              <a:t>vôi</a:t>
            </a:r>
            <a:r>
              <a:rPr lang="en-US" sz="1800" dirty="0"/>
              <a:t> </a:t>
            </a:r>
            <a:r>
              <a:rPr lang="en-US" sz="1800" dirty="0" err="1"/>
              <a:t>sống</a:t>
            </a:r>
            <a:r>
              <a:rPr lang="en-US" sz="1800" dirty="0"/>
              <a:t>.</a:t>
            </a:r>
          </a:p>
          <a:p>
            <a:pPr algn="l"/>
            <a:r>
              <a:rPr lang="en-US" sz="1800" dirty="0"/>
              <a:t>- </a:t>
            </a:r>
            <a:r>
              <a:rPr lang="en-US" sz="1800" dirty="0" err="1"/>
              <a:t>Đập</a:t>
            </a:r>
            <a:r>
              <a:rPr lang="en-US" sz="1800" dirty="0"/>
              <a:t> </a:t>
            </a:r>
            <a:r>
              <a:rPr lang="en-US" sz="1800" dirty="0" err="1"/>
              <a:t>nhỏ</a:t>
            </a:r>
            <a:r>
              <a:rPr lang="en-US" sz="1800" dirty="0"/>
              <a:t> </a:t>
            </a: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en-US" sz="1800" dirty="0" err="1"/>
              <a:t>làm</a:t>
            </a:r>
            <a:r>
              <a:rPr lang="en-US" sz="1800" dirty="0"/>
              <a:t> </a:t>
            </a:r>
            <a:r>
              <a:rPr lang="en-US" sz="1800" dirty="0" err="1"/>
              <a:t>đường</a:t>
            </a:r>
            <a:r>
              <a:rPr lang="en-US" sz="1800" dirty="0"/>
              <a:t>, </a:t>
            </a:r>
            <a:r>
              <a:rPr lang="en-US" sz="1800" dirty="0" err="1"/>
              <a:t>bê</a:t>
            </a:r>
            <a:r>
              <a:rPr lang="en-US" sz="1800" dirty="0"/>
              <a:t> </a:t>
            </a:r>
            <a:r>
              <a:rPr lang="en-US" sz="1800" dirty="0" err="1"/>
              <a:t>tông</a:t>
            </a:r>
            <a:r>
              <a:rPr lang="en-US" sz="1800" dirty="0"/>
              <a:t>.</a:t>
            </a:r>
          </a:p>
          <a:p>
            <a:pPr algn="l"/>
            <a:r>
              <a:rPr lang="en-US" sz="1800" dirty="0"/>
              <a:t>- </a:t>
            </a:r>
            <a:r>
              <a:rPr lang="en-US" sz="1800" dirty="0" err="1"/>
              <a:t>Sản</a:t>
            </a:r>
            <a:r>
              <a:rPr lang="en-US" sz="1800" dirty="0"/>
              <a:t> </a:t>
            </a:r>
            <a:r>
              <a:rPr lang="en-US" sz="1800" dirty="0" err="1"/>
              <a:t>xuất</a:t>
            </a:r>
            <a:r>
              <a:rPr lang="en-US" sz="1800" dirty="0"/>
              <a:t> </a:t>
            </a:r>
            <a:r>
              <a:rPr lang="en-US" sz="1800" dirty="0" err="1"/>
              <a:t>cao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, </a:t>
            </a:r>
            <a:r>
              <a:rPr lang="en-US" sz="1800" dirty="0" err="1"/>
              <a:t>xà</a:t>
            </a:r>
            <a:r>
              <a:rPr lang="en-US" sz="1800" dirty="0"/>
              <a:t> </a:t>
            </a:r>
            <a:r>
              <a:rPr lang="en-US" sz="1800" dirty="0" err="1"/>
              <a:t>phòng</a:t>
            </a:r>
            <a:r>
              <a:rPr lang="en-US" sz="1800" dirty="0"/>
              <a:t>,…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FFC8DF-2435-7616-0338-47FB2BAB718A}"/>
              </a:ext>
            </a:extLst>
          </p:cNvPr>
          <p:cNvSpPr txBox="1"/>
          <p:nvPr/>
        </p:nvSpPr>
        <p:spPr>
          <a:xfrm>
            <a:off x="1706880" y="3596836"/>
            <a:ext cx="2651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- </a:t>
            </a:r>
            <a:r>
              <a:rPr lang="en-US" sz="1800" dirty="0" err="1"/>
              <a:t>Gây</a:t>
            </a:r>
            <a:r>
              <a:rPr lang="en-US" sz="1800" dirty="0"/>
              <a:t> ô </a:t>
            </a:r>
            <a:r>
              <a:rPr lang="en-US" sz="1800" dirty="0" err="1"/>
              <a:t>nhiễm</a:t>
            </a:r>
            <a:r>
              <a:rPr lang="en-US" sz="1800" dirty="0"/>
              <a:t> </a:t>
            </a:r>
            <a:r>
              <a:rPr lang="en-US" sz="1800" dirty="0" err="1"/>
              <a:t>môi</a:t>
            </a:r>
            <a:r>
              <a:rPr lang="en-US" sz="1800" dirty="0"/>
              <a:t> </a:t>
            </a:r>
            <a:r>
              <a:rPr lang="en-US" sz="1800" dirty="0" err="1"/>
              <a:t>trường</a:t>
            </a:r>
            <a:r>
              <a:rPr lang="en-US" sz="1800" dirty="0"/>
              <a:t>.</a:t>
            </a:r>
          </a:p>
          <a:p>
            <a:pPr algn="l"/>
            <a:r>
              <a:rPr lang="en-US" sz="1800" dirty="0"/>
              <a:t>- </a:t>
            </a:r>
            <a:r>
              <a:rPr lang="en-US" sz="1800" dirty="0" err="1"/>
              <a:t>Gây</a:t>
            </a:r>
            <a:r>
              <a:rPr lang="en-US" sz="1800" dirty="0"/>
              <a:t> </a:t>
            </a:r>
            <a:r>
              <a:rPr lang="en-US" sz="1800" dirty="0" err="1"/>
              <a:t>sụt</a:t>
            </a:r>
            <a:r>
              <a:rPr lang="en-US" sz="1800" dirty="0"/>
              <a:t> </a:t>
            </a:r>
            <a:r>
              <a:rPr lang="en-US" sz="1800" dirty="0" err="1"/>
              <a:t>lún</a:t>
            </a:r>
            <a:endParaRPr lang="en-US" sz="1800" dirty="0"/>
          </a:p>
          <a:p>
            <a:pPr algn="l"/>
            <a:r>
              <a:rPr lang="en-US" sz="1800" dirty="0"/>
              <a:t>- </a:t>
            </a:r>
            <a:r>
              <a:rPr lang="en-US" sz="1800" dirty="0" err="1"/>
              <a:t>Nung</a:t>
            </a:r>
            <a:r>
              <a:rPr lang="en-US" sz="1800" dirty="0"/>
              <a:t> </a:t>
            </a:r>
            <a:r>
              <a:rPr lang="en-US" sz="1800" dirty="0" err="1"/>
              <a:t>vôi</a:t>
            </a:r>
            <a:r>
              <a:rPr lang="en-US" sz="1800" dirty="0"/>
              <a:t> </a:t>
            </a:r>
            <a:r>
              <a:rPr lang="en-US" sz="1800" dirty="0" err="1"/>
              <a:t>gây</a:t>
            </a:r>
            <a:r>
              <a:rPr lang="en-US" sz="1800" dirty="0"/>
              <a:t> ô </a:t>
            </a:r>
            <a:r>
              <a:rPr lang="en-US" sz="1800" dirty="0" err="1"/>
              <a:t>nhiễm</a:t>
            </a:r>
            <a:r>
              <a:rPr lang="en-US" sz="1800" dirty="0"/>
              <a:t> </a:t>
            </a:r>
            <a:r>
              <a:rPr lang="en-US" sz="1800" dirty="0" err="1"/>
              <a:t>không</a:t>
            </a:r>
            <a:r>
              <a:rPr lang="en-US" sz="1800" dirty="0"/>
              <a:t> </a:t>
            </a:r>
            <a:r>
              <a:rPr lang="en-US" sz="1800" dirty="0" err="1"/>
              <a:t>khí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227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rgbClr val="F9F9F1"/>
      </a:lt1>
      <a:dk2>
        <a:srgbClr val="3E4C4C"/>
      </a:dk2>
      <a:lt2>
        <a:srgbClr val="A3D392"/>
      </a:lt2>
      <a:accent1>
        <a:srgbClr val="89C773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uphin template">
  <a:themeElements>
    <a:clrScheme name="Custom 347">
      <a:dk1>
        <a:srgbClr val="210635"/>
      </a:dk1>
      <a:lt1>
        <a:srgbClr val="FFFFFF"/>
      </a:lt1>
      <a:dk2>
        <a:srgbClr val="89828F"/>
      </a:dk2>
      <a:lt2>
        <a:srgbClr val="F4F3F8"/>
      </a:lt2>
      <a:accent1>
        <a:srgbClr val="725DCF"/>
      </a:accent1>
      <a:accent2>
        <a:srgbClr val="BD6DE0"/>
      </a:accent2>
      <a:accent3>
        <a:srgbClr val="F07249"/>
      </a:accent3>
      <a:accent4>
        <a:srgbClr val="FFB200"/>
      </a:accent4>
      <a:accent5>
        <a:srgbClr val="9D91EE"/>
      </a:accent5>
      <a:accent6>
        <a:srgbClr val="3691E0"/>
      </a:accent6>
      <a:hlink>
        <a:srgbClr val="6A5DC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60F9265880FE949BE8C3D0F37C1ED3D" ma:contentTypeVersion="2" ma:contentTypeDescription="Crear nuevo documento." ma:contentTypeScope="" ma:versionID="6324523375f5276df15901b2904a8cd9">
  <xsd:schema xmlns:xsd="http://www.w3.org/2001/XMLSchema" xmlns:xs="http://www.w3.org/2001/XMLSchema" xmlns:p="http://schemas.microsoft.com/office/2006/metadata/properties" xmlns:ns3="3f268bcc-9c2a-49f3-9cb3-db7f72c2a58d" targetNamespace="http://schemas.microsoft.com/office/2006/metadata/properties" ma:root="true" ma:fieldsID="8e3f4d39d2faae94feeda0b25b8144f3" ns3:_="">
    <xsd:import namespace="3f268bcc-9c2a-49f3-9cb3-db7f72c2a58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268bcc-9c2a-49f3-9cb3-db7f72c2a5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3793DF-674F-4C25-8DD1-2BF3AFB246E6}">
  <ds:schemaRefs>
    <ds:schemaRef ds:uri="http://www.w3.org/XML/1998/namespace"/>
    <ds:schemaRef ds:uri="http://schemas.microsoft.com/office/infopath/2007/PartnerControls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3f268bcc-9c2a-49f3-9cb3-db7f72c2a58d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A4D2616-482F-4E99-BD1E-BF5EB26CAF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29A6F5-7966-4245-8D7A-1C8C9B0637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268bcc-9c2a-49f3-9cb3-db7f72c2a5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10404</TotalTime>
  <Words>828</Words>
  <Application>Microsoft Office PowerPoint</Application>
  <PresentationFormat>On-screen Show (16:9)</PresentationFormat>
  <Paragraphs>166</Paragraphs>
  <Slides>27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Catamaran</vt:lpstr>
      <vt:lpstr>Catamaran Thin</vt:lpstr>
      <vt:lpstr>Montserrat</vt:lpstr>
      <vt:lpstr>Poiret One</vt:lpstr>
      <vt:lpstr>Tahoma</vt:lpstr>
      <vt:lpstr>Times New Roman</vt:lpstr>
      <vt:lpstr>Wingdings</vt:lpstr>
      <vt:lpstr>Office Theme</vt:lpstr>
      <vt:lpstr>Dauphin template</vt:lpstr>
      <vt:lpstr>MỘT SỐ NGUYÊN LIỆU</vt:lpstr>
      <vt:lpstr>PowerPoint Presentation</vt:lpstr>
      <vt:lpstr>I. Các loại nguyên liệu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hiểu ở Việt Nam có những vùng nào có nhiều núi đá và núi đá vôi.</vt:lpstr>
      <vt:lpstr>Quan sát và nêu thành phần, màu sắc của đá vôi.</vt:lpstr>
      <vt:lpstr>PowerPoint Presentation</vt:lpstr>
      <vt:lpstr>Quan sát video và nêu hiện tượng</vt:lpstr>
      <vt:lpstr>PowerPoint Presentation</vt:lpstr>
      <vt:lpstr>GHI NHỚ, TỔNG KẾT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CONTINUITY FRAMEWORKS MEETING</dc:title>
  <dc:creator>OS</dc:creator>
  <cp:lastModifiedBy>cambadl8814@gmail.com</cp:lastModifiedBy>
  <cp:revision>7</cp:revision>
  <dcterms:created xsi:type="dcterms:W3CDTF">2021-10-12T08:06:43Z</dcterms:created>
  <dcterms:modified xsi:type="dcterms:W3CDTF">2023-12-16T15:32:11Z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0x010100E60F9265880FE949BE8C3D0F37C1ED3D</vt:lpwstr>
  </property>
</Properties>
</file>