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7" r:id="rId9"/>
    <p:sldId id="278" r:id="rId10"/>
    <p:sldId id="268" r:id="rId11"/>
    <p:sldId id="265" r:id="rId12"/>
    <p:sldId id="283" r:id="rId13"/>
    <p:sldId id="279" r:id="rId14"/>
    <p:sldId id="280" r:id="rId15"/>
    <p:sldId id="269" r:id="rId16"/>
    <p:sldId id="282" r:id="rId17"/>
    <p:sldId id="284" r:id="rId18"/>
    <p:sldId id="285" r:id="rId19"/>
    <p:sldId id="286" r:id="rId20"/>
    <p:sldId id="287" r:id="rId21"/>
    <p:sldId id="271" r:id="rId22"/>
    <p:sldId id="272" r:id="rId23"/>
    <p:sldId id="273" r:id="rId24"/>
    <p:sldId id="274" r:id="rId25"/>
    <p:sldId id="275" r:id="rId26"/>
    <p:sldId id="276" r:id="rId27"/>
    <p:sldId id="264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C01A7A-8CF0-4129-ACA8-5129297B090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B90C15-E437-45FC-BF71-4E753572C70D}">
      <dgm:prSet phldrT="[Text]" custT="1"/>
      <dgm:spPr>
        <a:solidFill>
          <a:srgbClr val="FFFF00"/>
        </a:solidFill>
      </dgm:spPr>
      <dgm:t>
        <a:bodyPr/>
        <a:lstStyle/>
        <a:p>
          <a:pPr>
            <a:buNone/>
          </a:pPr>
          <a:r>
            <a:rPr lang="en-GB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ÁNH SÁNG LÀ MỘT DẠNG NĂNG LƯỢNG</a:t>
          </a:r>
          <a:endParaRPr lang="en-US" sz="3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49CD1F-5B02-4E8C-80EB-5AAAE5E170F5}" type="parTrans" cxnId="{38AE6B98-02D8-4FF4-89B0-B5DE8379765A}">
      <dgm:prSet/>
      <dgm:spPr/>
      <dgm:t>
        <a:bodyPr/>
        <a:lstStyle/>
        <a:p>
          <a:endParaRPr lang="en-US"/>
        </a:p>
      </dgm:t>
    </dgm:pt>
    <dgm:pt modelId="{4831349F-CFB8-42A7-8745-3DB263F533CB}" type="sibTrans" cxnId="{38AE6B98-02D8-4FF4-89B0-B5DE8379765A}">
      <dgm:prSet/>
      <dgm:spPr/>
      <dgm:t>
        <a:bodyPr/>
        <a:lstStyle/>
        <a:p>
          <a:endParaRPr lang="en-US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3CC220-294E-48F5-ADE5-E250274AA5CD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VÙNG TỐI</a:t>
          </a:r>
          <a:endParaRPr lang="en-US" sz="3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F1C6D8-152D-472D-92A7-E56A58C78E3B}" type="parTrans" cxnId="{6D4FFFD1-AF17-4542-A097-E746A9C2430A}">
      <dgm:prSet/>
      <dgm:spPr/>
      <dgm:t>
        <a:bodyPr/>
        <a:lstStyle/>
        <a:p>
          <a:endParaRPr lang="en-US"/>
        </a:p>
      </dgm:t>
    </dgm:pt>
    <dgm:pt modelId="{79A56938-430E-4B44-8222-E07D30AD4266}" type="sibTrans" cxnId="{6D4FFFD1-AF17-4542-A097-E746A9C2430A}">
      <dgm:prSet/>
      <dgm:spPr/>
      <dgm:t>
        <a:bodyPr/>
        <a:lstStyle/>
        <a:p>
          <a:endParaRPr lang="en-US"/>
        </a:p>
      </dgm:t>
    </dgm:pt>
    <dgm:pt modelId="{6C67A371-D77B-4184-BE2E-B672F55A6401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sz="3000" b="1" dirty="0" smtClean="0"/>
            <a:t> </a:t>
          </a:r>
          <a:r>
            <a:rPr lang="en-GB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CHÙM SÁNG VÀ TIA SÁNG</a:t>
          </a:r>
          <a:endParaRPr lang="en-US" sz="3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93D9B0-F0AD-4A19-AB82-2B75F7CFF3CC}" type="parTrans" cxnId="{7CAB0195-2C79-4897-A1FB-FBBDECA6DAAD}">
      <dgm:prSet/>
      <dgm:spPr/>
      <dgm:t>
        <a:bodyPr/>
        <a:lstStyle/>
        <a:p>
          <a:endParaRPr lang="en-US"/>
        </a:p>
      </dgm:t>
    </dgm:pt>
    <dgm:pt modelId="{AEFD8134-55A4-4F69-9792-84E9B4389BD0}" type="sibTrans" cxnId="{7CAB0195-2C79-4897-A1FB-FBBDECA6DAAD}">
      <dgm:prSet/>
      <dgm:spPr/>
      <dgm:t>
        <a:bodyPr/>
        <a:lstStyle/>
        <a:p>
          <a:endParaRPr lang="en-US"/>
        </a:p>
      </dgm:t>
    </dgm:pt>
    <dgm:pt modelId="{2EDAFA2A-666B-44E1-B08F-F2A9A9A0C0F3}" type="pres">
      <dgm:prSet presAssocID="{D3C01A7A-8CF0-4129-ACA8-5129297B09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0422B4D-2FFF-4B6C-9425-3388A4CD6D77}" type="pres">
      <dgm:prSet presAssocID="{D3C01A7A-8CF0-4129-ACA8-5129297B0909}" presName="Name1" presStyleCnt="0"/>
      <dgm:spPr/>
    </dgm:pt>
    <dgm:pt modelId="{793E4D6A-847D-4EB6-B377-85D598E986E4}" type="pres">
      <dgm:prSet presAssocID="{D3C01A7A-8CF0-4129-ACA8-5129297B0909}" presName="cycle" presStyleCnt="0"/>
      <dgm:spPr/>
    </dgm:pt>
    <dgm:pt modelId="{1E4212E2-CBFC-45A1-9921-E1B70AE6DD04}" type="pres">
      <dgm:prSet presAssocID="{D3C01A7A-8CF0-4129-ACA8-5129297B0909}" presName="srcNode" presStyleLbl="node1" presStyleIdx="0" presStyleCnt="3"/>
      <dgm:spPr/>
    </dgm:pt>
    <dgm:pt modelId="{7996C79B-0740-4A91-9A90-007412C0E0D4}" type="pres">
      <dgm:prSet presAssocID="{D3C01A7A-8CF0-4129-ACA8-5129297B0909}" presName="conn" presStyleLbl="parChTrans1D2" presStyleIdx="0" presStyleCnt="1"/>
      <dgm:spPr/>
      <dgm:t>
        <a:bodyPr/>
        <a:lstStyle/>
        <a:p>
          <a:endParaRPr lang="en-US"/>
        </a:p>
      </dgm:t>
    </dgm:pt>
    <dgm:pt modelId="{DDA8DD58-34ED-4F8C-93A1-6D421E94C5A8}" type="pres">
      <dgm:prSet presAssocID="{D3C01A7A-8CF0-4129-ACA8-5129297B0909}" presName="extraNode" presStyleLbl="node1" presStyleIdx="0" presStyleCnt="3"/>
      <dgm:spPr/>
    </dgm:pt>
    <dgm:pt modelId="{0416CC8D-F8D7-4D5B-9DD3-38482871185D}" type="pres">
      <dgm:prSet presAssocID="{D3C01A7A-8CF0-4129-ACA8-5129297B0909}" presName="dstNode" presStyleLbl="node1" presStyleIdx="0" presStyleCnt="3"/>
      <dgm:spPr/>
    </dgm:pt>
    <dgm:pt modelId="{ED9447BD-0984-4A8D-8C39-98B7A8FE4444}" type="pres">
      <dgm:prSet presAssocID="{11B90C15-E437-45FC-BF71-4E753572C70D}" presName="text_1" presStyleLbl="node1" presStyleIdx="0" presStyleCnt="3" custLinFactNeighborX="-155" custLinFactNeighborY="14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FDAA2C-987B-427B-B2AF-0EE5C6629D63}" type="pres">
      <dgm:prSet presAssocID="{11B90C15-E437-45FC-BF71-4E753572C70D}" presName="accent_1" presStyleCnt="0"/>
      <dgm:spPr/>
    </dgm:pt>
    <dgm:pt modelId="{CC896472-DBB0-4210-A120-F74154B2DBDE}" type="pres">
      <dgm:prSet presAssocID="{11B90C15-E437-45FC-BF71-4E753572C70D}" presName="accentRepeatNode" presStyleLbl="solidFgAcc1" presStyleIdx="0" presStyleCnt="3" custLinFactNeighborX="-2519" custLinFactNeighborY="11775"/>
      <dgm:spPr/>
    </dgm:pt>
    <dgm:pt modelId="{23C49B7D-66AC-47EC-9CF4-7EB8D85D89A3}" type="pres">
      <dgm:prSet presAssocID="{6C67A371-D77B-4184-BE2E-B672F55A6401}" presName="text_2" presStyleLbl="node1" presStyleIdx="1" presStyleCnt="3" custScaleX="100541" custScaleY="1089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76BDBE-3128-4114-84F1-6AF023204F9C}" type="pres">
      <dgm:prSet presAssocID="{6C67A371-D77B-4184-BE2E-B672F55A6401}" presName="accent_2" presStyleCnt="0"/>
      <dgm:spPr/>
    </dgm:pt>
    <dgm:pt modelId="{D708344E-D3FF-4F4E-BC8A-9FFF7BA87090}" type="pres">
      <dgm:prSet presAssocID="{6C67A371-D77B-4184-BE2E-B672F55A6401}" presName="accentRepeatNode" presStyleLbl="solidFgAcc1" presStyleIdx="1" presStyleCnt="3" custLinFactNeighborX="-2786" custLinFactNeighborY="-2925"/>
      <dgm:spPr/>
    </dgm:pt>
    <dgm:pt modelId="{28F9B37D-5BD3-4AAD-9FF6-349F633932F2}" type="pres">
      <dgm:prSet presAssocID="{7F3CC220-294E-48F5-ADE5-E250274AA5CD}" presName="text_3" presStyleLbl="node1" presStyleIdx="2" presStyleCnt="3" custScaleY="132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47A202-5858-4808-B712-BBD784F47E24}" type="pres">
      <dgm:prSet presAssocID="{7F3CC220-294E-48F5-ADE5-E250274AA5CD}" presName="accent_3" presStyleCnt="0"/>
      <dgm:spPr/>
    </dgm:pt>
    <dgm:pt modelId="{0FFF4A76-3DFF-4F30-8B77-750CBEDE7511}" type="pres">
      <dgm:prSet presAssocID="{7F3CC220-294E-48F5-ADE5-E250274AA5CD}" presName="accentRepeatNode" presStyleLbl="solidFgAcc1" presStyleIdx="2" presStyleCnt="3"/>
      <dgm:spPr/>
    </dgm:pt>
  </dgm:ptLst>
  <dgm:cxnLst>
    <dgm:cxn modelId="{6D4FFFD1-AF17-4542-A097-E746A9C2430A}" srcId="{D3C01A7A-8CF0-4129-ACA8-5129297B0909}" destId="{7F3CC220-294E-48F5-ADE5-E250274AA5CD}" srcOrd="2" destOrd="0" parTransId="{A5F1C6D8-152D-472D-92A7-E56A58C78E3B}" sibTransId="{79A56938-430E-4B44-8222-E07D30AD4266}"/>
    <dgm:cxn modelId="{9C692738-399B-415A-9C96-AFE9782B1F82}" type="presOf" srcId="{6C67A371-D77B-4184-BE2E-B672F55A6401}" destId="{23C49B7D-66AC-47EC-9CF4-7EB8D85D89A3}" srcOrd="0" destOrd="0" presId="urn:microsoft.com/office/officeart/2008/layout/VerticalCurvedList"/>
    <dgm:cxn modelId="{7CAB0195-2C79-4897-A1FB-FBBDECA6DAAD}" srcId="{D3C01A7A-8CF0-4129-ACA8-5129297B0909}" destId="{6C67A371-D77B-4184-BE2E-B672F55A6401}" srcOrd="1" destOrd="0" parTransId="{EE93D9B0-F0AD-4A19-AB82-2B75F7CFF3CC}" sibTransId="{AEFD8134-55A4-4F69-9792-84E9B4389BD0}"/>
    <dgm:cxn modelId="{51AFC968-CF4E-442B-B8C2-2D19B1CEB9E1}" type="presOf" srcId="{11B90C15-E437-45FC-BF71-4E753572C70D}" destId="{ED9447BD-0984-4A8D-8C39-98B7A8FE4444}" srcOrd="0" destOrd="0" presId="urn:microsoft.com/office/officeart/2008/layout/VerticalCurvedList"/>
    <dgm:cxn modelId="{38AE6B98-02D8-4FF4-89B0-B5DE8379765A}" srcId="{D3C01A7A-8CF0-4129-ACA8-5129297B0909}" destId="{11B90C15-E437-45FC-BF71-4E753572C70D}" srcOrd="0" destOrd="0" parTransId="{9449CD1F-5B02-4E8C-80EB-5AAAE5E170F5}" sibTransId="{4831349F-CFB8-42A7-8745-3DB263F533CB}"/>
    <dgm:cxn modelId="{E36DF19E-F5C7-4C70-A31F-8585C7E517E6}" type="presOf" srcId="{D3C01A7A-8CF0-4129-ACA8-5129297B0909}" destId="{2EDAFA2A-666B-44E1-B08F-F2A9A9A0C0F3}" srcOrd="0" destOrd="0" presId="urn:microsoft.com/office/officeart/2008/layout/VerticalCurvedList"/>
    <dgm:cxn modelId="{583FF575-0A9C-4974-BEDE-0E414A755280}" type="presOf" srcId="{4831349F-CFB8-42A7-8745-3DB263F533CB}" destId="{7996C79B-0740-4A91-9A90-007412C0E0D4}" srcOrd="0" destOrd="0" presId="urn:microsoft.com/office/officeart/2008/layout/VerticalCurvedList"/>
    <dgm:cxn modelId="{D6AC317E-E2AF-4A48-AD5E-497AF7B4A851}" type="presOf" srcId="{7F3CC220-294E-48F5-ADE5-E250274AA5CD}" destId="{28F9B37D-5BD3-4AAD-9FF6-349F633932F2}" srcOrd="0" destOrd="0" presId="urn:microsoft.com/office/officeart/2008/layout/VerticalCurvedList"/>
    <dgm:cxn modelId="{65FC6F81-3482-4E82-B48C-4B6A50514F03}" type="presParOf" srcId="{2EDAFA2A-666B-44E1-B08F-F2A9A9A0C0F3}" destId="{B0422B4D-2FFF-4B6C-9425-3388A4CD6D77}" srcOrd="0" destOrd="0" presId="urn:microsoft.com/office/officeart/2008/layout/VerticalCurvedList"/>
    <dgm:cxn modelId="{F6CB8FED-D2E1-48DF-BDE2-FE0C116B6103}" type="presParOf" srcId="{B0422B4D-2FFF-4B6C-9425-3388A4CD6D77}" destId="{793E4D6A-847D-4EB6-B377-85D598E986E4}" srcOrd="0" destOrd="0" presId="urn:microsoft.com/office/officeart/2008/layout/VerticalCurvedList"/>
    <dgm:cxn modelId="{E602E6D7-1C38-42F1-AAA0-70B532DC63C1}" type="presParOf" srcId="{793E4D6A-847D-4EB6-B377-85D598E986E4}" destId="{1E4212E2-CBFC-45A1-9921-E1B70AE6DD04}" srcOrd="0" destOrd="0" presId="urn:microsoft.com/office/officeart/2008/layout/VerticalCurvedList"/>
    <dgm:cxn modelId="{064FC578-89BD-4CE6-B71D-25E4AE590080}" type="presParOf" srcId="{793E4D6A-847D-4EB6-B377-85D598E986E4}" destId="{7996C79B-0740-4A91-9A90-007412C0E0D4}" srcOrd="1" destOrd="0" presId="urn:microsoft.com/office/officeart/2008/layout/VerticalCurvedList"/>
    <dgm:cxn modelId="{C03F6CC7-9B03-43D7-AF2D-3EC5A10DFBDC}" type="presParOf" srcId="{793E4D6A-847D-4EB6-B377-85D598E986E4}" destId="{DDA8DD58-34ED-4F8C-93A1-6D421E94C5A8}" srcOrd="2" destOrd="0" presId="urn:microsoft.com/office/officeart/2008/layout/VerticalCurvedList"/>
    <dgm:cxn modelId="{C4B3E1D3-E3EF-42ED-985D-30FEC3AA89F7}" type="presParOf" srcId="{793E4D6A-847D-4EB6-B377-85D598E986E4}" destId="{0416CC8D-F8D7-4D5B-9DD3-38482871185D}" srcOrd="3" destOrd="0" presId="urn:microsoft.com/office/officeart/2008/layout/VerticalCurvedList"/>
    <dgm:cxn modelId="{A3EA9C65-EF2D-47DA-95B3-7FC67EA36CDD}" type="presParOf" srcId="{B0422B4D-2FFF-4B6C-9425-3388A4CD6D77}" destId="{ED9447BD-0984-4A8D-8C39-98B7A8FE4444}" srcOrd="1" destOrd="0" presId="urn:microsoft.com/office/officeart/2008/layout/VerticalCurvedList"/>
    <dgm:cxn modelId="{D44D6031-BA39-4528-AB92-2440845F8858}" type="presParOf" srcId="{B0422B4D-2FFF-4B6C-9425-3388A4CD6D77}" destId="{D0FDAA2C-987B-427B-B2AF-0EE5C6629D63}" srcOrd="2" destOrd="0" presId="urn:microsoft.com/office/officeart/2008/layout/VerticalCurvedList"/>
    <dgm:cxn modelId="{73B10B13-7E02-4951-BCFD-DB99F44643D2}" type="presParOf" srcId="{D0FDAA2C-987B-427B-B2AF-0EE5C6629D63}" destId="{CC896472-DBB0-4210-A120-F74154B2DBDE}" srcOrd="0" destOrd="0" presId="urn:microsoft.com/office/officeart/2008/layout/VerticalCurvedList"/>
    <dgm:cxn modelId="{26DF1065-AD91-4E31-A48E-712439522F1A}" type="presParOf" srcId="{B0422B4D-2FFF-4B6C-9425-3388A4CD6D77}" destId="{23C49B7D-66AC-47EC-9CF4-7EB8D85D89A3}" srcOrd="3" destOrd="0" presId="urn:microsoft.com/office/officeart/2008/layout/VerticalCurvedList"/>
    <dgm:cxn modelId="{CB0B547E-5995-426D-A0D0-B3222236F534}" type="presParOf" srcId="{B0422B4D-2FFF-4B6C-9425-3388A4CD6D77}" destId="{2A76BDBE-3128-4114-84F1-6AF023204F9C}" srcOrd="4" destOrd="0" presId="urn:microsoft.com/office/officeart/2008/layout/VerticalCurvedList"/>
    <dgm:cxn modelId="{6963CA65-B0C6-45AE-A2C3-EF9EBF3DE15B}" type="presParOf" srcId="{2A76BDBE-3128-4114-84F1-6AF023204F9C}" destId="{D708344E-D3FF-4F4E-BC8A-9FFF7BA87090}" srcOrd="0" destOrd="0" presId="urn:microsoft.com/office/officeart/2008/layout/VerticalCurvedList"/>
    <dgm:cxn modelId="{8FAD2C92-8B42-4E8B-8AD0-947625D13A5F}" type="presParOf" srcId="{B0422B4D-2FFF-4B6C-9425-3388A4CD6D77}" destId="{28F9B37D-5BD3-4AAD-9FF6-349F633932F2}" srcOrd="5" destOrd="0" presId="urn:microsoft.com/office/officeart/2008/layout/VerticalCurvedList"/>
    <dgm:cxn modelId="{18B6AE57-81CF-4FEA-8C11-5F00B66F5BC2}" type="presParOf" srcId="{B0422B4D-2FFF-4B6C-9425-3388A4CD6D77}" destId="{B347A202-5858-4808-B712-BBD784F47E24}" srcOrd="6" destOrd="0" presId="urn:microsoft.com/office/officeart/2008/layout/VerticalCurvedList"/>
    <dgm:cxn modelId="{782CA0BE-89CC-4142-952A-87CD884CFDEC}" type="presParOf" srcId="{B347A202-5858-4808-B712-BBD784F47E24}" destId="{0FFF4A76-3DFF-4F30-8B77-750CBEDE75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6C79B-0740-4A91-9A90-007412C0E0D4}">
      <dsp:nvSpPr>
        <dsp:cNvPr id="0" name=""/>
        <dsp:cNvSpPr/>
      </dsp:nvSpPr>
      <dsp:spPr>
        <a:xfrm>
          <a:off x="-7443323" y="-1136012"/>
          <a:ext cx="8845352" cy="8845352"/>
        </a:xfrm>
        <a:prstGeom prst="blockArc">
          <a:avLst>
            <a:gd name="adj1" fmla="val 18900000"/>
            <a:gd name="adj2" fmla="val 2700000"/>
            <a:gd name="adj3" fmla="val 24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447BD-0984-4A8D-8C39-98B7A8FE4444}">
      <dsp:nvSpPr>
        <dsp:cNvPr id="0" name=""/>
        <dsp:cNvSpPr/>
      </dsp:nvSpPr>
      <dsp:spPr>
        <a:xfrm>
          <a:off x="881408" y="675777"/>
          <a:ext cx="10892736" cy="1314665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516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ÁNH SÁNG LÀ MỘT DẠNG NĂNG LƯỢNG</a:t>
          </a:r>
          <a:endParaRPr lang="en-US" sz="30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1408" y="675777"/>
        <a:ext cx="10892736" cy="1314665"/>
      </dsp:txXfrm>
    </dsp:sp>
    <dsp:sp modelId="{CC896472-DBB0-4210-A120-F74154B2DBDE}">
      <dsp:nvSpPr>
        <dsp:cNvPr id="0" name=""/>
        <dsp:cNvSpPr/>
      </dsp:nvSpPr>
      <dsp:spPr>
        <a:xfrm>
          <a:off x="35230" y="686501"/>
          <a:ext cx="1643332" cy="1643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49B7D-66AC-47EC-9CF4-7EB8D85D89A3}">
      <dsp:nvSpPr>
        <dsp:cNvPr id="0" name=""/>
        <dsp:cNvSpPr/>
      </dsp:nvSpPr>
      <dsp:spPr>
        <a:xfrm>
          <a:off x="1348000" y="2570795"/>
          <a:ext cx="10471199" cy="143173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516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3000" b="1" kern="1200" dirty="0" smtClean="0"/>
            <a:t> </a:t>
          </a:r>
          <a:r>
            <a:rPr lang="en-GB" sz="3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CHÙM SÁNG VÀ TIA SÁNG</a:t>
          </a:r>
          <a:endParaRPr lang="en-US" sz="3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8000" y="2570795"/>
        <a:ext cx="10471199" cy="1431736"/>
      </dsp:txXfrm>
    </dsp:sp>
    <dsp:sp modelId="{D708344E-D3FF-4F4E-BC8A-9FFF7BA87090}">
      <dsp:nvSpPr>
        <dsp:cNvPr id="0" name=""/>
        <dsp:cNvSpPr/>
      </dsp:nvSpPr>
      <dsp:spPr>
        <a:xfrm>
          <a:off x="508723" y="2416930"/>
          <a:ext cx="1643332" cy="1643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9B37D-5BD3-4AAD-9FF6-349F633932F2}">
      <dsp:nvSpPr>
        <dsp:cNvPr id="0" name=""/>
        <dsp:cNvSpPr/>
      </dsp:nvSpPr>
      <dsp:spPr>
        <a:xfrm>
          <a:off x="898291" y="4388123"/>
          <a:ext cx="10892736" cy="174107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516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VÙNG TỐI</a:t>
          </a:r>
          <a:endParaRPr lang="en-US" sz="3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8291" y="4388123"/>
        <a:ext cx="10892736" cy="1741077"/>
      </dsp:txXfrm>
    </dsp:sp>
    <dsp:sp modelId="{0FFF4A76-3DFF-4F30-8B77-750CBEDE7511}">
      <dsp:nvSpPr>
        <dsp:cNvPr id="0" name=""/>
        <dsp:cNvSpPr/>
      </dsp:nvSpPr>
      <dsp:spPr>
        <a:xfrm>
          <a:off x="76625" y="4436996"/>
          <a:ext cx="1643332" cy="1643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39795-CE9B-4F94-B44E-BC3BFAC8295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07617-907F-4214-84C4-5025186C5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2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05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9cee5dcd4c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9cee5dcd4c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0629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825-151E-4804-A43E-D1AF0306096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6B85-75B3-4588-A3CB-B356EA01C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5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825-151E-4804-A43E-D1AF0306096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6B85-75B3-4588-A3CB-B356EA01C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0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825-151E-4804-A43E-D1AF0306096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6B85-75B3-4588-A3CB-B356EA01C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44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6096000" y="2353800"/>
            <a:ext cx="5130400" cy="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17" name="Google Shape;417;p14"/>
          <p:cNvSpPr/>
          <p:nvPr/>
        </p:nvSpPr>
        <p:spPr>
          <a:xfrm>
            <a:off x="0" y="4623357"/>
            <a:ext cx="2453960" cy="2252593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8" name="Google Shape;418;p14"/>
          <p:cNvGrpSpPr/>
          <p:nvPr/>
        </p:nvGrpSpPr>
        <p:grpSpPr>
          <a:xfrm>
            <a:off x="10804796" y="5662667"/>
            <a:ext cx="879345" cy="988668"/>
            <a:chOff x="8103596" y="4247000"/>
            <a:chExt cx="659509" cy="741501"/>
          </a:xfrm>
        </p:grpSpPr>
        <p:sp>
          <p:nvSpPr>
            <p:cNvPr id="419" name="Google Shape;419;p14"/>
            <p:cNvSpPr/>
            <p:nvPr/>
          </p:nvSpPr>
          <p:spPr>
            <a:xfrm>
              <a:off x="8138569" y="4291272"/>
              <a:ext cx="624536" cy="692649"/>
            </a:xfrm>
            <a:custGeom>
              <a:avLst/>
              <a:gdLst/>
              <a:ahLst/>
              <a:cxnLst/>
              <a:rect l="l" t="t" r="r" b="b"/>
              <a:pathLst>
                <a:path w="4768" h="5288" extrusionOk="0">
                  <a:moveTo>
                    <a:pt x="2366" y="2598"/>
                  </a:moveTo>
                  <a:lnTo>
                    <a:pt x="3200" y="1894"/>
                  </a:lnTo>
                  <a:lnTo>
                    <a:pt x="2814" y="2844"/>
                  </a:lnTo>
                  <a:close/>
                  <a:moveTo>
                    <a:pt x="2816" y="3059"/>
                  </a:moveTo>
                  <a:lnTo>
                    <a:pt x="2155" y="2698"/>
                  </a:lnTo>
                  <a:cubicBezTo>
                    <a:pt x="2109" y="2673"/>
                    <a:pt x="2093" y="2616"/>
                    <a:pt x="2118" y="2570"/>
                  </a:cubicBezTo>
                  <a:cubicBezTo>
                    <a:pt x="2123" y="2560"/>
                    <a:pt x="2131" y="2550"/>
                    <a:pt x="2140" y="2543"/>
                  </a:cubicBezTo>
                  <a:lnTo>
                    <a:pt x="3370" y="1504"/>
                  </a:lnTo>
                  <a:cubicBezTo>
                    <a:pt x="3409" y="1470"/>
                    <a:pt x="3469" y="1476"/>
                    <a:pt x="3503" y="1516"/>
                  </a:cubicBezTo>
                  <a:cubicBezTo>
                    <a:pt x="3527" y="1544"/>
                    <a:pt x="3531" y="1584"/>
                    <a:pt x="3516" y="1616"/>
                  </a:cubicBezTo>
                  <a:lnTo>
                    <a:pt x="2948" y="3012"/>
                  </a:lnTo>
                  <a:cubicBezTo>
                    <a:pt x="2928" y="3060"/>
                    <a:pt x="2874" y="3084"/>
                    <a:pt x="2826" y="3064"/>
                  </a:cubicBezTo>
                  <a:cubicBezTo>
                    <a:pt x="2823" y="3063"/>
                    <a:pt x="2819" y="3061"/>
                    <a:pt x="2816" y="3059"/>
                  </a:cubicBezTo>
                  <a:close/>
                  <a:moveTo>
                    <a:pt x="44" y="3004"/>
                  </a:moveTo>
                  <a:lnTo>
                    <a:pt x="3840" y="24"/>
                  </a:lnTo>
                  <a:cubicBezTo>
                    <a:pt x="3857" y="10"/>
                    <a:pt x="3880" y="1"/>
                    <a:pt x="3904" y="2"/>
                  </a:cubicBezTo>
                  <a:cubicBezTo>
                    <a:pt x="4110" y="9"/>
                    <a:pt x="4285" y="58"/>
                    <a:pt x="4427" y="153"/>
                  </a:cubicBezTo>
                  <a:cubicBezTo>
                    <a:pt x="4572" y="248"/>
                    <a:pt x="4682" y="386"/>
                    <a:pt x="4757" y="566"/>
                  </a:cubicBezTo>
                  <a:lnTo>
                    <a:pt x="4757" y="566"/>
                  </a:lnTo>
                  <a:cubicBezTo>
                    <a:pt x="4765" y="586"/>
                    <a:pt x="4767" y="608"/>
                    <a:pt x="4760" y="631"/>
                  </a:cubicBezTo>
                  <a:lnTo>
                    <a:pt x="3313" y="5219"/>
                  </a:lnTo>
                  <a:cubicBezTo>
                    <a:pt x="3303" y="5259"/>
                    <a:pt x="3266" y="5288"/>
                    <a:pt x="3222" y="5288"/>
                  </a:cubicBezTo>
                  <a:cubicBezTo>
                    <a:pt x="3042" y="5286"/>
                    <a:pt x="2864" y="5239"/>
                    <a:pt x="2687" y="5146"/>
                  </a:cubicBezTo>
                  <a:cubicBezTo>
                    <a:pt x="2517" y="5057"/>
                    <a:pt x="2349" y="4924"/>
                    <a:pt x="2183" y="4748"/>
                  </a:cubicBezTo>
                  <a:cubicBezTo>
                    <a:pt x="2158" y="4724"/>
                    <a:pt x="2149" y="4687"/>
                    <a:pt x="2160" y="4652"/>
                  </a:cubicBezTo>
                  <a:lnTo>
                    <a:pt x="2411" y="3877"/>
                  </a:lnTo>
                  <a:lnTo>
                    <a:pt x="1527" y="3399"/>
                  </a:lnTo>
                  <a:lnTo>
                    <a:pt x="886" y="3920"/>
                  </a:lnTo>
                  <a:lnTo>
                    <a:pt x="886" y="3920"/>
                  </a:lnTo>
                  <a:cubicBezTo>
                    <a:pt x="858" y="3943"/>
                    <a:pt x="817" y="3948"/>
                    <a:pt x="783" y="3930"/>
                  </a:cubicBezTo>
                  <a:cubicBezTo>
                    <a:pt x="571" y="3818"/>
                    <a:pt x="401" y="3694"/>
                    <a:pt x="272" y="3558"/>
                  </a:cubicBezTo>
                  <a:cubicBezTo>
                    <a:pt x="142" y="3420"/>
                    <a:pt x="56" y="3270"/>
                    <a:pt x="13" y="3107"/>
                  </a:cubicBezTo>
                  <a:cubicBezTo>
                    <a:pt x="1" y="3071"/>
                    <a:pt x="12" y="3030"/>
                    <a:pt x="44" y="3004"/>
                  </a:cubicBezTo>
                  <a:close/>
                  <a:moveTo>
                    <a:pt x="3932" y="191"/>
                  </a:moveTo>
                  <a:lnTo>
                    <a:pt x="210" y="3113"/>
                  </a:lnTo>
                  <a:cubicBezTo>
                    <a:pt x="250" y="3224"/>
                    <a:pt x="315" y="3330"/>
                    <a:pt x="409" y="3430"/>
                  </a:cubicBezTo>
                  <a:cubicBezTo>
                    <a:pt x="511" y="3538"/>
                    <a:pt x="648" y="3639"/>
                    <a:pt x="816" y="3734"/>
                  </a:cubicBezTo>
                  <a:lnTo>
                    <a:pt x="1457" y="3213"/>
                  </a:lnTo>
                  <a:cubicBezTo>
                    <a:pt x="1488" y="3189"/>
                    <a:pt x="1529" y="3186"/>
                    <a:pt x="1561" y="3203"/>
                  </a:cubicBezTo>
                  <a:lnTo>
                    <a:pt x="1561" y="3203"/>
                  </a:lnTo>
                  <a:lnTo>
                    <a:pt x="2569" y="3748"/>
                  </a:lnTo>
                  <a:cubicBezTo>
                    <a:pt x="2612" y="3772"/>
                    <a:pt x="2630" y="3823"/>
                    <a:pt x="2611" y="3867"/>
                  </a:cubicBezTo>
                  <a:lnTo>
                    <a:pt x="2355" y="4657"/>
                  </a:lnTo>
                  <a:cubicBezTo>
                    <a:pt x="2495" y="4799"/>
                    <a:pt x="2635" y="4906"/>
                    <a:pt x="2775" y="4980"/>
                  </a:cubicBezTo>
                  <a:cubicBezTo>
                    <a:pt x="2901" y="5047"/>
                    <a:pt x="3028" y="5085"/>
                    <a:pt x="3155" y="5096"/>
                  </a:cubicBezTo>
                  <a:lnTo>
                    <a:pt x="4571" y="608"/>
                  </a:lnTo>
                  <a:cubicBezTo>
                    <a:pt x="4510" y="478"/>
                    <a:pt x="4428" y="379"/>
                    <a:pt x="4324" y="310"/>
                  </a:cubicBezTo>
                  <a:cubicBezTo>
                    <a:pt x="4218" y="240"/>
                    <a:pt x="4087" y="201"/>
                    <a:pt x="3932" y="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8242309" y="4247000"/>
              <a:ext cx="386144" cy="310172"/>
            </a:xfrm>
            <a:custGeom>
              <a:avLst/>
              <a:gdLst/>
              <a:ahLst/>
              <a:cxnLst/>
              <a:rect l="l" t="t" r="r" b="b"/>
              <a:pathLst>
                <a:path w="2948" h="2368" extrusionOk="0">
                  <a:moveTo>
                    <a:pt x="23" y="2278"/>
                  </a:moveTo>
                  <a:cubicBezTo>
                    <a:pt x="47" y="2240"/>
                    <a:pt x="71" y="2199"/>
                    <a:pt x="101" y="2165"/>
                  </a:cubicBezTo>
                  <a:cubicBezTo>
                    <a:pt x="136" y="2125"/>
                    <a:pt x="173" y="2089"/>
                    <a:pt x="214" y="2054"/>
                  </a:cubicBezTo>
                  <a:cubicBezTo>
                    <a:pt x="859" y="1515"/>
                    <a:pt x="1581" y="1011"/>
                    <a:pt x="2240" y="489"/>
                  </a:cubicBezTo>
                  <a:cubicBezTo>
                    <a:pt x="2403" y="361"/>
                    <a:pt x="2555" y="219"/>
                    <a:pt x="2725" y="101"/>
                  </a:cubicBezTo>
                  <a:cubicBezTo>
                    <a:pt x="2770" y="70"/>
                    <a:pt x="2809" y="34"/>
                    <a:pt x="2863" y="16"/>
                  </a:cubicBezTo>
                  <a:cubicBezTo>
                    <a:pt x="2906" y="1"/>
                    <a:pt x="2947" y="42"/>
                    <a:pt x="2930" y="85"/>
                  </a:cubicBezTo>
                  <a:cubicBezTo>
                    <a:pt x="2912" y="133"/>
                    <a:pt x="2879" y="169"/>
                    <a:pt x="2845" y="207"/>
                  </a:cubicBezTo>
                  <a:cubicBezTo>
                    <a:pt x="2806" y="251"/>
                    <a:pt x="2769" y="292"/>
                    <a:pt x="2727" y="334"/>
                  </a:cubicBezTo>
                  <a:cubicBezTo>
                    <a:pt x="2653" y="405"/>
                    <a:pt x="2572" y="470"/>
                    <a:pt x="2492" y="534"/>
                  </a:cubicBezTo>
                  <a:cubicBezTo>
                    <a:pt x="1786" y="1103"/>
                    <a:pt x="959" y="1752"/>
                    <a:pt x="201" y="2251"/>
                  </a:cubicBezTo>
                  <a:cubicBezTo>
                    <a:pt x="159" y="2278"/>
                    <a:pt x="118" y="2303"/>
                    <a:pt x="79" y="2336"/>
                  </a:cubicBezTo>
                  <a:cubicBezTo>
                    <a:pt x="42" y="2367"/>
                    <a:pt x="1" y="2315"/>
                    <a:pt x="23" y="22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8605135" y="4721946"/>
              <a:ext cx="86319" cy="266554"/>
            </a:xfrm>
            <a:custGeom>
              <a:avLst/>
              <a:gdLst/>
              <a:ahLst/>
              <a:cxnLst/>
              <a:rect l="l" t="t" r="r" b="b"/>
              <a:pathLst>
                <a:path w="659" h="2035" extrusionOk="0">
                  <a:moveTo>
                    <a:pt x="4" y="1999"/>
                  </a:moveTo>
                  <a:cubicBezTo>
                    <a:pt x="3" y="1973"/>
                    <a:pt x="0" y="1946"/>
                    <a:pt x="3" y="1921"/>
                  </a:cubicBezTo>
                  <a:cubicBezTo>
                    <a:pt x="6" y="1890"/>
                    <a:pt x="12" y="1862"/>
                    <a:pt x="20" y="1833"/>
                  </a:cubicBezTo>
                  <a:cubicBezTo>
                    <a:pt x="147" y="1371"/>
                    <a:pt x="321" y="901"/>
                    <a:pt x="460" y="444"/>
                  </a:cubicBezTo>
                  <a:cubicBezTo>
                    <a:pt x="494" y="331"/>
                    <a:pt x="520" y="216"/>
                    <a:pt x="562" y="106"/>
                  </a:cubicBezTo>
                  <a:cubicBezTo>
                    <a:pt x="572" y="76"/>
                    <a:pt x="579" y="46"/>
                    <a:pt x="598" y="21"/>
                  </a:cubicBezTo>
                  <a:cubicBezTo>
                    <a:pt x="613" y="0"/>
                    <a:pt x="646" y="6"/>
                    <a:pt x="652" y="32"/>
                  </a:cubicBezTo>
                  <a:cubicBezTo>
                    <a:pt x="659" y="60"/>
                    <a:pt x="656" y="87"/>
                    <a:pt x="652" y="116"/>
                  </a:cubicBezTo>
                  <a:cubicBezTo>
                    <a:pt x="647" y="149"/>
                    <a:pt x="644" y="181"/>
                    <a:pt x="638" y="213"/>
                  </a:cubicBezTo>
                  <a:cubicBezTo>
                    <a:pt x="626" y="271"/>
                    <a:pt x="609" y="328"/>
                    <a:pt x="592" y="384"/>
                  </a:cubicBezTo>
                  <a:cubicBezTo>
                    <a:pt x="447" y="879"/>
                    <a:pt x="271" y="1450"/>
                    <a:pt x="77" y="1929"/>
                  </a:cubicBezTo>
                  <a:cubicBezTo>
                    <a:pt x="67" y="1955"/>
                    <a:pt x="55" y="1980"/>
                    <a:pt x="48" y="2007"/>
                  </a:cubicBezTo>
                  <a:cubicBezTo>
                    <a:pt x="41" y="2035"/>
                    <a:pt x="5" y="2023"/>
                    <a:pt x="4" y="1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8166338" y="4553109"/>
              <a:ext cx="70339" cy="54490"/>
            </a:xfrm>
            <a:custGeom>
              <a:avLst/>
              <a:gdLst/>
              <a:ahLst/>
              <a:cxnLst/>
              <a:rect l="l" t="t" r="r" b="b"/>
              <a:pathLst>
                <a:path w="537" h="416" extrusionOk="0">
                  <a:moveTo>
                    <a:pt x="495" y="133"/>
                  </a:moveTo>
                  <a:cubicBezTo>
                    <a:pt x="441" y="199"/>
                    <a:pt x="378" y="256"/>
                    <a:pt x="310" y="309"/>
                  </a:cubicBezTo>
                  <a:cubicBezTo>
                    <a:pt x="273" y="337"/>
                    <a:pt x="231" y="360"/>
                    <a:pt x="191" y="384"/>
                  </a:cubicBezTo>
                  <a:cubicBezTo>
                    <a:pt x="184" y="387"/>
                    <a:pt x="177" y="392"/>
                    <a:pt x="170" y="395"/>
                  </a:cubicBezTo>
                  <a:cubicBezTo>
                    <a:pt x="155" y="403"/>
                    <a:pt x="147" y="398"/>
                    <a:pt x="134" y="402"/>
                  </a:cubicBezTo>
                  <a:cubicBezTo>
                    <a:pt x="103" y="412"/>
                    <a:pt x="79" y="415"/>
                    <a:pt x="48" y="406"/>
                  </a:cubicBezTo>
                  <a:cubicBezTo>
                    <a:pt x="17" y="398"/>
                    <a:pt x="1" y="357"/>
                    <a:pt x="12" y="330"/>
                  </a:cubicBezTo>
                  <a:cubicBezTo>
                    <a:pt x="22" y="307"/>
                    <a:pt x="35" y="290"/>
                    <a:pt x="54" y="275"/>
                  </a:cubicBezTo>
                  <a:cubicBezTo>
                    <a:pt x="59" y="275"/>
                    <a:pt x="62" y="273"/>
                    <a:pt x="64" y="267"/>
                  </a:cubicBezTo>
                  <a:cubicBezTo>
                    <a:pt x="77" y="250"/>
                    <a:pt x="92" y="241"/>
                    <a:pt x="109" y="231"/>
                  </a:cubicBezTo>
                  <a:cubicBezTo>
                    <a:pt x="140" y="213"/>
                    <a:pt x="168" y="191"/>
                    <a:pt x="197" y="172"/>
                  </a:cubicBezTo>
                  <a:cubicBezTo>
                    <a:pt x="269" y="125"/>
                    <a:pt x="336" y="73"/>
                    <a:pt x="411" y="32"/>
                  </a:cubicBezTo>
                  <a:cubicBezTo>
                    <a:pt x="470" y="0"/>
                    <a:pt x="537" y="82"/>
                    <a:pt x="495" y="1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8103596" y="4724697"/>
              <a:ext cx="128889" cy="127841"/>
            </a:xfrm>
            <a:custGeom>
              <a:avLst/>
              <a:gdLst/>
              <a:ahLst/>
              <a:cxnLst/>
              <a:rect l="l" t="t" r="r" b="b"/>
              <a:pathLst>
                <a:path w="984" h="976" extrusionOk="0">
                  <a:moveTo>
                    <a:pt x="65" y="32"/>
                  </a:moveTo>
                  <a:cubicBezTo>
                    <a:pt x="83" y="85"/>
                    <a:pt x="112" y="129"/>
                    <a:pt x="137" y="178"/>
                  </a:cubicBezTo>
                  <a:cubicBezTo>
                    <a:pt x="160" y="224"/>
                    <a:pt x="189" y="268"/>
                    <a:pt x="220" y="310"/>
                  </a:cubicBezTo>
                  <a:cubicBezTo>
                    <a:pt x="281" y="393"/>
                    <a:pt x="360" y="467"/>
                    <a:pt x="437" y="534"/>
                  </a:cubicBezTo>
                  <a:cubicBezTo>
                    <a:pt x="518" y="606"/>
                    <a:pt x="606" y="668"/>
                    <a:pt x="698" y="726"/>
                  </a:cubicBezTo>
                  <a:cubicBezTo>
                    <a:pt x="790" y="783"/>
                    <a:pt x="890" y="832"/>
                    <a:pt x="962" y="916"/>
                  </a:cubicBezTo>
                  <a:cubicBezTo>
                    <a:pt x="984" y="941"/>
                    <a:pt x="956" y="975"/>
                    <a:pt x="928" y="973"/>
                  </a:cubicBezTo>
                  <a:cubicBezTo>
                    <a:pt x="813" y="963"/>
                    <a:pt x="714" y="897"/>
                    <a:pt x="620" y="837"/>
                  </a:cubicBezTo>
                  <a:cubicBezTo>
                    <a:pt x="523" y="777"/>
                    <a:pt x="432" y="706"/>
                    <a:pt x="348" y="630"/>
                  </a:cubicBezTo>
                  <a:cubicBezTo>
                    <a:pt x="304" y="590"/>
                    <a:pt x="261" y="548"/>
                    <a:pt x="225" y="503"/>
                  </a:cubicBezTo>
                  <a:cubicBezTo>
                    <a:pt x="191" y="458"/>
                    <a:pt x="160" y="411"/>
                    <a:pt x="131" y="364"/>
                  </a:cubicBezTo>
                  <a:cubicBezTo>
                    <a:pt x="100" y="315"/>
                    <a:pt x="74" y="265"/>
                    <a:pt x="51" y="212"/>
                  </a:cubicBezTo>
                  <a:cubicBezTo>
                    <a:pt x="29" y="161"/>
                    <a:pt x="21" y="101"/>
                    <a:pt x="8" y="47"/>
                  </a:cubicBezTo>
                  <a:cubicBezTo>
                    <a:pt x="0" y="13"/>
                    <a:pt x="55" y="1"/>
                    <a:pt x="65" y="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14"/>
          <p:cNvGrpSpPr/>
          <p:nvPr/>
        </p:nvGrpSpPr>
        <p:grpSpPr>
          <a:xfrm>
            <a:off x="10346875" y="570898"/>
            <a:ext cx="1342325" cy="662607"/>
            <a:chOff x="7760156" y="428173"/>
            <a:chExt cx="1006744" cy="496955"/>
          </a:xfrm>
        </p:grpSpPr>
        <p:sp>
          <p:nvSpPr>
            <p:cNvPr id="425" name="Google Shape;425;p14"/>
            <p:cNvSpPr/>
            <p:nvPr/>
          </p:nvSpPr>
          <p:spPr>
            <a:xfrm>
              <a:off x="7760156" y="480043"/>
              <a:ext cx="135438" cy="327986"/>
            </a:xfrm>
            <a:custGeom>
              <a:avLst/>
              <a:gdLst/>
              <a:ahLst/>
              <a:cxnLst/>
              <a:rect l="l" t="t" r="r" b="b"/>
              <a:pathLst>
                <a:path w="1034" h="2504" extrusionOk="0">
                  <a:moveTo>
                    <a:pt x="831" y="434"/>
                  </a:moveTo>
                  <a:lnTo>
                    <a:pt x="831" y="434"/>
                  </a:lnTo>
                  <a:cubicBezTo>
                    <a:pt x="826" y="511"/>
                    <a:pt x="819" y="637"/>
                    <a:pt x="812" y="811"/>
                  </a:cubicBezTo>
                  <a:cubicBezTo>
                    <a:pt x="805" y="985"/>
                    <a:pt x="795" y="1137"/>
                    <a:pt x="785" y="1267"/>
                  </a:cubicBezTo>
                  <a:cubicBezTo>
                    <a:pt x="775" y="1398"/>
                    <a:pt x="764" y="1507"/>
                    <a:pt x="750" y="1594"/>
                  </a:cubicBezTo>
                  <a:cubicBezTo>
                    <a:pt x="737" y="1680"/>
                    <a:pt x="731" y="1742"/>
                    <a:pt x="732" y="1778"/>
                  </a:cubicBezTo>
                  <a:cubicBezTo>
                    <a:pt x="566" y="1741"/>
                    <a:pt x="464" y="1706"/>
                    <a:pt x="428" y="1673"/>
                  </a:cubicBezTo>
                  <a:cubicBezTo>
                    <a:pt x="497" y="1431"/>
                    <a:pt x="632" y="1018"/>
                    <a:pt x="831" y="434"/>
                  </a:cubicBezTo>
                  <a:close/>
                  <a:moveTo>
                    <a:pt x="802" y="1"/>
                  </a:moveTo>
                  <a:cubicBezTo>
                    <a:pt x="762" y="43"/>
                    <a:pt x="723" y="152"/>
                    <a:pt x="685" y="324"/>
                  </a:cubicBezTo>
                  <a:cubicBezTo>
                    <a:pt x="668" y="403"/>
                    <a:pt x="657" y="451"/>
                    <a:pt x="653" y="467"/>
                  </a:cubicBezTo>
                  <a:cubicBezTo>
                    <a:pt x="484" y="1044"/>
                    <a:pt x="273" y="1632"/>
                    <a:pt x="19" y="2230"/>
                  </a:cubicBezTo>
                  <a:lnTo>
                    <a:pt x="5" y="2259"/>
                  </a:lnTo>
                  <a:cubicBezTo>
                    <a:pt x="0" y="2288"/>
                    <a:pt x="9" y="2313"/>
                    <a:pt x="30" y="2334"/>
                  </a:cubicBezTo>
                  <a:cubicBezTo>
                    <a:pt x="51" y="2356"/>
                    <a:pt x="75" y="2369"/>
                    <a:pt x="103" y="2374"/>
                  </a:cubicBezTo>
                  <a:cubicBezTo>
                    <a:pt x="107" y="2374"/>
                    <a:pt x="112" y="2375"/>
                    <a:pt x="117" y="2375"/>
                  </a:cubicBezTo>
                  <a:cubicBezTo>
                    <a:pt x="167" y="2375"/>
                    <a:pt x="208" y="2336"/>
                    <a:pt x="239" y="2258"/>
                  </a:cubicBezTo>
                  <a:cubicBezTo>
                    <a:pt x="256" y="2217"/>
                    <a:pt x="277" y="2149"/>
                    <a:pt x="303" y="2057"/>
                  </a:cubicBezTo>
                  <a:cubicBezTo>
                    <a:pt x="330" y="1963"/>
                    <a:pt x="360" y="1880"/>
                    <a:pt x="394" y="1804"/>
                  </a:cubicBezTo>
                  <a:lnTo>
                    <a:pt x="736" y="1909"/>
                  </a:lnTo>
                  <a:cubicBezTo>
                    <a:pt x="740" y="2108"/>
                    <a:pt x="735" y="2259"/>
                    <a:pt x="719" y="2361"/>
                  </a:cubicBezTo>
                  <a:cubicBezTo>
                    <a:pt x="712" y="2407"/>
                    <a:pt x="721" y="2441"/>
                    <a:pt x="746" y="2461"/>
                  </a:cubicBezTo>
                  <a:cubicBezTo>
                    <a:pt x="771" y="2482"/>
                    <a:pt x="809" y="2496"/>
                    <a:pt x="859" y="2504"/>
                  </a:cubicBezTo>
                  <a:cubicBezTo>
                    <a:pt x="900" y="2494"/>
                    <a:pt x="925" y="2464"/>
                    <a:pt x="933" y="2411"/>
                  </a:cubicBezTo>
                  <a:lnTo>
                    <a:pt x="934" y="2408"/>
                  </a:lnTo>
                  <a:cubicBezTo>
                    <a:pt x="939" y="2373"/>
                    <a:pt x="939" y="2297"/>
                    <a:pt x="934" y="2180"/>
                  </a:cubicBezTo>
                  <a:cubicBezTo>
                    <a:pt x="929" y="2064"/>
                    <a:pt x="929" y="1990"/>
                    <a:pt x="933" y="1962"/>
                  </a:cubicBezTo>
                  <a:lnTo>
                    <a:pt x="929" y="1735"/>
                  </a:lnTo>
                  <a:cubicBezTo>
                    <a:pt x="953" y="1577"/>
                    <a:pt x="969" y="1315"/>
                    <a:pt x="976" y="950"/>
                  </a:cubicBezTo>
                  <a:cubicBezTo>
                    <a:pt x="983" y="585"/>
                    <a:pt x="1000" y="310"/>
                    <a:pt x="1028" y="128"/>
                  </a:cubicBezTo>
                  <a:cubicBezTo>
                    <a:pt x="1033" y="98"/>
                    <a:pt x="1025" y="74"/>
                    <a:pt x="1003" y="55"/>
                  </a:cubicBezTo>
                  <a:cubicBezTo>
                    <a:pt x="981" y="35"/>
                    <a:pt x="954" y="24"/>
                    <a:pt x="922" y="19"/>
                  </a:cubicBezTo>
                  <a:lnTo>
                    <a:pt x="8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7957942" y="614694"/>
              <a:ext cx="138582" cy="83961"/>
            </a:xfrm>
            <a:custGeom>
              <a:avLst/>
              <a:gdLst/>
              <a:ahLst/>
              <a:cxnLst/>
              <a:rect l="l" t="t" r="r" b="b"/>
              <a:pathLst>
                <a:path w="1058" h="641" extrusionOk="0">
                  <a:moveTo>
                    <a:pt x="136" y="1"/>
                  </a:moveTo>
                  <a:cubicBezTo>
                    <a:pt x="118" y="1"/>
                    <a:pt x="103" y="6"/>
                    <a:pt x="90" y="15"/>
                  </a:cubicBezTo>
                  <a:cubicBezTo>
                    <a:pt x="73" y="27"/>
                    <a:pt x="64" y="46"/>
                    <a:pt x="59" y="71"/>
                  </a:cubicBezTo>
                  <a:cubicBezTo>
                    <a:pt x="49" y="140"/>
                    <a:pt x="114" y="184"/>
                    <a:pt x="257" y="206"/>
                  </a:cubicBezTo>
                  <a:lnTo>
                    <a:pt x="392" y="222"/>
                  </a:lnTo>
                  <a:lnTo>
                    <a:pt x="408" y="225"/>
                  </a:lnTo>
                  <a:cubicBezTo>
                    <a:pt x="469" y="241"/>
                    <a:pt x="553" y="258"/>
                    <a:pt x="659" y="273"/>
                  </a:cubicBezTo>
                  <a:cubicBezTo>
                    <a:pt x="754" y="288"/>
                    <a:pt x="831" y="295"/>
                    <a:pt x="891" y="295"/>
                  </a:cubicBezTo>
                  <a:cubicBezTo>
                    <a:pt x="989" y="295"/>
                    <a:pt x="1041" y="276"/>
                    <a:pt x="1047" y="237"/>
                  </a:cubicBezTo>
                  <a:cubicBezTo>
                    <a:pt x="1057" y="174"/>
                    <a:pt x="970" y="128"/>
                    <a:pt x="787" y="100"/>
                  </a:cubicBezTo>
                  <a:lnTo>
                    <a:pt x="152" y="2"/>
                  </a:lnTo>
                  <a:cubicBezTo>
                    <a:pt x="147" y="1"/>
                    <a:pt x="141" y="1"/>
                    <a:pt x="136" y="1"/>
                  </a:cubicBezTo>
                  <a:close/>
                  <a:moveTo>
                    <a:pt x="84" y="337"/>
                  </a:moveTo>
                  <a:cubicBezTo>
                    <a:pt x="67" y="337"/>
                    <a:pt x="51" y="342"/>
                    <a:pt x="39" y="351"/>
                  </a:cubicBezTo>
                  <a:cubicBezTo>
                    <a:pt x="22" y="363"/>
                    <a:pt x="11" y="383"/>
                    <a:pt x="8" y="407"/>
                  </a:cubicBezTo>
                  <a:cubicBezTo>
                    <a:pt x="0" y="459"/>
                    <a:pt x="43" y="493"/>
                    <a:pt x="138" y="507"/>
                  </a:cubicBezTo>
                  <a:lnTo>
                    <a:pt x="883" y="639"/>
                  </a:lnTo>
                  <a:cubicBezTo>
                    <a:pt x="889" y="640"/>
                    <a:pt x="894" y="641"/>
                    <a:pt x="899" y="641"/>
                  </a:cubicBezTo>
                  <a:cubicBezTo>
                    <a:pt x="917" y="641"/>
                    <a:pt x="932" y="636"/>
                    <a:pt x="946" y="626"/>
                  </a:cubicBezTo>
                  <a:cubicBezTo>
                    <a:pt x="964" y="613"/>
                    <a:pt x="975" y="595"/>
                    <a:pt x="978" y="570"/>
                  </a:cubicBezTo>
                  <a:cubicBezTo>
                    <a:pt x="988" y="507"/>
                    <a:pt x="872" y="457"/>
                    <a:pt x="631" y="420"/>
                  </a:cubicBezTo>
                  <a:lnTo>
                    <a:pt x="100" y="338"/>
                  </a:lnTo>
                  <a:cubicBezTo>
                    <a:pt x="94" y="337"/>
                    <a:pt x="89" y="337"/>
                    <a:pt x="84" y="3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8181270" y="536366"/>
              <a:ext cx="118017" cy="322092"/>
            </a:xfrm>
            <a:custGeom>
              <a:avLst/>
              <a:gdLst/>
              <a:ahLst/>
              <a:cxnLst/>
              <a:rect l="l" t="t" r="r" b="b"/>
              <a:pathLst>
                <a:path w="901" h="2459" extrusionOk="0">
                  <a:moveTo>
                    <a:pt x="595" y="185"/>
                  </a:moveTo>
                  <a:cubicBezTo>
                    <a:pt x="690" y="211"/>
                    <a:pt x="715" y="374"/>
                    <a:pt x="669" y="672"/>
                  </a:cubicBezTo>
                  <a:cubicBezTo>
                    <a:pt x="625" y="957"/>
                    <a:pt x="546" y="1099"/>
                    <a:pt x="431" y="1099"/>
                  </a:cubicBezTo>
                  <a:cubicBezTo>
                    <a:pt x="425" y="1099"/>
                    <a:pt x="419" y="1098"/>
                    <a:pt x="412" y="1098"/>
                  </a:cubicBezTo>
                  <a:lnTo>
                    <a:pt x="495" y="563"/>
                  </a:lnTo>
                  <a:cubicBezTo>
                    <a:pt x="525" y="368"/>
                    <a:pt x="558" y="241"/>
                    <a:pt x="595" y="185"/>
                  </a:cubicBezTo>
                  <a:close/>
                  <a:moveTo>
                    <a:pt x="385" y="1308"/>
                  </a:moveTo>
                  <a:cubicBezTo>
                    <a:pt x="456" y="1335"/>
                    <a:pt x="501" y="1402"/>
                    <a:pt x="519" y="1510"/>
                  </a:cubicBezTo>
                  <a:cubicBezTo>
                    <a:pt x="527" y="1554"/>
                    <a:pt x="530" y="1605"/>
                    <a:pt x="531" y="1663"/>
                  </a:cubicBezTo>
                  <a:cubicBezTo>
                    <a:pt x="532" y="1720"/>
                    <a:pt x="530" y="1768"/>
                    <a:pt x="526" y="1807"/>
                  </a:cubicBezTo>
                  <a:cubicBezTo>
                    <a:pt x="522" y="1846"/>
                    <a:pt x="515" y="1898"/>
                    <a:pt x="504" y="1964"/>
                  </a:cubicBezTo>
                  <a:cubicBezTo>
                    <a:pt x="495" y="2030"/>
                    <a:pt x="463" y="2098"/>
                    <a:pt x="412" y="2168"/>
                  </a:cubicBezTo>
                  <a:cubicBezTo>
                    <a:pt x="360" y="2239"/>
                    <a:pt x="294" y="2277"/>
                    <a:pt x="211" y="2283"/>
                  </a:cubicBezTo>
                  <a:lnTo>
                    <a:pt x="236" y="2123"/>
                  </a:lnTo>
                  <a:lnTo>
                    <a:pt x="235" y="2104"/>
                  </a:lnTo>
                  <a:lnTo>
                    <a:pt x="287" y="1849"/>
                  </a:lnTo>
                  <a:cubicBezTo>
                    <a:pt x="318" y="1641"/>
                    <a:pt x="351" y="1461"/>
                    <a:pt x="385" y="1308"/>
                  </a:cubicBezTo>
                  <a:close/>
                  <a:moveTo>
                    <a:pt x="484" y="1"/>
                  </a:moveTo>
                  <a:cubicBezTo>
                    <a:pt x="445" y="1"/>
                    <a:pt x="419" y="10"/>
                    <a:pt x="404" y="30"/>
                  </a:cubicBezTo>
                  <a:cubicBezTo>
                    <a:pt x="384" y="57"/>
                    <a:pt x="370" y="95"/>
                    <a:pt x="362" y="145"/>
                  </a:cubicBezTo>
                  <a:lnTo>
                    <a:pt x="359" y="164"/>
                  </a:lnTo>
                  <a:lnTo>
                    <a:pt x="350" y="353"/>
                  </a:lnTo>
                  <a:lnTo>
                    <a:pt x="159" y="1487"/>
                  </a:lnTo>
                  <a:lnTo>
                    <a:pt x="8" y="2245"/>
                  </a:lnTo>
                  <a:cubicBezTo>
                    <a:pt x="1" y="2293"/>
                    <a:pt x="0" y="2335"/>
                    <a:pt x="5" y="2370"/>
                  </a:cubicBezTo>
                  <a:cubicBezTo>
                    <a:pt x="12" y="2416"/>
                    <a:pt x="40" y="2443"/>
                    <a:pt x="89" y="2451"/>
                  </a:cubicBezTo>
                  <a:cubicBezTo>
                    <a:pt x="122" y="2456"/>
                    <a:pt x="154" y="2459"/>
                    <a:pt x="184" y="2459"/>
                  </a:cubicBezTo>
                  <a:cubicBezTo>
                    <a:pt x="289" y="2459"/>
                    <a:pt x="380" y="2428"/>
                    <a:pt x="459" y="2368"/>
                  </a:cubicBezTo>
                  <a:cubicBezTo>
                    <a:pt x="504" y="2332"/>
                    <a:pt x="545" y="2288"/>
                    <a:pt x="582" y="2234"/>
                  </a:cubicBezTo>
                  <a:cubicBezTo>
                    <a:pt x="617" y="2181"/>
                    <a:pt x="646" y="2124"/>
                    <a:pt x="667" y="2063"/>
                  </a:cubicBezTo>
                  <a:cubicBezTo>
                    <a:pt x="687" y="2002"/>
                    <a:pt x="703" y="1938"/>
                    <a:pt x="713" y="1873"/>
                  </a:cubicBezTo>
                  <a:cubicBezTo>
                    <a:pt x="722" y="1807"/>
                    <a:pt x="729" y="1752"/>
                    <a:pt x="734" y="1704"/>
                  </a:cubicBezTo>
                  <a:cubicBezTo>
                    <a:pt x="751" y="1497"/>
                    <a:pt x="722" y="1341"/>
                    <a:pt x="643" y="1236"/>
                  </a:cubicBezTo>
                  <a:cubicBezTo>
                    <a:pt x="706" y="1170"/>
                    <a:pt x="756" y="1095"/>
                    <a:pt x="791" y="1011"/>
                  </a:cubicBezTo>
                  <a:cubicBezTo>
                    <a:pt x="826" y="927"/>
                    <a:pt x="855" y="811"/>
                    <a:pt x="878" y="662"/>
                  </a:cubicBezTo>
                  <a:cubicBezTo>
                    <a:pt x="901" y="513"/>
                    <a:pt x="887" y="374"/>
                    <a:pt x="834" y="246"/>
                  </a:cubicBezTo>
                  <a:cubicBezTo>
                    <a:pt x="807" y="182"/>
                    <a:pt x="766" y="128"/>
                    <a:pt x="710" y="84"/>
                  </a:cubicBezTo>
                  <a:cubicBezTo>
                    <a:pt x="654" y="41"/>
                    <a:pt x="594" y="14"/>
                    <a:pt x="530" y="4"/>
                  </a:cubicBezTo>
                  <a:cubicBezTo>
                    <a:pt x="513" y="2"/>
                    <a:pt x="498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8362159" y="662503"/>
              <a:ext cx="132557" cy="146572"/>
            </a:xfrm>
            <a:custGeom>
              <a:avLst/>
              <a:gdLst/>
              <a:ahLst/>
              <a:cxnLst/>
              <a:rect l="l" t="t" r="r" b="b"/>
              <a:pathLst>
                <a:path w="1012" h="1119" extrusionOk="0">
                  <a:moveTo>
                    <a:pt x="543" y="1"/>
                  </a:moveTo>
                  <a:cubicBezTo>
                    <a:pt x="477" y="1"/>
                    <a:pt x="435" y="61"/>
                    <a:pt x="416" y="183"/>
                  </a:cubicBezTo>
                  <a:lnTo>
                    <a:pt x="396" y="448"/>
                  </a:lnTo>
                  <a:cubicBezTo>
                    <a:pt x="392" y="448"/>
                    <a:pt x="388" y="448"/>
                    <a:pt x="384" y="448"/>
                  </a:cubicBezTo>
                  <a:cubicBezTo>
                    <a:pt x="362" y="448"/>
                    <a:pt x="339" y="446"/>
                    <a:pt x="314" y="443"/>
                  </a:cubicBezTo>
                  <a:lnTo>
                    <a:pt x="106" y="398"/>
                  </a:lnTo>
                  <a:cubicBezTo>
                    <a:pt x="102" y="398"/>
                    <a:pt x="98" y="397"/>
                    <a:pt x="93" y="397"/>
                  </a:cubicBezTo>
                  <a:cubicBezTo>
                    <a:pt x="75" y="397"/>
                    <a:pt x="59" y="404"/>
                    <a:pt x="44" y="418"/>
                  </a:cubicBezTo>
                  <a:cubicBezTo>
                    <a:pt x="27" y="434"/>
                    <a:pt x="16" y="454"/>
                    <a:pt x="13" y="479"/>
                  </a:cubicBezTo>
                  <a:cubicBezTo>
                    <a:pt x="1" y="555"/>
                    <a:pt x="45" y="600"/>
                    <a:pt x="146" y="616"/>
                  </a:cubicBezTo>
                  <a:lnTo>
                    <a:pt x="346" y="631"/>
                  </a:lnTo>
                  <a:lnTo>
                    <a:pt x="341" y="657"/>
                  </a:lnTo>
                  <a:lnTo>
                    <a:pt x="311" y="1009"/>
                  </a:lnTo>
                  <a:cubicBezTo>
                    <a:pt x="306" y="1035"/>
                    <a:pt x="315" y="1059"/>
                    <a:pt x="337" y="1079"/>
                  </a:cubicBezTo>
                  <a:cubicBezTo>
                    <a:pt x="359" y="1100"/>
                    <a:pt x="383" y="1113"/>
                    <a:pt x="412" y="1117"/>
                  </a:cubicBezTo>
                  <a:cubicBezTo>
                    <a:pt x="419" y="1118"/>
                    <a:pt x="426" y="1119"/>
                    <a:pt x="433" y="1119"/>
                  </a:cubicBezTo>
                  <a:cubicBezTo>
                    <a:pt x="454" y="1119"/>
                    <a:pt x="475" y="1113"/>
                    <a:pt x="495" y="1102"/>
                  </a:cubicBezTo>
                  <a:cubicBezTo>
                    <a:pt x="522" y="1088"/>
                    <a:pt x="537" y="1066"/>
                    <a:pt x="541" y="1037"/>
                  </a:cubicBezTo>
                  <a:lnTo>
                    <a:pt x="552" y="745"/>
                  </a:lnTo>
                  <a:cubicBezTo>
                    <a:pt x="560" y="697"/>
                    <a:pt x="590" y="673"/>
                    <a:pt x="643" y="673"/>
                  </a:cubicBezTo>
                  <a:cubicBezTo>
                    <a:pt x="654" y="673"/>
                    <a:pt x="666" y="674"/>
                    <a:pt x="678" y="676"/>
                  </a:cubicBezTo>
                  <a:lnTo>
                    <a:pt x="885" y="727"/>
                  </a:lnTo>
                  <a:cubicBezTo>
                    <a:pt x="891" y="728"/>
                    <a:pt x="896" y="729"/>
                    <a:pt x="902" y="729"/>
                  </a:cubicBezTo>
                  <a:cubicBezTo>
                    <a:pt x="923" y="729"/>
                    <a:pt x="942" y="722"/>
                    <a:pt x="960" y="710"/>
                  </a:cubicBezTo>
                  <a:cubicBezTo>
                    <a:pt x="983" y="694"/>
                    <a:pt x="996" y="672"/>
                    <a:pt x="1000" y="645"/>
                  </a:cubicBezTo>
                  <a:cubicBezTo>
                    <a:pt x="1012" y="572"/>
                    <a:pt x="956" y="527"/>
                    <a:pt x="834" y="508"/>
                  </a:cubicBezTo>
                  <a:lnTo>
                    <a:pt x="626" y="491"/>
                  </a:lnTo>
                  <a:cubicBezTo>
                    <a:pt x="594" y="486"/>
                    <a:pt x="595" y="376"/>
                    <a:pt x="628" y="163"/>
                  </a:cubicBezTo>
                  <a:lnTo>
                    <a:pt x="635" y="119"/>
                  </a:lnTo>
                  <a:cubicBezTo>
                    <a:pt x="639" y="90"/>
                    <a:pt x="635" y="64"/>
                    <a:pt x="621" y="42"/>
                  </a:cubicBezTo>
                  <a:cubicBezTo>
                    <a:pt x="607" y="19"/>
                    <a:pt x="587" y="6"/>
                    <a:pt x="560" y="2"/>
                  </a:cubicBezTo>
                  <a:cubicBezTo>
                    <a:pt x="554" y="1"/>
                    <a:pt x="548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8554444" y="605263"/>
              <a:ext cx="132033" cy="319865"/>
            </a:xfrm>
            <a:custGeom>
              <a:avLst/>
              <a:gdLst/>
              <a:ahLst/>
              <a:cxnLst/>
              <a:rect l="l" t="t" r="r" b="b"/>
              <a:pathLst>
                <a:path w="1008" h="2442" extrusionOk="0">
                  <a:moveTo>
                    <a:pt x="802" y="0"/>
                  </a:moveTo>
                  <a:cubicBezTo>
                    <a:pt x="692" y="0"/>
                    <a:pt x="594" y="29"/>
                    <a:pt x="507" y="86"/>
                  </a:cubicBezTo>
                  <a:cubicBezTo>
                    <a:pt x="423" y="140"/>
                    <a:pt x="347" y="249"/>
                    <a:pt x="279" y="414"/>
                  </a:cubicBezTo>
                  <a:cubicBezTo>
                    <a:pt x="223" y="545"/>
                    <a:pt x="168" y="788"/>
                    <a:pt x="114" y="1141"/>
                  </a:cubicBezTo>
                  <a:lnTo>
                    <a:pt x="101" y="1226"/>
                  </a:lnTo>
                  <a:lnTo>
                    <a:pt x="70" y="1437"/>
                  </a:lnTo>
                  <a:cubicBezTo>
                    <a:pt x="0" y="1895"/>
                    <a:pt x="35" y="2189"/>
                    <a:pt x="177" y="2315"/>
                  </a:cubicBezTo>
                  <a:cubicBezTo>
                    <a:pt x="203" y="2338"/>
                    <a:pt x="243" y="2362"/>
                    <a:pt x="299" y="2387"/>
                  </a:cubicBezTo>
                  <a:cubicBezTo>
                    <a:pt x="355" y="2411"/>
                    <a:pt x="410" y="2428"/>
                    <a:pt x="462" y="2436"/>
                  </a:cubicBezTo>
                  <a:cubicBezTo>
                    <a:pt x="485" y="2439"/>
                    <a:pt x="507" y="2441"/>
                    <a:pt x="526" y="2441"/>
                  </a:cubicBezTo>
                  <a:cubicBezTo>
                    <a:pt x="617" y="2441"/>
                    <a:pt x="668" y="2402"/>
                    <a:pt x="680" y="2324"/>
                  </a:cubicBezTo>
                  <a:cubicBezTo>
                    <a:pt x="684" y="2298"/>
                    <a:pt x="676" y="2276"/>
                    <a:pt x="656" y="2259"/>
                  </a:cubicBezTo>
                  <a:cubicBezTo>
                    <a:pt x="636" y="2244"/>
                    <a:pt x="612" y="2233"/>
                    <a:pt x="584" y="2229"/>
                  </a:cubicBezTo>
                  <a:cubicBezTo>
                    <a:pt x="563" y="2243"/>
                    <a:pt x="542" y="2250"/>
                    <a:pt x="520" y="2250"/>
                  </a:cubicBezTo>
                  <a:cubicBezTo>
                    <a:pt x="515" y="2250"/>
                    <a:pt x="509" y="2250"/>
                    <a:pt x="504" y="2249"/>
                  </a:cubicBezTo>
                  <a:cubicBezTo>
                    <a:pt x="420" y="2236"/>
                    <a:pt x="357" y="2200"/>
                    <a:pt x="311" y="2141"/>
                  </a:cubicBezTo>
                  <a:cubicBezTo>
                    <a:pt x="292" y="2114"/>
                    <a:pt x="276" y="2083"/>
                    <a:pt x="265" y="2046"/>
                  </a:cubicBezTo>
                  <a:cubicBezTo>
                    <a:pt x="254" y="2010"/>
                    <a:pt x="244" y="1962"/>
                    <a:pt x="237" y="1903"/>
                  </a:cubicBezTo>
                  <a:cubicBezTo>
                    <a:pt x="230" y="1845"/>
                    <a:pt x="238" y="1743"/>
                    <a:pt x="261" y="1597"/>
                  </a:cubicBezTo>
                  <a:lnTo>
                    <a:pt x="382" y="908"/>
                  </a:lnTo>
                  <a:lnTo>
                    <a:pt x="385" y="890"/>
                  </a:lnTo>
                  <a:cubicBezTo>
                    <a:pt x="401" y="777"/>
                    <a:pt x="438" y="636"/>
                    <a:pt x="494" y="468"/>
                  </a:cubicBezTo>
                  <a:cubicBezTo>
                    <a:pt x="524" y="380"/>
                    <a:pt x="561" y="306"/>
                    <a:pt x="605" y="249"/>
                  </a:cubicBezTo>
                  <a:cubicBezTo>
                    <a:pt x="645" y="198"/>
                    <a:pt x="687" y="172"/>
                    <a:pt x="729" y="172"/>
                  </a:cubicBezTo>
                  <a:cubicBezTo>
                    <a:pt x="735" y="172"/>
                    <a:pt x="740" y="173"/>
                    <a:pt x="746" y="173"/>
                  </a:cubicBezTo>
                  <a:lnTo>
                    <a:pt x="913" y="199"/>
                  </a:lnTo>
                  <a:cubicBezTo>
                    <a:pt x="916" y="199"/>
                    <a:pt x="918" y="199"/>
                    <a:pt x="921" y="199"/>
                  </a:cubicBezTo>
                  <a:cubicBezTo>
                    <a:pt x="940" y="199"/>
                    <a:pt x="957" y="191"/>
                    <a:pt x="972" y="177"/>
                  </a:cubicBezTo>
                  <a:cubicBezTo>
                    <a:pt x="989" y="160"/>
                    <a:pt x="1000" y="139"/>
                    <a:pt x="1004" y="114"/>
                  </a:cubicBezTo>
                  <a:cubicBezTo>
                    <a:pt x="1007" y="90"/>
                    <a:pt x="1002" y="67"/>
                    <a:pt x="986" y="47"/>
                  </a:cubicBezTo>
                  <a:cubicBezTo>
                    <a:pt x="971" y="27"/>
                    <a:pt x="945" y="14"/>
                    <a:pt x="908" y="8"/>
                  </a:cubicBezTo>
                  <a:cubicBezTo>
                    <a:pt x="872" y="3"/>
                    <a:pt x="837" y="0"/>
                    <a:pt x="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7941438" y="428173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3" y="1"/>
                  </a:moveTo>
                  <a:lnTo>
                    <a:pt x="213" y="2"/>
                  </a:lnTo>
                  <a:cubicBezTo>
                    <a:pt x="211" y="2"/>
                    <a:pt x="208" y="1"/>
                    <a:pt x="206" y="1"/>
                  </a:cubicBezTo>
                  <a:cubicBezTo>
                    <a:pt x="196" y="1"/>
                    <a:pt x="186" y="5"/>
                    <a:pt x="177" y="12"/>
                  </a:cubicBezTo>
                  <a:cubicBezTo>
                    <a:pt x="156" y="29"/>
                    <a:pt x="143" y="53"/>
                    <a:pt x="138" y="83"/>
                  </a:cubicBezTo>
                  <a:cubicBezTo>
                    <a:pt x="136" y="103"/>
                    <a:pt x="141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3" y="107"/>
                    <a:pt x="190" y="86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1"/>
                    <a:pt x="256" y="93"/>
                    <a:pt x="244" y="170"/>
                  </a:cubicBezTo>
                  <a:cubicBezTo>
                    <a:pt x="233" y="248"/>
                    <a:pt x="213" y="319"/>
                    <a:pt x="185" y="383"/>
                  </a:cubicBezTo>
                  <a:cubicBezTo>
                    <a:pt x="157" y="447"/>
                    <a:pt x="119" y="517"/>
                    <a:pt x="71" y="591"/>
                  </a:cubicBezTo>
                  <a:cubicBezTo>
                    <a:pt x="66" y="599"/>
                    <a:pt x="57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0" y="709"/>
                    <a:pt x="2" y="717"/>
                    <a:pt x="8" y="723"/>
                  </a:cubicBezTo>
                  <a:cubicBezTo>
                    <a:pt x="15" y="729"/>
                    <a:pt x="22" y="734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2" y="727"/>
                  </a:cubicBezTo>
                  <a:cubicBezTo>
                    <a:pt x="192" y="720"/>
                    <a:pt x="187" y="711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2"/>
                    <a:pt x="63" y="692"/>
                  </a:cubicBezTo>
                  <a:cubicBezTo>
                    <a:pt x="75" y="666"/>
                    <a:pt x="96" y="631"/>
                    <a:pt x="123" y="584"/>
                  </a:cubicBezTo>
                  <a:cubicBezTo>
                    <a:pt x="151" y="537"/>
                    <a:pt x="173" y="497"/>
                    <a:pt x="192" y="464"/>
                  </a:cubicBezTo>
                  <a:cubicBezTo>
                    <a:pt x="210" y="430"/>
                    <a:pt x="228" y="389"/>
                    <a:pt x="247" y="339"/>
                  </a:cubicBezTo>
                  <a:cubicBezTo>
                    <a:pt x="267" y="290"/>
                    <a:pt x="278" y="249"/>
                    <a:pt x="283" y="218"/>
                  </a:cubicBezTo>
                  <a:cubicBezTo>
                    <a:pt x="288" y="185"/>
                    <a:pt x="291" y="161"/>
                    <a:pt x="293" y="144"/>
                  </a:cubicBezTo>
                  <a:cubicBezTo>
                    <a:pt x="294" y="133"/>
                    <a:pt x="295" y="124"/>
                    <a:pt x="295" y="116"/>
                  </a:cubicBezTo>
                  <a:cubicBezTo>
                    <a:pt x="295" y="109"/>
                    <a:pt x="294" y="100"/>
                    <a:pt x="293" y="87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8313957" y="487378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06" y="1"/>
                  </a:moveTo>
                  <a:cubicBezTo>
                    <a:pt x="196" y="1"/>
                    <a:pt x="186" y="4"/>
                    <a:pt x="177" y="12"/>
                  </a:cubicBezTo>
                  <a:cubicBezTo>
                    <a:pt x="156" y="28"/>
                    <a:pt x="142" y="52"/>
                    <a:pt x="138" y="83"/>
                  </a:cubicBezTo>
                  <a:cubicBezTo>
                    <a:pt x="136" y="103"/>
                    <a:pt x="141" y="113"/>
                    <a:pt x="156" y="116"/>
                  </a:cubicBezTo>
                  <a:cubicBezTo>
                    <a:pt x="158" y="116"/>
                    <a:pt x="159" y="116"/>
                    <a:pt x="161" y="116"/>
                  </a:cubicBezTo>
                  <a:cubicBezTo>
                    <a:pt x="174" y="116"/>
                    <a:pt x="183" y="106"/>
                    <a:pt x="190" y="85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0"/>
                    <a:pt x="256" y="92"/>
                    <a:pt x="244" y="170"/>
                  </a:cubicBezTo>
                  <a:cubicBezTo>
                    <a:pt x="232" y="247"/>
                    <a:pt x="212" y="319"/>
                    <a:pt x="184" y="383"/>
                  </a:cubicBezTo>
                  <a:cubicBezTo>
                    <a:pt x="157" y="447"/>
                    <a:pt x="119" y="516"/>
                    <a:pt x="71" y="592"/>
                  </a:cubicBezTo>
                  <a:cubicBezTo>
                    <a:pt x="66" y="598"/>
                    <a:pt x="57" y="614"/>
                    <a:pt x="45" y="639"/>
                  </a:cubicBezTo>
                  <a:cubicBezTo>
                    <a:pt x="32" y="664"/>
                    <a:pt x="18" y="682"/>
                    <a:pt x="2" y="696"/>
                  </a:cubicBezTo>
                  <a:lnTo>
                    <a:pt x="1" y="700"/>
                  </a:lnTo>
                  <a:cubicBezTo>
                    <a:pt x="0" y="709"/>
                    <a:pt x="2" y="716"/>
                    <a:pt x="8" y="722"/>
                  </a:cubicBezTo>
                  <a:cubicBezTo>
                    <a:pt x="15" y="729"/>
                    <a:pt x="22" y="733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1" y="727"/>
                  </a:cubicBezTo>
                  <a:cubicBezTo>
                    <a:pt x="192" y="720"/>
                    <a:pt x="187" y="710"/>
                    <a:pt x="176" y="698"/>
                  </a:cubicBezTo>
                  <a:cubicBezTo>
                    <a:pt x="144" y="693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1"/>
                  </a:cubicBezTo>
                  <a:cubicBezTo>
                    <a:pt x="75" y="667"/>
                    <a:pt x="95" y="630"/>
                    <a:pt x="122" y="584"/>
                  </a:cubicBezTo>
                  <a:cubicBezTo>
                    <a:pt x="150" y="537"/>
                    <a:pt x="173" y="496"/>
                    <a:pt x="191" y="463"/>
                  </a:cubicBezTo>
                  <a:cubicBezTo>
                    <a:pt x="210" y="430"/>
                    <a:pt x="228" y="388"/>
                    <a:pt x="247" y="339"/>
                  </a:cubicBezTo>
                  <a:cubicBezTo>
                    <a:pt x="266" y="289"/>
                    <a:pt x="278" y="248"/>
                    <a:pt x="283" y="217"/>
                  </a:cubicBezTo>
                  <a:cubicBezTo>
                    <a:pt x="287" y="185"/>
                    <a:pt x="291" y="161"/>
                    <a:pt x="293" y="144"/>
                  </a:cubicBezTo>
                  <a:cubicBezTo>
                    <a:pt x="294" y="132"/>
                    <a:pt x="294" y="124"/>
                    <a:pt x="294" y="116"/>
                  </a:cubicBezTo>
                  <a:cubicBezTo>
                    <a:pt x="294" y="109"/>
                    <a:pt x="294" y="99"/>
                    <a:pt x="293" y="86"/>
                  </a:cubicBezTo>
                  <a:cubicBezTo>
                    <a:pt x="292" y="74"/>
                    <a:pt x="287" y="59"/>
                    <a:pt x="279" y="42"/>
                  </a:cubicBezTo>
                  <a:cubicBezTo>
                    <a:pt x="267" y="20"/>
                    <a:pt x="246" y="6"/>
                    <a:pt x="213" y="1"/>
                  </a:cubicBezTo>
                  <a:lnTo>
                    <a:pt x="212" y="1"/>
                  </a:ln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8728260" y="569766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4" y="1"/>
                  </a:moveTo>
                  <a:lnTo>
                    <a:pt x="214" y="2"/>
                  </a:lnTo>
                  <a:cubicBezTo>
                    <a:pt x="211" y="1"/>
                    <a:pt x="208" y="1"/>
                    <a:pt x="205" y="1"/>
                  </a:cubicBezTo>
                  <a:cubicBezTo>
                    <a:pt x="195" y="1"/>
                    <a:pt x="186" y="5"/>
                    <a:pt x="177" y="12"/>
                  </a:cubicBezTo>
                  <a:cubicBezTo>
                    <a:pt x="156" y="29"/>
                    <a:pt x="144" y="52"/>
                    <a:pt x="138" y="83"/>
                  </a:cubicBezTo>
                  <a:cubicBezTo>
                    <a:pt x="136" y="103"/>
                    <a:pt x="142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4" y="107"/>
                    <a:pt x="190" y="86"/>
                  </a:cubicBezTo>
                  <a:cubicBezTo>
                    <a:pt x="198" y="61"/>
                    <a:pt x="207" y="47"/>
                    <a:pt x="218" y="43"/>
                  </a:cubicBezTo>
                  <a:cubicBezTo>
                    <a:pt x="248" y="50"/>
                    <a:pt x="256" y="93"/>
                    <a:pt x="245" y="170"/>
                  </a:cubicBezTo>
                  <a:cubicBezTo>
                    <a:pt x="233" y="248"/>
                    <a:pt x="213" y="319"/>
                    <a:pt x="186" y="383"/>
                  </a:cubicBezTo>
                  <a:cubicBezTo>
                    <a:pt x="158" y="447"/>
                    <a:pt x="119" y="517"/>
                    <a:pt x="71" y="591"/>
                  </a:cubicBezTo>
                  <a:cubicBezTo>
                    <a:pt x="67" y="599"/>
                    <a:pt x="58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1" y="709"/>
                    <a:pt x="3" y="717"/>
                    <a:pt x="9" y="723"/>
                  </a:cubicBezTo>
                  <a:cubicBezTo>
                    <a:pt x="15" y="729"/>
                    <a:pt x="23" y="733"/>
                    <a:pt x="32" y="734"/>
                  </a:cubicBezTo>
                  <a:lnTo>
                    <a:pt x="176" y="747"/>
                  </a:lnTo>
                  <a:cubicBezTo>
                    <a:pt x="186" y="741"/>
                    <a:pt x="191" y="735"/>
                    <a:pt x="192" y="727"/>
                  </a:cubicBezTo>
                  <a:cubicBezTo>
                    <a:pt x="193" y="720"/>
                    <a:pt x="188" y="710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2"/>
                  </a:cubicBezTo>
                  <a:cubicBezTo>
                    <a:pt x="76" y="666"/>
                    <a:pt x="97" y="630"/>
                    <a:pt x="124" y="583"/>
                  </a:cubicBezTo>
                  <a:cubicBezTo>
                    <a:pt x="151" y="537"/>
                    <a:pt x="173" y="497"/>
                    <a:pt x="192" y="463"/>
                  </a:cubicBezTo>
                  <a:cubicBezTo>
                    <a:pt x="210" y="430"/>
                    <a:pt x="229" y="389"/>
                    <a:pt x="248" y="339"/>
                  </a:cubicBezTo>
                  <a:cubicBezTo>
                    <a:pt x="267" y="290"/>
                    <a:pt x="279" y="249"/>
                    <a:pt x="283" y="217"/>
                  </a:cubicBezTo>
                  <a:cubicBezTo>
                    <a:pt x="289" y="185"/>
                    <a:pt x="292" y="161"/>
                    <a:pt x="293" y="144"/>
                  </a:cubicBezTo>
                  <a:cubicBezTo>
                    <a:pt x="295" y="133"/>
                    <a:pt x="295" y="123"/>
                    <a:pt x="295" y="116"/>
                  </a:cubicBezTo>
                  <a:cubicBezTo>
                    <a:pt x="295" y="109"/>
                    <a:pt x="295" y="99"/>
                    <a:pt x="294" y="86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3" name="Google Shape;433;p14"/>
          <p:cNvSpPr/>
          <p:nvPr/>
        </p:nvSpPr>
        <p:spPr>
          <a:xfrm>
            <a:off x="3357600" y="531934"/>
            <a:ext cx="763467" cy="764333"/>
          </a:xfrm>
          <a:custGeom>
            <a:avLst/>
            <a:gdLst/>
            <a:ahLst/>
            <a:cxnLst/>
            <a:rect l="l" t="t" r="r" b="b"/>
            <a:pathLst>
              <a:path w="11452" h="11465" extrusionOk="0">
                <a:moveTo>
                  <a:pt x="8006" y="8642"/>
                </a:moveTo>
                <a:cubicBezTo>
                  <a:pt x="7849" y="8642"/>
                  <a:pt x="7706" y="8578"/>
                  <a:pt x="7603" y="8475"/>
                </a:cubicBezTo>
                <a:cubicBezTo>
                  <a:pt x="7499" y="8371"/>
                  <a:pt x="7436" y="8228"/>
                  <a:pt x="7436" y="8070"/>
                </a:cubicBezTo>
                <a:cubicBezTo>
                  <a:pt x="7436" y="7913"/>
                  <a:pt x="7499" y="7770"/>
                  <a:pt x="7603" y="7667"/>
                </a:cubicBezTo>
                <a:cubicBezTo>
                  <a:pt x="7706" y="7564"/>
                  <a:pt x="7849" y="7499"/>
                  <a:pt x="8006" y="7499"/>
                </a:cubicBezTo>
                <a:cubicBezTo>
                  <a:pt x="8163" y="7499"/>
                  <a:pt x="8305" y="7564"/>
                  <a:pt x="8409" y="7667"/>
                </a:cubicBezTo>
                <a:cubicBezTo>
                  <a:pt x="8512" y="7771"/>
                  <a:pt x="8577" y="7913"/>
                  <a:pt x="8577" y="8070"/>
                </a:cubicBezTo>
                <a:cubicBezTo>
                  <a:pt x="8577" y="8385"/>
                  <a:pt x="8320" y="8642"/>
                  <a:pt x="8006" y="8642"/>
                </a:cubicBezTo>
                <a:close/>
                <a:moveTo>
                  <a:pt x="10973" y="10893"/>
                </a:moveTo>
                <a:lnTo>
                  <a:pt x="8702" y="8575"/>
                </a:lnTo>
                <a:cubicBezTo>
                  <a:pt x="8806" y="8433"/>
                  <a:pt x="8866" y="8259"/>
                  <a:pt x="8866" y="8070"/>
                </a:cubicBezTo>
                <a:cubicBezTo>
                  <a:pt x="8866" y="7834"/>
                  <a:pt x="8770" y="7618"/>
                  <a:pt x="8614" y="7463"/>
                </a:cubicBezTo>
                <a:cubicBezTo>
                  <a:pt x="8458" y="7306"/>
                  <a:pt x="8243" y="7210"/>
                  <a:pt x="8006" y="7210"/>
                </a:cubicBezTo>
                <a:cubicBezTo>
                  <a:pt x="7769" y="7210"/>
                  <a:pt x="7554" y="7307"/>
                  <a:pt x="7398" y="7463"/>
                </a:cubicBezTo>
                <a:cubicBezTo>
                  <a:pt x="7243" y="7619"/>
                  <a:pt x="7146" y="7834"/>
                  <a:pt x="7146" y="8070"/>
                </a:cubicBezTo>
                <a:cubicBezTo>
                  <a:pt x="7146" y="8307"/>
                  <a:pt x="7243" y="8522"/>
                  <a:pt x="7398" y="8678"/>
                </a:cubicBezTo>
                <a:cubicBezTo>
                  <a:pt x="7554" y="8834"/>
                  <a:pt x="7769" y="8931"/>
                  <a:pt x="8006" y="8931"/>
                </a:cubicBezTo>
                <a:cubicBezTo>
                  <a:pt x="8188" y="8931"/>
                  <a:pt x="8357" y="8874"/>
                  <a:pt x="8496" y="8777"/>
                </a:cubicBezTo>
                <a:lnTo>
                  <a:pt x="10663" y="10990"/>
                </a:lnTo>
                <a:lnTo>
                  <a:pt x="6007" y="9967"/>
                </a:lnTo>
                <a:cubicBezTo>
                  <a:pt x="5487" y="9454"/>
                  <a:pt x="5124" y="8865"/>
                  <a:pt x="4929" y="8213"/>
                </a:cubicBezTo>
                <a:cubicBezTo>
                  <a:pt x="4735" y="7568"/>
                  <a:pt x="4705" y="6861"/>
                  <a:pt x="4848" y="6101"/>
                </a:cubicBezTo>
                <a:lnTo>
                  <a:pt x="6124" y="4940"/>
                </a:lnTo>
                <a:cubicBezTo>
                  <a:pt x="6773" y="4898"/>
                  <a:pt x="7444" y="4992"/>
                  <a:pt x="8076" y="5207"/>
                </a:cubicBezTo>
                <a:cubicBezTo>
                  <a:pt x="8701" y="5421"/>
                  <a:pt x="9288" y="5751"/>
                  <a:pt x="9777" y="6185"/>
                </a:cubicBezTo>
                <a:close/>
                <a:moveTo>
                  <a:pt x="5713" y="3741"/>
                </a:moveTo>
                <a:lnTo>
                  <a:pt x="5868" y="3904"/>
                </a:lnTo>
                <a:lnTo>
                  <a:pt x="5868" y="3906"/>
                </a:lnTo>
                <a:cubicBezTo>
                  <a:pt x="5957" y="3998"/>
                  <a:pt x="5999" y="4119"/>
                  <a:pt x="5997" y="4239"/>
                </a:cubicBezTo>
                <a:cubicBezTo>
                  <a:pt x="5993" y="4359"/>
                  <a:pt x="5945" y="4478"/>
                  <a:pt x="5853" y="4566"/>
                </a:cubicBezTo>
                <a:lnTo>
                  <a:pt x="5851" y="4567"/>
                </a:lnTo>
                <a:lnTo>
                  <a:pt x="4563" y="5792"/>
                </a:lnTo>
                <a:lnTo>
                  <a:pt x="4562" y="5793"/>
                </a:lnTo>
                <a:cubicBezTo>
                  <a:pt x="4470" y="5882"/>
                  <a:pt x="4348" y="5924"/>
                  <a:pt x="4229" y="5922"/>
                </a:cubicBezTo>
                <a:cubicBezTo>
                  <a:pt x="4108" y="5918"/>
                  <a:pt x="3989" y="5870"/>
                  <a:pt x="3901" y="5777"/>
                </a:cubicBezTo>
                <a:lnTo>
                  <a:pt x="3900" y="5777"/>
                </a:lnTo>
                <a:lnTo>
                  <a:pt x="3745" y="5613"/>
                </a:lnTo>
                <a:cubicBezTo>
                  <a:pt x="3657" y="5520"/>
                  <a:pt x="3614" y="5399"/>
                  <a:pt x="3617" y="5279"/>
                </a:cubicBezTo>
                <a:cubicBezTo>
                  <a:pt x="3620" y="5159"/>
                  <a:pt x="3668" y="5040"/>
                  <a:pt x="3762" y="4951"/>
                </a:cubicBezTo>
                <a:lnTo>
                  <a:pt x="5050" y="3725"/>
                </a:lnTo>
                <a:lnTo>
                  <a:pt x="5051" y="3724"/>
                </a:lnTo>
                <a:cubicBezTo>
                  <a:pt x="5145" y="3636"/>
                  <a:pt x="5265" y="3593"/>
                  <a:pt x="5386" y="3597"/>
                </a:cubicBezTo>
                <a:cubicBezTo>
                  <a:pt x="5504" y="3599"/>
                  <a:pt x="5623" y="3647"/>
                  <a:pt x="5712" y="3741"/>
                </a:cubicBezTo>
                <a:close/>
                <a:moveTo>
                  <a:pt x="1973" y="671"/>
                </a:moveTo>
                <a:lnTo>
                  <a:pt x="4733" y="3515"/>
                </a:lnTo>
                <a:lnTo>
                  <a:pt x="3444" y="4767"/>
                </a:lnTo>
                <a:lnTo>
                  <a:pt x="684" y="1922"/>
                </a:lnTo>
                <a:close/>
                <a:moveTo>
                  <a:pt x="1155" y="1971"/>
                </a:moveTo>
                <a:cubicBezTo>
                  <a:pt x="1353" y="2000"/>
                  <a:pt x="1491" y="2150"/>
                  <a:pt x="1622" y="2290"/>
                </a:cubicBezTo>
                <a:cubicBezTo>
                  <a:pt x="1760" y="2441"/>
                  <a:pt x="1901" y="2590"/>
                  <a:pt x="2045" y="2737"/>
                </a:cubicBezTo>
                <a:cubicBezTo>
                  <a:pt x="2203" y="2899"/>
                  <a:pt x="2365" y="3056"/>
                  <a:pt x="2521" y="3222"/>
                </a:cubicBezTo>
                <a:cubicBezTo>
                  <a:pt x="2599" y="3305"/>
                  <a:pt x="2674" y="3390"/>
                  <a:pt x="2746" y="3478"/>
                </a:cubicBezTo>
                <a:cubicBezTo>
                  <a:pt x="2823" y="3572"/>
                  <a:pt x="2909" y="3667"/>
                  <a:pt x="2945" y="3785"/>
                </a:cubicBezTo>
                <a:cubicBezTo>
                  <a:pt x="2972" y="3872"/>
                  <a:pt x="2863" y="3922"/>
                  <a:pt x="2801" y="3869"/>
                </a:cubicBezTo>
                <a:cubicBezTo>
                  <a:pt x="2722" y="3799"/>
                  <a:pt x="2668" y="3705"/>
                  <a:pt x="2602" y="3622"/>
                </a:cubicBezTo>
                <a:cubicBezTo>
                  <a:pt x="2531" y="3533"/>
                  <a:pt x="2456" y="3447"/>
                  <a:pt x="2379" y="3363"/>
                </a:cubicBezTo>
                <a:cubicBezTo>
                  <a:pt x="2227" y="3196"/>
                  <a:pt x="2066" y="3036"/>
                  <a:pt x="1910" y="2873"/>
                </a:cubicBezTo>
                <a:cubicBezTo>
                  <a:pt x="1774" y="2732"/>
                  <a:pt x="1642" y="2592"/>
                  <a:pt x="1512" y="2446"/>
                </a:cubicBezTo>
                <a:cubicBezTo>
                  <a:pt x="1445" y="2370"/>
                  <a:pt x="1376" y="2296"/>
                  <a:pt x="1305" y="2225"/>
                </a:cubicBezTo>
                <a:cubicBezTo>
                  <a:pt x="1242" y="2164"/>
                  <a:pt x="1182" y="2096"/>
                  <a:pt x="1117" y="2037"/>
                </a:cubicBezTo>
                <a:cubicBezTo>
                  <a:pt x="1085" y="2007"/>
                  <a:pt x="1120" y="1966"/>
                  <a:pt x="1155" y="1971"/>
                </a:cubicBezTo>
                <a:close/>
                <a:moveTo>
                  <a:pt x="3261" y="4064"/>
                </a:moveTo>
                <a:cubicBezTo>
                  <a:pt x="3279" y="4081"/>
                  <a:pt x="3293" y="4103"/>
                  <a:pt x="3306" y="4124"/>
                </a:cubicBezTo>
                <a:cubicBezTo>
                  <a:pt x="3322" y="4150"/>
                  <a:pt x="3336" y="4196"/>
                  <a:pt x="3325" y="4225"/>
                </a:cubicBezTo>
                <a:cubicBezTo>
                  <a:pt x="3314" y="4256"/>
                  <a:pt x="3286" y="4277"/>
                  <a:pt x="3252" y="4267"/>
                </a:cubicBezTo>
                <a:cubicBezTo>
                  <a:pt x="3225" y="4259"/>
                  <a:pt x="3196" y="4230"/>
                  <a:pt x="3183" y="4205"/>
                </a:cubicBezTo>
                <a:cubicBezTo>
                  <a:pt x="3177" y="4196"/>
                  <a:pt x="3173" y="4189"/>
                  <a:pt x="3169" y="4180"/>
                </a:cubicBezTo>
                <a:cubicBezTo>
                  <a:pt x="3166" y="4176"/>
                  <a:pt x="3163" y="4173"/>
                  <a:pt x="3162" y="4169"/>
                </a:cubicBezTo>
                <a:cubicBezTo>
                  <a:pt x="3150" y="4153"/>
                  <a:pt x="3170" y="4179"/>
                  <a:pt x="3158" y="4166"/>
                </a:cubicBezTo>
                <a:cubicBezTo>
                  <a:pt x="3132" y="4137"/>
                  <a:pt x="3129" y="4092"/>
                  <a:pt x="3158" y="4064"/>
                </a:cubicBezTo>
                <a:cubicBezTo>
                  <a:pt x="3186" y="4036"/>
                  <a:pt x="3233" y="4035"/>
                  <a:pt x="3261" y="4064"/>
                </a:cubicBezTo>
                <a:moveTo>
                  <a:pt x="2929" y="1904"/>
                </a:moveTo>
                <a:cubicBezTo>
                  <a:pt x="2928" y="1906"/>
                  <a:pt x="2926" y="1907"/>
                  <a:pt x="2924" y="1909"/>
                </a:cubicBezTo>
                <a:cubicBezTo>
                  <a:pt x="2930" y="1905"/>
                  <a:pt x="2936" y="1904"/>
                  <a:pt x="2944" y="1904"/>
                </a:cubicBezTo>
                <a:cubicBezTo>
                  <a:pt x="2960" y="1904"/>
                  <a:pt x="2975" y="1905"/>
                  <a:pt x="2991" y="1908"/>
                </a:cubicBezTo>
                <a:cubicBezTo>
                  <a:pt x="3022" y="1912"/>
                  <a:pt x="3057" y="1939"/>
                  <a:pt x="3078" y="1960"/>
                </a:cubicBezTo>
                <a:cubicBezTo>
                  <a:pt x="3127" y="2008"/>
                  <a:pt x="3176" y="2073"/>
                  <a:pt x="3202" y="2135"/>
                </a:cubicBezTo>
                <a:cubicBezTo>
                  <a:pt x="3226" y="2192"/>
                  <a:pt x="3280" y="2248"/>
                  <a:pt x="3321" y="2294"/>
                </a:cubicBezTo>
                <a:cubicBezTo>
                  <a:pt x="3345" y="2320"/>
                  <a:pt x="3380" y="2343"/>
                  <a:pt x="3398" y="2373"/>
                </a:cubicBezTo>
                <a:cubicBezTo>
                  <a:pt x="3411" y="2397"/>
                  <a:pt x="3421" y="2442"/>
                  <a:pt x="3399" y="2464"/>
                </a:cubicBezTo>
                <a:cubicBezTo>
                  <a:pt x="3301" y="2562"/>
                  <a:pt x="3135" y="2308"/>
                  <a:pt x="3088" y="2245"/>
                </a:cubicBezTo>
                <a:cubicBezTo>
                  <a:pt x="3067" y="2217"/>
                  <a:pt x="3040" y="2195"/>
                  <a:pt x="3020" y="2165"/>
                </a:cubicBezTo>
                <a:cubicBezTo>
                  <a:pt x="3001" y="2138"/>
                  <a:pt x="2983" y="2111"/>
                  <a:pt x="2963" y="2084"/>
                </a:cubicBezTo>
                <a:cubicBezTo>
                  <a:pt x="2934" y="2045"/>
                  <a:pt x="2885" y="1973"/>
                  <a:pt x="2910" y="1922"/>
                </a:cubicBezTo>
                <a:lnTo>
                  <a:pt x="2910" y="1949"/>
                </a:lnTo>
                <a:cubicBezTo>
                  <a:pt x="2908" y="1945"/>
                  <a:pt x="2906" y="1943"/>
                  <a:pt x="2903" y="1939"/>
                </a:cubicBezTo>
                <a:cubicBezTo>
                  <a:pt x="2891" y="1924"/>
                  <a:pt x="2911" y="1897"/>
                  <a:pt x="2929" y="1904"/>
                </a:cubicBezTo>
                <a:moveTo>
                  <a:pt x="1706" y="96"/>
                </a:moveTo>
                <a:cubicBezTo>
                  <a:pt x="1633" y="202"/>
                  <a:pt x="1523" y="285"/>
                  <a:pt x="1429" y="372"/>
                </a:cubicBezTo>
                <a:cubicBezTo>
                  <a:pt x="1324" y="470"/>
                  <a:pt x="1223" y="573"/>
                  <a:pt x="1126" y="679"/>
                </a:cubicBezTo>
                <a:cubicBezTo>
                  <a:pt x="1029" y="785"/>
                  <a:pt x="930" y="890"/>
                  <a:pt x="836" y="999"/>
                </a:cubicBezTo>
                <a:cubicBezTo>
                  <a:pt x="793" y="1049"/>
                  <a:pt x="750" y="1098"/>
                  <a:pt x="707" y="1148"/>
                </a:cubicBezTo>
                <a:cubicBezTo>
                  <a:pt x="660" y="1204"/>
                  <a:pt x="613" y="1266"/>
                  <a:pt x="532" y="1256"/>
                </a:cubicBezTo>
                <a:cubicBezTo>
                  <a:pt x="501" y="1252"/>
                  <a:pt x="479" y="1239"/>
                  <a:pt x="470" y="1209"/>
                </a:cubicBezTo>
                <a:cubicBezTo>
                  <a:pt x="445" y="1133"/>
                  <a:pt x="488" y="1077"/>
                  <a:pt x="535" y="1021"/>
                </a:cubicBezTo>
                <a:cubicBezTo>
                  <a:pt x="581" y="968"/>
                  <a:pt x="627" y="913"/>
                  <a:pt x="673" y="860"/>
                </a:cubicBezTo>
                <a:cubicBezTo>
                  <a:pt x="772" y="747"/>
                  <a:pt x="872" y="636"/>
                  <a:pt x="976" y="528"/>
                </a:cubicBezTo>
                <a:cubicBezTo>
                  <a:pt x="1076" y="425"/>
                  <a:pt x="1182" y="328"/>
                  <a:pt x="1291" y="234"/>
                </a:cubicBezTo>
                <a:cubicBezTo>
                  <a:pt x="1391" y="147"/>
                  <a:pt x="1509" y="44"/>
                  <a:pt x="1641" y="11"/>
                </a:cubicBezTo>
                <a:cubicBezTo>
                  <a:pt x="1687" y="0"/>
                  <a:pt x="1737" y="52"/>
                  <a:pt x="1706" y="96"/>
                </a:cubicBezTo>
                <a:moveTo>
                  <a:pt x="266" y="1518"/>
                </a:moveTo>
                <a:cubicBezTo>
                  <a:pt x="225" y="1558"/>
                  <a:pt x="186" y="1608"/>
                  <a:pt x="134" y="1631"/>
                </a:cubicBezTo>
                <a:cubicBezTo>
                  <a:pt x="62" y="1662"/>
                  <a:pt x="0" y="1600"/>
                  <a:pt x="31" y="1528"/>
                </a:cubicBezTo>
                <a:cubicBezTo>
                  <a:pt x="53" y="1476"/>
                  <a:pt x="104" y="1436"/>
                  <a:pt x="144" y="1396"/>
                </a:cubicBezTo>
                <a:cubicBezTo>
                  <a:pt x="177" y="1363"/>
                  <a:pt x="232" y="1363"/>
                  <a:pt x="266" y="1396"/>
                </a:cubicBezTo>
                <a:cubicBezTo>
                  <a:pt x="299" y="1429"/>
                  <a:pt x="299" y="1484"/>
                  <a:pt x="266" y="1518"/>
                </a:cubicBezTo>
                <a:close/>
                <a:moveTo>
                  <a:pt x="5410" y="2867"/>
                </a:moveTo>
                <a:cubicBezTo>
                  <a:pt x="5407" y="2819"/>
                  <a:pt x="5455" y="2798"/>
                  <a:pt x="5490" y="2774"/>
                </a:cubicBezTo>
                <a:cubicBezTo>
                  <a:pt x="5543" y="2737"/>
                  <a:pt x="5612" y="2736"/>
                  <a:pt x="5673" y="2746"/>
                </a:cubicBezTo>
                <a:cubicBezTo>
                  <a:pt x="5720" y="2754"/>
                  <a:pt x="5768" y="2751"/>
                  <a:pt x="5815" y="2756"/>
                </a:cubicBezTo>
                <a:cubicBezTo>
                  <a:pt x="5870" y="2762"/>
                  <a:pt x="5926" y="2768"/>
                  <a:pt x="5981" y="2777"/>
                </a:cubicBezTo>
                <a:cubicBezTo>
                  <a:pt x="6074" y="2791"/>
                  <a:pt x="6171" y="2846"/>
                  <a:pt x="6248" y="2895"/>
                </a:cubicBezTo>
                <a:cubicBezTo>
                  <a:pt x="6333" y="2949"/>
                  <a:pt x="6419" y="3018"/>
                  <a:pt x="6486" y="3092"/>
                </a:cubicBezTo>
                <a:cubicBezTo>
                  <a:pt x="6629" y="3253"/>
                  <a:pt x="6730" y="3445"/>
                  <a:pt x="6796" y="3649"/>
                </a:cubicBezTo>
                <a:cubicBezTo>
                  <a:pt x="6827" y="3747"/>
                  <a:pt x="6848" y="3848"/>
                  <a:pt x="6862" y="3950"/>
                </a:cubicBezTo>
                <a:cubicBezTo>
                  <a:pt x="6878" y="4064"/>
                  <a:pt x="6895" y="4188"/>
                  <a:pt x="6868" y="4301"/>
                </a:cubicBezTo>
                <a:cubicBezTo>
                  <a:pt x="6845" y="4397"/>
                  <a:pt x="6685" y="4404"/>
                  <a:pt x="6667" y="4301"/>
                </a:cubicBezTo>
                <a:cubicBezTo>
                  <a:pt x="6651" y="4200"/>
                  <a:pt x="6655" y="4095"/>
                  <a:pt x="6643" y="3993"/>
                </a:cubicBezTo>
                <a:cubicBezTo>
                  <a:pt x="6633" y="3918"/>
                  <a:pt x="6608" y="3807"/>
                  <a:pt x="6582" y="3721"/>
                </a:cubicBezTo>
                <a:cubicBezTo>
                  <a:pt x="6529" y="3551"/>
                  <a:pt x="6446" y="3377"/>
                  <a:pt x="6336" y="3242"/>
                </a:cubicBezTo>
                <a:cubicBezTo>
                  <a:pt x="6279" y="3174"/>
                  <a:pt x="6224" y="3113"/>
                  <a:pt x="6151" y="3061"/>
                </a:cubicBezTo>
                <a:cubicBezTo>
                  <a:pt x="6075" y="3006"/>
                  <a:pt x="5996" y="2977"/>
                  <a:pt x="5912" y="2940"/>
                </a:cubicBezTo>
                <a:cubicBezTo>
                  <a:pt x="5836" y="2907"/>
                  <a:pt x="5741" y="2890"/>
                  <a:pt x="5661" y="2914"/>
                </a:cubicBezTo>
                <a:cubicBezTo>
                  <a:pt x="5607" y="2930"/>
                  <a:pt x="5550" y="2929"/>
                  <a:pt x="5497" y="2915"/>
                </a:cubicBezTo>
                <a:cubicBezTo>
                  <a:pt x="5470" y="2909"/>
                  <a:pt x="5412" y="2906"/>
                  <a:pt x="5410" y="2867"/>
                </a:cubicBezTo>
                <a:close/>
                <a:moveTo>
                  <a:pt x="6756" y="3031"/>
                </a:moveTo>
                <a:cubicBezTo>
                  <a:pt x="6897" y="2986"/>
                  <a:pt x="7075" y="3191"/>
                  <a:pt x="7031" y="3326"/>
                </a:cubicBezTo>
                <a:cubicBezTo>
                  <a:pt x="7010" y="3391"/>
                  <a:pt x="6936" y="3407"/>
                  <a:pt x="6886" y="3364"/>
                </a:cubicBezTo>
                <a:cubicBezTo>
                  <a:pt x="6845" y="3329"/>
                  <a:pt x="6831" y="3272"/>
                  <a:pt x="6801" y="3228"/>
                </a:cubicBezTo>
                <a:cubicBezTo>
                  <a:pt x="6770" y="3184"/>
                  <a:pt x="6738" y="3136"/>
                  <a:pt x="6725" y="3084"/>
                </a:cubicBezTo>
                <a:cubicBezTo>
                  <a:pt x="6720" y="3060"/>
                  <a:pt x="6732" y="3038"/>
                  <a:pt x="6756" y="3031"/>
                </a:cubicBezTo>
                <a:moveTo>
                  <a:pt x="4248" y="6569"/>
                </a:moveTo>
                <a:cubicBezTo>
                  <a:pt x="4169" y="6688"/>
                  <a:pt x="4004" y="6685"/>
                  <a:pt x="3879" y="6656"/>
                </a:cubicBezTo>
                <a:cubicBezTo>
                  <a:pt x="3813" y="6641"/>
                  <a:pt x="3748" y="6611"/>
                  <a:pt x="3688" y="6577"/>
                </a:cubicBezTo>
                <a:cubicBezTo>
                  <a:pt x="3626" y="6542"/>
                  <a:pt x="3542" y="6487"/>
                  <a:pt x="3523" y="6414"/>
                </a:cubicBezTo>
                <a:cubicBezTo>
                  <a:pt x="3513" y="6373"/>
                  <a:pt x="3544" y="6321"/>
                  <a:pt x="3591" y="6325"/>
                </a:cubicBezTo>
                <a:cubicBezTo>
                  <a:pt x="3654" y="6331"/>
                  <a:pt x="3698" y="6371"/>
                  <a:pt x="3750" y="6403"/>
                </a:cubicBezTo>
                <a:cubicBezTo>
                  <a:pt x="3797" y="6432"/>
                  <a:pt x="3843" y="6460"/>
                  <a:pt x="3895" y="6478"/>
                </a:cubicBezTo>
                <a:cubicBezTo>
                  <a:pt x="4004" y="6516"/>
                  <a:pt x="4112" y="6487"/>
                  <a:pt x="4223" y="6507"/>
                </a:cubicBezTo>
                <a:cubicBezTo>
                  <a:pt x="4249" y="6512"/>
                  <a:pt x="4262" y="6547"/>
                  <a:pt x="4248" y="6569"/>
                </a:cubicBezTo>
                <a:moveTo>
                  <a:pt x="3268" y="6249"/>
                </a:moveTo>
                <a:cubicBezTo>
                  <a:pt x="3251" y="6216"/>
                  <a:pt x="3237" y="6182"/>
                  <a:pt x="3224" y="6146"/>
                </a:cubicBezTo>
                <a:cubicBezTo>
                  <a:pt x="3223" y="6143"/>
                  <a:pt x="3222" y="6141"/>
                  <a:pt x="3221" y="6138"/>
                </a:cubicBezTo>
                <a:cubicBezTo>
                  <a:pt x="3227" y="6151"/>
                  <a:pt x="3225" y="6146"/>
                  <a:pt x="3215" y="6123"/>
                </a:cubicBezTo>
                <a:cubicBezTo>
                  <a:pt x="3211" y="6103"/>
                  <a:pt x="3208" y="6086"/>
                  <a:pt x="3213" y="6067"/>
                </a:cubicBezTo>
                <a:cubicBezTo>
                  <a:pt x="3222" y="6033"/>
                  <a:pt x="3245" y="6018"/>
                  <a:pt x="3274" y="6005"/>
                </a:cubicBezTo>
                <a:cubicBezTo>
                  <a:pt x="3306" y="5992"/>
                  <a:pt x="3338" y="6010"/>
                  <a:pt x="3361" y="6028"/>
                </a:cubicBezTo>
                <a:cubicBezTo>
                  <a:pt x="3399" y="6058"/>
                  <a:pt x="3418" y="6108"/>
                  <a:pt x="3438" y="6150"/>
                </a:cubicBezTo>
                <a:cubicBezTo>
                  <a:pt x="3460" y="6198"/>
                  <a:pt x="3453" y="6256"/>
                  <a:pt x="3403" y="6285"/>
                </a:cubicBezTo>
                <a:cubicBezTo>
                  <a:pt x="3358" y="6311"/>
                  <a:pt x="3293" y="6297"/>
                  <a:pt x="3268" y="6249"/>
                </a:cubicBezTo>
                <a:moveTo>
                  <a:pt x="5130" y="7375"/>
                </a:moveTo>
                <a:cubicBezTo>
                  <a:pt x="5155" y="7427"/>
                  <a:pt x="5194" y="7462"/>
                  <a:pt x="5211" y="7520"/>
                </a:cubicBezTo>
                <a:cubicBezTo>
                  <a:pt x="5228" y="7580"/>
                  <a:pt x="5246" y="7640"/>
                  <a:pt x="5263" y="7701"/>
                </a:cubicBezTo>
                <a:cubicBezTo>
                  <a:pt x="5297" y="7819"/>
                  <a:pt x="5333" y="7937"/>
                  <a:pt x="5373" y="8054"/>
                </a:cubicBezTo>
                <a:cubicBezTo>
                  <a:pt x="5453" y="8286"/>
                  <a:pt x="5542" y="8513"/>
                  <a:pt x="5664" y="8727"/>
                </a:cubicBezTo>
                <a:cubicBezTo>
                  <a:pt x="5786" y="8938"/>
                  <a:pt x="5940" y="9127"/>
                  <a:pt x="6130" y="9281"/>
                </a:cubicBezTo>
                <a:cubicBezTo>
                  <a:pt x="6182" y="9323"/>
                  <a:pt x="6255" y="9365"/>
                  <a:pt x="6255" y="9441"/>
                </a:cubicBezTo>
                <a:cubicBezTo>
                  <a:pt x="6255" y="9476"/>
                  <a:pt x="6240" y="9505"/>
                  <a:pt x="6209" y="9523"/>
                </a:cubicBezTo>
                <a:cubicBezTo>
                  <a:pt x="6162" y="9550"/>
                  <a:pt x="6114" y="9529"/>
                  <a:pt x="6069" y="9509"/>
                </a:cubicBezTo>
                <a:cubicBezTo>
                  <a:pt x="6015" y="9482"/>
                  <a:pt x="5965" y="9426"/>
                  <a:pt x="5921" y="9385"/>
                </a:cubicBezTo>
                <a:cubicBezTo>
                  <a:pt x="5874" y="9342"/>
                  <a:pt x="5829" y="9295"/>
                  <a:pt x="5787" y="9246"/>
                </a:cubicBezTo>
                <a:cubicBezTo>
                  <a:pt x="5560" y="8986"/>
                  <a:pt x="5404" y="8678"/>
                  <a:pt x="5285" y="8356"/>
                </a:cubicBezTo>
                <a:cubicBezTo>
                  <a:pt x="5228" y="8197"/>
                  <a:pt x="5183" y="8035"/>
                  <a:pt x="5145" y="7871"/>
                </a:cubicBezTo>
                <a:cubicBezTo>
                  <a:pt x="5125" y="7789"/>
                  <a:pt x="5108" y="7709"/>
                  <a:pt x="5093" y="7627"/>
                </a:cubicBezTo>
                <a:cubicBezTo>
                  <a:pt x="5086" y="7589"/>
                  <a:pt x="5075" y="7548"/>
                  <a:pt x="5073" y="7510"/>
                </a:cubicBezTo>
                <a:cubicBezTo>
                  <a:pt x="5071" y="7467"/>
                  <a:pt x="5089" y="7428"/>
                  <a:pt x="5090" y="7385"/>
                </a:cubicBezTo>
                <a:cubicBezTo>
                  <a:pt x="5090" y="7365"/>
                  <a:pt x="5119" y="7355"/>
                  <a:pt x="5130" y="7375"/>
                </a:cubicBezTo>
                <a:close/>
                <a:moveTo>
                  <a:pt x="6632" y="9531"/>
                </a:moveTo>
                <a:cubicBezTo>
                  <a:pt x="6677" y="9544"/>
                  <a:pt x="6733" y="9550"/>
                  <a:pt x="6773" y="9575"/>
                </a:cubicBezTo>
                <a:cubicBezTo>
                  <a:pt x="6857" y="9626"/>
                  <a:pt x="6842" y="9757"/>
                  <a:pt x="6746" y="9783"/>
                </a:cubicBezTo>
                <a:cubicBezTo>
                  <a:pt x="6675" y="9802"/>
                  <a:pt x="6605" y="9768"/>
                  <a:pt x="6550" y="9726"/>
                </a:cubicBezTo>
                <a:cubicBezTo>
                  <a:pt x="6511" y="9696"/>
                  <a:pt x="6487" y="9656"/>
                  <a:pt x="6501" y="9605"/>
                </a:cubicBezTo>
                <a:cubicBezTo>
                  <a:pt x="6516" y="9550"/>
                  <a:pt x="6576" y="9516"/>
                  <a:pt x="6632" y="9531"/>
                </a:cubicBezTo>
                <a:close/>
                <a:moveTo>
                  <a:pt x="9470" y="6338"/>
                </a:moveTo>
                <a:cubicBezTo>
                  <a:pt x="9426" y="6322"/>
                  <a:pt x="9401" y="6288"/>
                  <a:pt x="9369" y="6255"/>
                </a:cubicBezTo>
                <a:cubicBezTo>
                  <a:pt x="9338" y="6223"/>
                  <a:pt x="9305" y="6191"/>
                  <a:pt x="9273" y="6161"/>
                </a:cubicBezTo>
                <a:cubicBezTo>
                  <a:pt x="9204" y="6096"/>
                  <a:pt x="9124" y="6047"/>
                  <a:pt x="9041" y="6000"/>
                </a:cubicBezTo>
                <a:cubicBezTo>
                  <a:pt x="8957" y="5952"/>
                  <a:pt x="8869" y="5910"/>
                  <a:pt x="8780" y="5872"/>
                </a:cubicBezTo>
                <a:cubicBezTo>
                  <a:pt x="8693" y="5834"/>
                  <a:pt x="8587" y="5810"/>
                  <a:pt x="8531" y="5730"/>
                </a:cubicBezTo>
                <a:cubicBezTo>
                  <a:pt x="8511" y="5702"/>
                  <a:pt x="8538" y="5672"/>
                  <a:pt x="8566" y="5668"/>
                </a:cubicBezTo>
                <a:cubicBezTo>
                  <a:pt x="8662" y="5656"/>
                  <a:pt x="8760" y="5723"/>
                  <a:pt x="8843" y="5765"/>
                </a:cubicBezTo>
                <a:cubicBezTo>
                  <a:pt x="8935" y="5810"/>
                  <a:pt x="9027" y="5856"/>
                  <a:pt x="9116" y="5906"/>
                </a:cubicBezTo>
                <a:cubicBezTo>
                  <a:pt x="9201" y="5954"/>
                  <a:pt x="9285" y="6009"/>
                  <a:pt x="9365" y="6066"/>
                </a:cubicBezTo>
                <a:cubicBezTo>
                  <a:pt x="9436" y="6116"/>
                  <a:pt x="9533" y="6191"/>
                  <a:pt x="9544" y="6281"/>
                </a:cubicBezTo>
                <a:cubicBezTo>
                  <a:pt x="9549" y="6318"/>
                  <a:pt x="9503" y="6351"/>
                  <a:pt x="9470" y="6338"/>
                </a:cubicBezTo>
                <a:moveTo>
                  <a:pt x="10588" y="6169"/>
                </a:moveTo>
                <a:cubicBezTo>
                  <a:pt x="10602" y="6196"/>
                  <a:pt x="10619" y="6216"/>
                  <a:pt x="10638" y="6240"/>
                </a:cubicBezTo>
                <a:cubicBezTo>
                  <a:pt x="10658" y="6263"/>
                  <a:pt x="10671" y="6296"/>
                  <a:pt x="10686" y="6323"/>
                </a:cubicBezTo>
                <a:cubicBezTo>
                  <a:pt x="10719" y="6379"/>
                  <a:pt x="10740" y="6440"/>
                  <a:pt x="10761" y="6501"/>
                </a:cubicBezTo>
                <a:cubicBezTo>
                  <a:pt x="10808" y="6626"/>
                  <a:pt x="10827" y="6770"/>
                  <a:pt x="10848" y="6900"/>
                </a:cubicBezTo>
                <a:cubicBezTo>
                  <a:pt x="10889" y="7164"/>
                  <a:pt x="10918" y="7429"/>
                  <a:pt x="10979" y="7689"/>
                </a:cubicBezTo>
                <a:cubicBezTo>
                  <a:pt x="11046" y="7975"/>
                  <a:pt x="11125" y="8258"/>
                  <a:pt x="11188" y="8545"/>
                </a:cubicBezTo>
                <a:cubicBezTo>
                  <a:pt x="11220" y="8691"/>
                  <a:pt x="11248" y="8840"/>
                  <a:pt x="11270" y="8988"/>
                </a:cubicBezTo>
                <a:cubicBezTo>
                  <a:pt x="11291" y="9136"/>
                  <a:pt x="11333" y="9316"/>
                  <a:pt x="11257" y="9454"/>
                </a:cubicBezTo>
                <a:cubicBezTo>
                  <a:pt x="11224" y="9513"/>
                  <a:pt x="11141" y="9506"/>
                  <a:pt x="11107" y="9454"/>
                </a:cubicBezTo>
                <a:cubicBezTo>
                  <a:pt x="11030" y="9336"/>
                  <a:pt x="11042" y="9172"/>
                  <a:pt x="11023" y="9036"/>
                </a:cubicBezTo>
                <a:cubicBezTo>
                  <a:pt x="11002" y="8894"/>
                  <a:pt x="10975" y="8752"/>
                  <a:pt x="10945" y="8612"/>
                </a:cubicBezTo>
                <a:cubicBezTo>
                  <a:pt x="10883" y="8325"/>
                  <a:pt x="10809" y="8041"/>
                  <a:pt x="10748" y="7754"/>
                </a:cubicBezTo>
                <a:cubicBezTo>
                  <a:pt x="10692" y="7493"/>
                  <a:pt x="10667" y="7229"/>
                  <a:pt x="10634" y="6966"/>
                </a:cubicBezTo>
                <a:cubicBezTo>
                  <a:pt x="10618" y="6839"/>
                  <a:pt x="10603" y="6713"/>
                  <a:pt x="10582" y="6587"/>
                </a:cubicBezTo>
                <a:cubicBezTo>
                  <a:pt x="10570" y="6523"/>
                  <a:pt x="10566" y="6455"/>
                  <a:pt x="10561" y="6391"/>
                </a:cubicBezTo>
                <a:cubicBezTo>
                  <a:pt x="10558" y="6357"/>
                  <a:pt x="10561" y="6322"/>
                  <a:pt x="10555" y="6288"/>
                </a:cubicBezTo>
                <a:cubicBezTo>
                  <a:pt x="10548" y="6253"/>
                  <a:pt x="10558" y="6220"/>
                  <a:pt x="10548" y="6185"/>
                </a:cubicBezTo>
                <a:cubicBezTo>
                  <a:pt x="10542" y="6162"/>
                  <a:pt x="10576" y="6146"/>
                  <a:pt x="10588" y="6169"/>
                </a:cubicBezTo>
                <a:close/>
                <a:moveTo>
                  <a:pt x="11405" y="9723"/>
                </a:moveTo>
                <a:cubicBezTo>
                  <a:pt x="11430" y="9804"/>
                  <a:pt x="11442" y="9887"/>
                  <a:pt x="11448" y="9970"/>
                </a:cubicBezTo>
                <a:cubicBezTo>
                  <a:pt x="11451" y="10013"/>
                  <a:pt x="11451" y="10070"/>
                  <a:pt x="11429" y="10108"/>
                </a:cubicBezTo>
                <a:cubicBezTo>
                  <a:pt x="11412" y="10137"/>
                  <a:pt x="11378" y="10181"/>
                  <a:pt x="11342" y="10186"/>
                </a:cubicBezTo>
                <a:cubicBezTo>
                  <a:pt x="11263" y="10197"/>
                  <a:pt x="11213" y="10108"/>
                  <a:pt x="11204" y="10041"/>
                </a:cubicBezTo>
                <a:cubicBezTo>
                  <a:pt x="11193" y="9956"/>
                  <a:pt x="11191" y="9874"/>
                  <a:pt x="11165" y="9790"/>
                </a:cubicBezTo>
                <a:cubicBezTo>
                  <a:pt x="11117" y="9636"/>
                  <a:pt x="11356" y="9571"/>
                  <a:pt x="11405" y="9723"/>
                </a:cubicBezTo>
                <a:close/>
                <a:moveTo>
                  <a:pt x="9277" y="11450"/>
                </a:moveTo>
                <a:cubicBezTo>
                  <a:pt x="9205" y="11464"/>
                  <a:pt x="9137" y="11443"/>
                  <a:pt x="9068" y="11429"/>
                </a:cubicBezTo>
                <a:cubicBezTo>
                  <a:pt x="8991" y="11412"/>
                  <a:pt x="8916" y="11394"/>
                  <a:pt x="8839" y="11379"/>
                </a:cubicBezTo>
                <a:cubicBezTo>
                  <a:pt x="8687" y="11351"/>
                  <a:pt x="8534" y="11332"/>
                  <a:pt x="8381" y="11313"/>
                </a:cubicBezTo>
                <a:cubicBezTo>
                  <a:pt x="8221" y="11293"/>
                  <a:pt x="8059" y="11274"/>
                  <a:pt x="7899" y="11249"/>
                </a:cubicBezTo>
                <a:cubicBezTo>
                  <a:pt x="7759" y="11226"/>
                  <a:pt x="7570" y="11215"/>
                  <a:pt x="7479" y="11092"/>
                </a:cubicBezTo>
                <a:cubicBezTo>
                  <a:pt x="7457" y="11062"/>
                  <a:pt x="7481" y="11026"/>
                  <a:pt x="7509" y="11015"/>
                </a:cubicBezTo>
                <a:cubicBezTo>
                  <a:pt x="7579" y="10989"/>
                  <a:pt x="7659" y="11001"/>
                  <a:pt x="7730" y="11016"/>
                </a:cubicBezTo>
                <a:cubicBezTo>
                  <a:pt x="7803" y="11034"/>
                  <a:pt x="7877" y="11048"/>
                  <a:pt x="7951" y="11060"/>
                </a:cubicBezTo>
                <a:cubicBezTo>
                  <a:pt x="8105" y="11087"/>
                  <a:pt x="8261" y="11106"/>
                  <a:pt x="8416" y="11126"/>
                </a:cubicBezTo>
                <a:cubicBezTo>
                  <a:pt x="8574" y="11147"/>
                  <a:pt x="8732" y="11169"/>
                  <a:pt x="8889" y="11199"/>
                </a:cubicBezTo>
                <a:cubicBezTo>
                  <a:pt x="8960" y="11212"/>
                  <a:pt x="9031" y="11228"/>
                  <a:pt x="9101" y="11246"/>
                </a:cubicBezTo>
                <a:cubicBezTo>
                  <a:pt x="9172" y="11264"/>
                  <a:pt x="9255" y="11291"/>
                  <a:pt x="9303" y="11350"/>
                </a:cubicBezTo>
                <a:cubicBezTo>
                  <a:pt x="9330" y="11381"/>
                  <a:pt x="9325" y="11441"/>
                  <a:pt x="9277" y="11450"/>
                </a:cubicBezTo>
                <a:moveTo>
                  <a:pt x="7050" y="11130"/>
                </a:moveTo>
                <a:cubicBezTo>
                  <a:pt x="7024" y="11123"/>
                  <a:pt x="6990" y="11119"/>
                  <a:pt x="6973" y="11097"/>
                </a:cubicBezTo>
                <a:cubicBezTo>
                  <a:pt x="6945" y="11064"/>
                  <a:pt x="6945" y="11026"/>
                  <a:pt x="6973" y="10992"/>
                </a:cubicBezTo>
                <a:cubicBezTo>
                  <a:pt x="6990" y="10970"/>
                  <a:pt x="7024" y="10966"/>
                  <a:pt x="7050" y="10960"/>
                </a:cubicBezTo>
                <a:cubicBezTo>
                  <a:pt x="7106" y="10946"/>
                  <a:pt x="7162" y="10986"/>
                  <a:pt x="7162" y="11044"/>
                </a:cubicBezTo>
                <a:cubicBezTo>
                  <a:pt x="7162" y="11103"/>
                  <a:pt x="7106" y="11143"/>
                  <a:pt x="7050" y="11130"/>
                </a:cubicBezTo>
                <a:close/>
                <a:moveTo>
                  <a:pt x="7943" y="7733"/>
                </a:moveTo>
                <a:cubicBezTo>
                  <a:pt x="7945" y="7776"/>
                  <a:pt x="7903" y="7816"/>
                  <a:pt x="7871" y="7839"/>
                </a:cubicBezTo>
                <a:cubicBezTo>
                  <a:pt x="7840" y="7862"/>
                  <a:pt x="7822" y="7898"/>
                  <a:pt x="7806" y="7931"/>
                </a:cubicBezTo>
                <a:cubicBezTo>
                  <a:pt x="7787" y="7971"/>
                  <a:pt x="7778" y="8017"/>
                  <a:pt x="7771" y="8061"/>
                </a:cubicBezTo>
                <a:cubicBezTo>
                  <a:pt x="7768" y="8083"/>
                  <a:pt x="7766" y="8104"/>
                  <a:pt x="7760" y="8125"/>
                </a:cubicBezTo>
                <a:cubicBezTo>
                  <a:pt x="7755" y="8140"/>
                  <a:pt x="7748" y="8154"/>
                  <a:pt x="7740" y="8168"/>
                </a:cubicBezTo>
                <a:cubicBezTo>
                  <a:pt x="7736" y="8174"/>
                  <a:pt x="7732" y="8180"/>
                  <a:pt x="7727" y="8186"/>
                </a:cubicBezTo>
                <a:cubicBezTo>
                  <a:pt x="7706" y="8204"/>
                  <a:pt x="7705" y="8203"/>
                  <a:pt x="7726" y="8185"/>
                </a:cubicBezTo>
                <a:cubicBezTo>
                  <a:pt x="7704" y="8228"/>
                  <a:pt x="7628" y="8232"/>
                  <a:pt x="7607" y="8185"/>
                </a:cubicBezTo>
                <a:cubicBezTo>
                  <a:pt x="7613" y="8189"/>
                  <a:pt x="7618" y="8194"/>
                  <a:pt x="7624" y="8199"/>
                </a:cubicBezTo>
                <a:cubicBezTo>
                  <a:pt x="7611" y="8191"/>
                  <a:pt x="7602" y="8181"/>
                  <a:pt x="7594" y="8168"/>
                </a:cubicBezTo>
                <a:cubicBezTo>
                  <a:pt x="7586" y="8155"/>
                  <a:pt x="7582" y="8139"/>
                  <a:pt x="7579" y="8125"/>
                </a:cubicBezTo>
                <a:cubicBezTo>
                  <a:pt x="7573" y="8085"/>
                  <a:pt x="7577" y="8050"/>
                  <a:pt x="7585" y="8009"/>
                </a:cubicBezTo>
                <a:cubicBezTo>
                  <a:pt x="7597" y="7946"/>
                  <a:pt x="7621" y="7883"/>
                  <a:pt x="7651" y="7826"/>
                </a:cubicBezTo>
                <a:cubicBezTo>
                  <a:pt x="7682" y="7768"/>
                  <a:pt x="7727" y="7720"/>
                  <a:pt x="7781" y="7685"/>
                </a:cubicBezTo>
                <a:cubicBezTo>
                  <a:pt x="7829" y="7652"/>
                  <a:pt x="7940" y="7658"/>
                  <a:pt x="7943" y="7733"/>
                </a:cubicBezTo>
                <a:close/>
                <a:moveTo>
                  <a:pt x="7830" y="8418"/>
                </a:moveTo>
                <a:cubicBezTo>
                  <a:pt x="7764" y="8418"/>
                  <a:pt x="7764" y="8316"/>
                  <a:pt x="7830" y="8316"/>
                </a:cubicBezTo>
                <a:cubicBezTo>
                  <a:pt x="7896" y="8316"/>
                  <a:pt x="7896" y="8418"/>
                  <a:pt x="7830" y="8418"/>
                </a:cubicBezTo>
                <a:close/>
                <a:moveTo>
                  <a:pt x="8424" y="9200"/>
                </a:moveTo>
                <a:cubicBezTo>
                  <a:pt x="8381" y="9222"/>
                  <a:pt x="8335" y="9230"/>
                  <a:pt x="8288" y="9241"/>
                </a:cubicBezTo>
                <a:cubicBezTo>
                  <a:pt x="8236" y="9254"/>
                  <a:pt x="8183" y="9269"/>
                  <a:pt x="8130" y="9253"/>
                </a:cubicBezTo>
                <a:cubicBezTo>
                  <a:pt x="8074" y="9234"/>
                  <a:pt x="8060" y="9171"/>
                  <a:pt x="8097" y="9127"/>
                </a:cubicBezTo>
                <a:cubicBezTo>
                  <a:pt x="8133" y="9085"/>
                  <a:pt x="8187" y="9074"/>
                  <a:pt x="8239" y="9063"/>
                </a:cubicBezTo>
                <a:cubicBezTo>
                  <a:pt x="8285" y="9054"/>
                  <a:pt x="8334" y="9040"/>
                  <a:pt x="8381" y="9043"/>
                </a:cubicBezTo>
                <a:cubicBezTo>
                  <a:pt x="8460" y="9049"/>
                  <a:pt x="8504" y="9158"/>
                  <a:pt x="8424" y="9200"/>
                </a:cubicBezTo>
                <a:close/>
                <a:moveTo>
                  <a:pt x="11180" y="11400"/>
                </a:moveTo>
                <a:cubicBezTo>
                  <a:pt x="11202" y="11406"/>
                  <a:pt x="11227" y="11406"/>
                  <a:pt x="11251" y="11400"/>
                </a:cubicBezTo>
                <a:cubicBezTo>
                  <a:pt x="11328" y="11381"/>
                  <a:pt x="11375" y="11301"/>
                  <a:pt x="11356" y="11224"/>
                </a:cubicBezTo>
                <a:lnTo>
                  <a:pt x="10047" y="6072"/>
                </a:lnTo>
                <a:cubicBezTo>
                  <a:pt x="10039" y="6039"/>
                  <a:pt x="10019" y="6012"/>
                  <a:pt x="9994" y="5992"/>
                </a:cubicBezTo>
                <a:cubicBezTo>
                  <a:pt x="9469" y="5520"/>
                  <a:pt x="8840" y="5162"/>
                  <a:pt x="8169" y="4933"/>
                </a:cubicBezTo>
                <a:cubicBezTo>
                  <a:pt x="7518" y="4712"/>
                  <a:pt x="6828" y="4612"/>
                  <a:pt x="6158" y="4649"/>
                </a:cubicBezTo>
                <a:cubicBezTo>
                  <a:pt x="6239" y="4527"/>
                  <a:pt x="6281" y="4387"/>
                  <a:pt x="6285" y="4246"/>
                </a:cubicBezTo>
                <a:cubicBezTo>
                  <a:pt x="6290" y="4052"/>
                  <a:pt x="6221" y="3857"/>
                  <a:pt x="6078" y="3706"/>
                </a:cubicBezTo>
                <a:lnTo>
                  <a:pt x="6077" y="3705"/>
                </a:lnTo>
                <a:lnTo>
                  <a:pt x="5923" y="3542"/>
                </a:lnTo>
                <a:lnTo>
                  <a:pt x="5922" y="3541"/>
                </a:lnTo>
                <a:cubicBezTo>
                  <a:pt x="5778" y="3390"/>
                  <a:pt x="5586" y="3313"/>
                  <a:pt x="5392" y="3308"/>
                </a:cubicBezTo>
                <a:cubicBezTo>
                  <a:pt x="5263" y="3304"/>
                  <a:pt x="5135" y="3334"/>
                  <a:pt x="5018" y="3395"/>
                </a:cubicBezTo>
                <a:lnTo>
                  <a:pt x="2080" y="366"/>
                </a:lnTo>
                <a:cubicBezTo>
                  <a:pt x="2024" y="309"/>
                  <a:pt x="1932" y="307"/>
                  <a:pt x="1876" y="363"/>
                </a:cubicBezTo>
                <a:lnTo>
                  <a:pt x="379" y="1815"/>
                </a:lnTo>
                <a:cubicBezTo>
                  <a:pt x="321" y="1871"/>
                  <a:pt x="321" y="1963"/>
                  <a:pt x="376" y="2020"/>
                </a:cubicBezTo>
                <a:lnTo>
                  <a:pt x="3337" y="5071"/>
                </a:lnTo>
                <a:cubicBezTo>
                  <a:pt x="3343" y="5077"/>
                  <a:pt x="3349" y="5083"/>
                  <a:pt x="3356" y="5087"/>
                </a:cubicBezTo>
                <a:cubicBezTo>
                  <a:pt x="3339" y="5147"/>
                  <a:pt x="3330" y="5210"/>
                  <a:pt x="3329" y="5272"/>
                </a:cubicBezTo>
                <a:cubicBezTo>
                  <a:pt x="3323" y="5466"/>
                  <a:pt x="3392" y="5662"/>
                  <a:pt x="3536" y="5813"/>
                </a:cubicBezTo>
                <a:lnTo>
                  <a:pt x="3691" y="5976"/>
                </a:lnTo>
                <a:lnTo>
                  <a:pt x="3692" y="5976"/>
                </a:lnTo>
                <a:cubicBezTo>
                  <a:pt x="3835" y="6127"/>
                  <a:pt x="4028" y="6205"/>
                  <a:pt x="4222" y="6210"/>
                </a:cubicBezTo>
                <a:cubicBezTo>
                  <a:pt x="4332" y="6212"/>
                  <a:pt x="4443" y="6191"/>
                  <a:pt x="4546" y="6146"/>
                </a:cubicBezTo>
                <a:cubicBezTo>
                  <a:pt x="4415" y="6915"/>
                  <a:pt x="4453" y="7636"/>
                  <a:pt x="4651" y="8296"/>
                </a:cubicBezTo>
                <a:cubicBezTo>
                  <a:pt x="4864" y="9006"/>
                  <a:pt x="5261" y="9643"/>
                  <a:pt x="5828" y="10197"/>
                </a:cubicBezTo>
                <a:cubicBezTo>
                  <a:pt x="5848" y="10218"/>
                  <a:pt x="5875" y="10234"/>
                  <a:pt x="5905" y="1024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4" name="Google Shape;434;p14"/>
          <p:cNvGrpSpPr/>
          <p:nvPr/>
        </p:nvGrpSpPr>
        <p:grpSpPr>
          <a:xfrm rot="106400">
            <a:off x="4582280" y="900311"/>
            <a:ext cx="869208" cy="896587"/>
            <a:chOff x="3618075" y="1020575"/>
            <a:chExt cx="490842" cy="515398"/>
          </a:xfrm>
        </p:grpSpPr>
        <p:sp>
          <p:nvSpPr>
            <p:cNvPr id="435" name="Google Shape;435;p14"/>
            <p:cNvSpPr/>
            <p:nvPr/>
          </p:nvSpPr>
          <p:spPr>
            <a:xfrm>
              <a:off x="3842884" y="1377875"/>
              <a:ext cx="266033" cy="141421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3762037" y="1475629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3761444" y="1474145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3755380" y="1393299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3794996" y="1287602"/>
              <a:ext cx="276415" cy="115780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3830855" y="1377875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3785438" y="1465247"/>
              <a:ext cx="55500" cy="32167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3785075" y="1464423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3781878" y="1418941"/>
              <a:ext cx="32167" cy="55566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3803961" y="1312716"/>
              <a:ext cx="267450" cy="116307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4040866" y="1321154"/>
              <a:ext cx="36978" cy="75275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3797731" y="1421544"/>
              <a:ext cx="37011" cy="75242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3794666" y="1261071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3713819" y="1358825"/>
              <a:ext cx="90930" cy="49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3713193" y="1357342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3707162" y="1276495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3746811" y="1170798"/>
              <a:ext cx="276382" cy="115780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3746448" y="1144267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3665601" y="1242021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3664975" y="1240571"/>
              <a:ext cx="10711" cy="11535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3658943" y="1159691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3698592" y="1054028"/>
              <a:ext cx="276382" cy="115747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3782669" y="1261071"/>
              <a:ext cx="267417" cy="11634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3737187" y="1348443"/>
              <a:ext cx="55566" cy="32134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3736857" y="1347619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3733660" y="1302170"/>
              <a:ext cx="32167" cy="555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3755775" y="1195913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3734451" y="1144267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3688969" y="1231672"/>
              <a:ext cx="55533" cy="32101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3688639" y="1230848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3685442" y="1185366"/>
              <a:ext cx="32167" cy="55533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3707524" y="1079109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3992648" y="1204383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3944429" y="1087579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3749546" y="1304740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3701328" y="1187937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3618075" y="1161208"/>
              <a:ext cx="40208" cy="134961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3828548" y="1245317"/>
              <a:ext cx="167127" cy="75242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3801555" y="1322538"/>
              <a:ext cx="17006" cy="8536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3834546" y="1126206"/>
              <a:ext cx="111759" cy="46602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3825614" y="1381797"/>
              <a:ext cx="166073" cy="75473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4003095" y="1372305"/>
              <a:ext cx="12227" cy="8305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3722553" y="1446296"/>
              <a:ext cx="30156" cy="89677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3703108" y="1481363"/>
              <a:ext cx="12359" cy="21126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3693187" y="1354375"/>
              <a:ext cx="19577" cy="33650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3852640" y="1020575"/>
              <a:ext cx="147188" cy="63015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4007083" y="1097631"/>
              <a:ext cx="6097" cy="10546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3729343" y="1199307"/>
              <a:ext cx="37572" cy="19280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3735737" y="1216841"/>
              <a:ext cx="12590" cy="7613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3700339" y="1217929"/>
              <a:ext cx="6657" cy="6526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3699845" y="1224487"/>
              <a:ext cx="9690" cy="8206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3704294" y="1233617"/>
              <a:ext cx="8239" cy="6427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3747437" y="1331338"/>
              <a:ext cx="9821" cy="791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3751458" y="1341126"/>
              <a:ext cx="7086" cy="5339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3751359" y="1347586"/>
              <a:ext cx="11173" cy="8141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3799346" y="1453580"/>
              <a:ext cx="6559" cy="4944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3800368" y="1460204"/>
              <a:ext cx="10217" cy="9393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801621" y="1468114"/>
              <a:ext cx="12293" cy="919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4045216" y="1385125"/>
              <a:ext cx="13117" cy="7251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4047326" y="1381236"/>
              <a:ext cx="7350" cy="4317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4043305" y="1377150"/>
              <a:ext cx="8866" cy="6163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3998251" y="1267003"/>
              <a:ext cx="11634" cy="6756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3998251" y="1264202"/>
              <a:ext cx="8569" cy="5603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995317" y="1258401"/>
              <a:ext cx="9986" cy="6756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3947396" y="1149606"/>
              <a:ext cx="14402" cy="9624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3946176" y="1144597"/>
              <a:ext cx="10612" cy="7844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945880" y="1141630"/>
              <a:ext cx="7943" cy="5768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948747" y="1076175"/>
              <a:ext cx="6756" cy="95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3940837" y="1074791"/>
              <a:ext cx="8866" cy="12689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3927917" y="1075154"/>
              <a:ext cx="12623" cy="13282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000755" y="1198055"/>
              <a:ext cx="5010" cy="5801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3990835" y="1191496"/>
              <a:ext cx="9953" cy="13546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3979003" y="1189123"/>
              <a:ext cx="10579" cy="13677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4"/>
          <p:cNvSpPr/>
          <p:nvPr/>
        </p:nvSpPr>
        <p:spPr>
          <a:xfrm rot="-5400000">
            <a:off x="950819" y="1137698"/>
            <a:ext cx="2291448" cy="2291169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70613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3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843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969300" y="740800"/>
            <a:ext cx="5126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969300" y="2163233"/>
            <a:ext cx="5306000" cy="3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8770567" y="3717235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7"/>
          <p:cNvSpPr/>
          <p:nvPr/>
        </p:nvSpPr>
        <p:spPr>
          <a:xfrm>
            <a:off x="8770552" y="3291534"/>
            <a:ext cx="763841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" name="Google Shape;58;p7"/>
          <p:cNvGrpSpPr/>
          <p:nvPr/>
        </p:nvGrpSpPr>
        <p:grpSpPr>
          <a:xfrm>
            <a:off x="10580771" y="668290"/>
            <a:ext cx="1020799" cy="940729"/>
            <a:chOff x="1744550" y="-75725"/>
            <a:chExt cx="424225" cy="390950"/>
          </a:xfrm>
        </p:grpSpPr>
        <p:sp>
          <p:nvSpPr>
            <p:cNvPr id="59" name="Google Shape;59;p7"/>
            <p:cNvSpPr/>
            <p:nvPr/>
          </p:nvSpPr>
          <p:spPr>
            <a:xfrm>
              <a:off x="1925200" y="195300"/>
              <a:ext cx="201800" cy="107275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863875" y="2694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1863425" y="2683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1858825" y="2070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1888875" y="126825"/>
              <a:ext cx="209675" cy="87825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1916075" y="1953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1881625" y="261575"/>
              <a:ext cx="42100" cy="24400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1881350" y="2609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1878925" y="226450"/>
              <a:ext cx="24400" cy="42150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1895675" y="145875"/>
              <a:ext cx="202875" cy="88225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2075375" y="152275"/>
              <a:ext cx="28050" cy="57100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1890950" y="228425"/>
              <a:ext cx="28075" cy="57075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1888625" y="1067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827300" y="180850"/>
              <a:ext cx="68975" cy="37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1826825" y="1797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1822250" y="1184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1852325" y="38225"/>
              <a:ext cx="209650" cy="87825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1852050" y="181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1790725" y="922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1790250" y="91150"/>
              <a:ext cx="8125" cy="8750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1785675" y="298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1815750" y="-50350"/>
              <a:ext cx="209650" cy="87800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1879525" y="106700"/>
              <a:ext cx="202850" cy="8825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1845025" y="172975"/>
              <a:ext cx="42150" cy="24375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1844775" y="1723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1842350" y="137875"/>
              <a:ext cx="24400" cy="421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1859125" y="5727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1842950" y="181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1808450" y="84400"/>
              <a:ext cx="42125" cy="24350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1808200" y="83775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805775" y="49275"/>
              <a:ext cx="24400" cy="42125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1822525" y="-3132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2038800" y="637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002225" y="-249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1854400" y="1398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1817825" y="512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754675" y="30950"/>
              <a:ext cx="30500" cy="102375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744550" y="92600"/>
              <a:ext cx="8925" cy="17100"/>
            </a:xfrm>
            <a:custGeom>
              <a:avLst/>
              <a:gdLst/>
              <a:ahLst/>
              <a:cxnLst/>
              <a:rect l="l" t="t" r="r" b="b"/>
              <a:pathLst>
                <a:path w="357" h="684" extrusionOk="0">
                  <a:moveTo>
                    <a:pt x="12" y="59"/>
                  </a:moveTo>
                  <a:cubicBezTo>
                    <a:pt x="1" y="277"/>
                    <a:pt x="41" y="566"/>
                    <a:pt x="271" y="665"/>
                  </a:cubicBezTo>
                  <a:cubicBezTo>
                    <a:pt x="313" y="683"/>
                    <a:pt x="356" y="639"/>
                    <a:pt x="339" y="597"/>
                  </a:cubicBezTo>
                  <a:cubicBezTo>
                    <a:pt x="305" y="514"/>
                    <a:pt x="245" y="447"/>
                    <a:pt x="203" y="367"/>
                  </a:cubicBezTo>
                  <a:cubicBezTo>
                    <a:pt x="155" y="273"/>
                    <a:pt x="121" y="165"/>
                    <a:pt x="114" y="60"/>
                  </a:cubicBezTo>
                  <a:cubicBezTo>
                    <a:pt x="110" y="2"/>
                    <a:pt x="16" y="1"/>
                    <a:pt x="1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2102750" y="102625"/>
              <a:ext cx="53200" cy="136900"/>
            </a:xfrm>
            <a:custGeom>
              <a:avLst/>
              <a:gdLst/>
              <a:ahLst/>
              <a:cxnLst/>
              <a:rect l="l" t="t" r="r" b="b"/>
              <a:pathLst>
                <a:path w="2128" h="5476" extrusionOk="0">
                  <a:moveTo>
                    <a:pt x="24" y="95"/>
                  </a:moveTo>
                  <a:cubicBezTo>
                    <a:pt x="136" y="380"/>
                    <a:pt x="252" y="660"/>
                    <a:pt x="386" y="936"/>
                  </a:cubicBezTo>
                  <a:cubicBezTo>
                    <a:pt x="518" y="1207"/>
                    <a:pt x="658" y="1475"/>
                    <a:pt x="797" y="1742"/>
                  </a:cubicBezTo>
                  <a:cubicBezTo>
                    <a:pt x="1039" y="2205"/>
                    <a:pt x="1298" y="2658"/>
                    <a:pt x="1525" y="3129"/>
                  </a:cubicBezTo>
                  <a:cubicBezTo>
                    <a:pt x="1664" y="3421"/>
                    <a:pt x="1793" y="3723"/>
                    <a:pt x="1863" y="4039"/>
                  </a:cubicBezTo>
                  <a:cubicBezTo>
                    <a:pt x="1920" y="4299"/>
                    <a:pt x="1944" y="4599"/>
                    <a:pt x="1799" y="4836"/>
                  </a:cubicBezTo>
                  <a:cubicBezTo>
                    <a:pt x="1619" y="5131"/>
                    <a:pt x="1284" y="5169"/>
                    <a:pt x="994" y="5293"/>
                  </a:cubicBezTo>
                  <a:cubicBezTo>
                    <a:pt x="924" y="5323"/>
                    <a:pt x="933" y="5437"/>
                    <a:pt x="1013" y="5444"/>
                  </a:cubicBezTo>
                  <a:cubicBezTo>
                    <a:pt x="1352" y="5475"/>
                    <a:pt x="1731" y="5292"/>
                    <a:pt x="1931" y="5017"/>
                  </a:cubicBezTo>
                  <a:cubicBezTo>
                    <a:pt x="2102" y="4782"/>
                    <a:pt x="2127" y="4477"/>
                    <a:pt x="2091" y="4196"/>
                  </a:cubicBezTo>
                  <a:cubicBezTo>
                    <a:pt x="2051" y="3875"/>
                    <a:pt x="1932" y="3564"/>
                    <a:pt x="1800" y="3269"/>
                  </a:cubicBezTo>
                  <a:cubicBezTo>
                    <a:pt x="1615" y="2855"/>
                    <a:pt x="1392" y="2456"/>
                    <a:pt x="1172" y="2058"/>
                  </a:cubicBezTo>
                  <a:cubicBezTo>
                    <a:pt x="808" y="1399"/>
                    <a:pt x="415" y="750"/>
                    <a:pt x="114" y="58"/>
                  </a:cubicBezTo>
                  <a:cubicBezTo>
                    <a:pt x="89" y="0"/>
                    <a:pt x="0" y="36"/>
                    <a:pt x="24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2104225" y="244350"/>
              <a:ext cx="13175" cy="8575"/>
            </a:xfrm>
            <a:custGeom>
              <a:avLst/>
              <a:gdLst/>
              <a:ahLst/>
              <a:cxnLst/>
              <a:rect l="l" t="t" r="r" b="b"/>
              <a:pathLst>
                <a:path w="527" h="343" extrusionOk="0">
                  <a:moveTo>
                    <a:pt x="369" y="39"/>
                  </a:moveTo>
                  <a:cubicBezTo>
                    <a:pt x="303" y="65"/>
                    <a:pt x="238" y="92"/>
                    <a:pt x="172" y="117"/>
                  </a:cubicBezTo>
                  <a:cubicBezTo>
                    <a:pt x="103" y="145"/>
                    <a:pt x="18" y="166"/>
                    <a:pt x="4" y="248"/>
                  </a:cubicBezTo>
                  <a:cubicBezTo>
                    <a:pt x="0" y="266"/>
                    <a:pt x="9" y="289"/>
                    <a:pt x="25" y="299"/>
                  </a:cubicBezTo>
                  <a:cubicBezTo>
                    <a:pt x="87" y="343"/>
                    <a:pt x="151" y="310"/>
                    <a:pt x="214" y="283"/>
                  </a:cubicBezTo>
                  <a:cubicBezTo>
                    <a:pt x="286" y="251"/>
                    <a:pt x="358" y="221"/>
                    <a:pt x="431" y="190"/>
                  </a:cubicBezTo>
                  <a:cubicBezTo>
                    <a:pt x="527" y="148"/>
                    <a:pt x="466" y="1"/>
                    <a:pt x="369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123350" y="118550"/>
              <a:ext cx="15550" cy="28425"/>
            </a:xfrm>
            <a:custGeom>
              <a:avLst/>
              <a:gdLst/>
              <a:ahLst/>
              <a:cxnLst/>
              <a:rect l="l" t="t" r="r" b="b"/>
              <a:pathLst>
                <a:path w="622" h="1137" extrusionOk="0">
                  <a:moveTo>
                    <a:pt x="31" y="45"/>
                  </a:moveTo>
                  <a:cubicBezTo>
                    <a:pt x="0" y="114"/>
                    <a:pt x="26" y="214"/>
                    <a:pt x="46" y="283"/>
                  </a:cubicBezTo>
                  <a:cubicBezTo>
                    <a:pt x="77" y="393"/>
                    <a:pt x="121" y="499"/>
                    <a:pt x="171" y="601"/>
                  </a:cubicBezTo>
                  <a:cubicBezTo>
                    <a:pt x="222" y="707"/>
                    <a:pt x="282" y="809"/>
                    <a:pt x="346" y="909"/>
                  </a:cubicBezTo>
                  <a:cubicBezTo>
                    <a:pt x="398" y="990"/>
                    <a:pt x="460" y="1075"/>
                    <a:pt x="547" y="1121"/>
                  </a:cubicBezTo>
                  <a:cubicBezTo>
                    <a:pt x="577" y="1137"/>
                    <a:pt x="622" y="1104"/>
                    <a:pt x="614" y="1070"/>
                  </a:cubicBezTo>
                  <a:cubicBezTo>
                    <a:pt x="596" y="989"/>
                    <a:pt x="550" y="919"/>
                    <a:pt x="507" y="850"/>
                  </a:cubicBezTo>
                  <a:cubicBezTo>
                    <a:pt x="446" y="756"/>
                    <a:pt x="388" y="662"/>
                    <a:pt x="334" y="564"/>
                  </a:cubicBezTo>
                  <a:cubicBezTo>
                    <a:pt x="285" y="478"/>
                    <a:pt x="242" y="389"/>
                    <a:pt x="206" y="297"/>
                  </a:cubicBezTo>
                  <a:cubicBezTo>
                    <a:pt x="175" y="218"/>
                    <a:pt x="167" y="119"/>
                    <a:pt x="128" y="46"/>
                  </a:cubicBezTo>
                  <a:cubicBezTo>
                    <a:pt x="107" y="7"/>
                    <a:pt x="51" y="1"/>
                    <a:pt x="31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914325" y="94750"/>
              <a:ext cx="126775" cy="57075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1893850" y="153325"/>
              <a:ext cx="12900" cy="6475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1918875" y="4400"/>
              <a:ext cx="84775" cy="35350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912100" y="198275"/>
              <a:ext cx="125975" cy="57250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2046725" y="191075"/>
              <a:ext cx="9275" cy="6300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833925" y="247200"/>
              <a:ext cx="22875" cy="68025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1819175" y="273800"/>
              <a:ext cx="9375" cy="16025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1811650" y="177475"/>
              <a:ext cx="14850" cy="25525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1932600" y="-75725"/>
              <a:ext cx="111650" cy="47800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2049750" y="-17275"/>
              <a:ext cx="4625" cy="8000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1839075" y="59850"/>
              <a:ext cx="28500" cy="14625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1843925" y="73150"/>
              <a:ext cx="9550" cy="5775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152125" y="208550"/>
              <a:ext cx="16650" cy="31825"/>
            </a:xfrm>
            <a:custGeom>
              <a:avLst/>
              <a:gdLst/>
              <a:ahLst/>
              <a:cxnLst/>
              <a:rect l="l" t="t" r="r" b="b"/>
              <a:pathLst>
                <a:path w="666" h="1273" extrusionOk="0">
                  <a:moveTo>
                    <a:pt x="510" y="23"/>
                  </a:moveTo>
                  <a:cubicBezTo>
                    <a:pt x="481" y="129"/>
                    <a:pt x="520" y="237"/>
                    <a:pt x="524" y="345"/>
                  </a:cubicBezTo>
                  <a:cubicBezTo>
                    <a:pt x="527" y="459"/>
                    <a:pt x="507" y="571"/>
                    <a:pt x="464" y="677"/>
                  </a:cubicBezTo>
                  <a:cubicBezTo>
                    <a:pt x="420" y="782"/>
                    <a:pt x="347" y="875"/>
                    <a:pt x="262" y="951"/>
                  </a:cubicBezTo>
                  <a:cubicBezTo>
                    <a:pt x="219" y="989"/>
                    <a:pt x="171" y="1022"/>
                    <a:pt x="122" y="1053"/>
                  </a:cubicBezTo>
                  <a:cubicBezTo>
                    <a:pt x="70" y="1086"/>
                    <a:pt x="16" y="1103"/>
                    <a:pt x="4" y="1169"/>
                  </a:cubicBezTo>
                  <a:cubicBezTo>
                    <a:pt x="1" y="1192"/>
                    <a:pt x="15" y="1209"/>
                    <a:pt x="33" y="1219"/>
                  </a:cubicBezTo>
                  <a:cubicBezTo>
                    <a:pt x="135" y="1273"/>
                    <a:pt x="301" y="1117"/>
                    <a:pt x="372" y="1054"/>
                  </a:cubicBezTo>
                  <a:cubicBezTo>
                    <a:pt x="472" y="966"/>
                    <a:pt x="549" y="856"/>
                    <a:pt x="601" y="733"/>
                  </a:cubicBezTo>
                  <a:cubicBezTo>
                    <a:pt x="649" y="620"/>
                    <a:pt x="665" y="497"/>
                    <a:pt x="665" y="374"/>
                  </a:cubicBezTo>
                  <a:cubicBezTo>
                    <a:pt x="665" y="250"/>
                    <a:pt x="644" y="89"/>
                    <a:pt x="541" y="10"/>
                  </a:cubicBezTo>
                  <a:cubicBezTo>
                    <a:pt x="528" y="1"/>
                    <a:pt x="514" y="10"/>
                    <a:pt x="510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17075" y="73975"/>
              <a:ext cx="5050" cy="4950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816700" y="78950"/>
              <a:ext cx="7350" cy="6225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20075" y="85875"/>
              <a:ext cx="6250" cy="4875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52800" y="160000"/>
              <a:ext cx="7450" cy="600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855850" y="167425"/>
              <a:ext cx="5375" cy="4050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855775" y="172325"/>
              <a:ext cx="8475" cy="6175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892175" y="252725"/>
              <a:ext cx="4975" cy="3750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892950" y="257750"/>
              <a:ext cx="7750" cy="7125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1893900" y="263750"/>
              <a:ext cx="9325" cy="697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2078675" y="200800"/>
              <a:ext cx="9950" cy="5500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2080275" y="197850"/>
              <a:ext cx="5575" cy="3275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2077225" y="194750"/>
              <a:ext cx="6725" cy="4675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2043050" y="111200"/>
              <a:ext cx="8825" cy="5125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2043050" y="109075"/>
              <a:ext cx="6500" cy="4250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2040825" y="104675"/>
              <a:ext cx="7575" cy="5125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2004475" y="22150"/>
              <a:ext cx="10925" cy="7300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2003550" y="18350"/>
              <a:ext cx="8050" cy="5950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2003325" y="16100"/>
              <a:ext cx="6025" cy="4375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2005500" y="-33550"/>
              <a:ext cx="5125" cy="72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999500" y="-34600"/>
              <a:ext cx="6725" cy="9625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1989700" y="-34325"/>
              <a:ext cx="9575" cy="10075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2044950" y="58900"/>
              <a:ext cx="3800" cy="4400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2037425" y="53925"/>
              <a:ext cx="7550" cy="10275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2028450" y="52125"/>
              <a:ext cx="8025" cy="10375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5873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1" y="3717252"/>
            <a:ext cx="2030284" cy="3140761"/>
          </a:xfrm>
          <a:custGeom>
            <a:avLst/>
            <a:gdLst/>
            <a:ahLst/>
            <a:cxnLst/>
            <a:rect l="l" t="t" r="r" b="b"/>
            <a:pathLst>
              <a:path w="10729" h="16597" extrusionOk="0">
                <a:moveTo>
                  <a:pt x="1" y="1"/>
                </a:moveTo>
                <a:lnTo>
                  <a:pt x="1" y="16596"/>
                </a:lnTo>
                <a:lnTo>
                  <a:pt x="10505" y="16596"/>
                </a:lnTo>
                <a:cubicBezTo>
                  <a:pt x="10651" y="15769"/>
                  <a:pt x="10728" y="14919"/>
                  <a:pt x="10728" y="14049"/>
                </a:cubicBezTo>
                <a:cubicBezTo>
                  <a:pt x="10728" y="7335"/>
                  <a:pt x="6183" y="1682"/>
                  <a:pt x="1" y="1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>
            <a:off x="10722779" y="419584"/>
            <a:ext cx="1036517" cy="763605"/>
          </a:xfrm>
          <a:custGeom>
            <a:avLst/>
            <a:gdLst/>
            <a:ahLst/>
            <a:cxnLst/>
            <a:rect l="l" t="t" r="r" b="b"/>
            <a:pathLst>
              <a:path w="13312" h="9807" extrusionOk="0">
                <a:moveTo>
                  <a:pt x="6044" y="5346"/>
                </a:moveTo>
                <a:cubicBezTo>
                  <a:pt x="5736" y="4336"/>
                  <a:pt x="5498" y="3554"/>
                  <a:pt x="3343" y="4272"/>
                </a:cubicBezTo>
                <a:cubicBezTo>
                  <a:pt x="1185" y="4990"/>
                  <a:pt x="1451" y="5745"/>
                  <a:pt x="1799" y="6737"/>
                </a:cubicBezTo>
                <a:cubicBezTo>
                  <a:pt x="1843" y="6865"/>
                  <a:pt x="1890" y="6995"/>
                  <a:pt x="1919" y="7083"/>
                </a:cubicBezTo>
                <a:cubicBezTo>
                  <a:pt x="2110" y="7667"/>
                  <a:pt x="2520" y="8120"/>
                  <a:pt x="3029" y="8377"/>
                </a:cubicBezTo>
                <a:cubicBezTo>
                  <a:pt x="3537" y="8635"/>
                  <a:pt x="4144" y="8698"/>
                  <a:pt x="4729" y="8506"/>
                </a:cubicBezTo>
                <a:cubicBezTo>
                  <a:pt x="5313" y="8315"/>
                  <a:pt x="5766" y="7905"/>
                  <a:pt x="6023" y="7396"/>
                </a:cubicBezTo>
                <a:cubicBezTo>
                  <a:pt x="6281" y="6888"/>
                  <a:pt x="6344" y="6281"/>
                  <a:pt x="6152" y="5696"/>
                </a:cubicBezTo>
                <a:cubicBezTo>
                  <a:pt x="6124" y="5608"/>
                  <a:pt x="6083" y="5476"/>
                  <a:pt x="6044" y="5346"/>
                </a:cubicBezTo>
                <a:close/>
                <a:moveTo>
                  <a:pt x="12035" y="3384"/>
                </a:moveTo>
                <a:cubicBezTo>
                  <a:pt x="11726" y="2373"/>
                  <a:pt x="11489" y="1592"/>
                  <a:pt x="9332" y="2309"/>
                </a:cubicBezTo>
                <a:cubicBezTo>
                  <a:pt x="7176" y="3027"/>
                  <a:pt x="7440" y="3782"/>
                  <a:pt x="7789" y="4775"/>
                </a:cubicBezTo>
                <a:cubicBezTo>
                  <a:pt x="7834" y="4902"/>
                  <a:pt x="7880" y="5032"/>
                  <a:pt x="7908" y="5120"/>
                </a:cubicBezTo>
                <a:cubicBezTo>
                  <a:pt x="8100" y="5705"/>
                  <a:pt x="8511" y="6157"/>
                  <a:pt x="9019" y="6414"/>
                </a:cubicBezTo>
                <a:cubicBezTo>
                  <a:pt x="9528" y="6672"/>
                  <a:pt x="10135" y="6736"/>
                  <a:pt x="10720" y="6544"/>
                </a:cubicBezTo>
                <a:cubicBezTo>
                  <a:pt x="11304" y="6352"/>
                  <a:pt x="11755" y="5942"/>
                  <a:pt x="12013" y="5434"/>
                </a:cubicBezTo>
                <a:cubicBezTo>
                  <a:pt x="12270" y="4925"/>
                  <a:pt x="12334" y="4318"/>
                  <a:pt x="12143" y="3733"/>
                </a:cubicBezTo>
                <a:cubicBezTo>
                  <a:pt x="12114" y="3646"/>
                  <a:pt x="12074" y="3514"/>
                  <a:pt x="12035" y="3384"/>
                </a:cubicBezTo>
                <a:close/>
                <a:moveTo>
                  <a:pt x="10895" y="2510"/>
                </a:moveTo>
                <a:cubicBezTo>
                  <a:pt x="10966" y="2534"/>
                  <a:pt x="11073" y="2593"/>
                  <a:pt x="11129" y="2638"/>
                </a:cubicBezTo>
                <a:cubicBezTo>
                  <a:pt x="11168" y="2669"/>
                  <a:pt x="11204" y="2705"/>
                  <a:pt x="11238" y="2743"/>
                </a:cubicBezTo>
                <a:cubicBezTo>
                  <a:pt x="11216" y="2719"/>
                  <a:pt x="11244" y="2751"/>
                  <a:pt x="11247" y="2754"/>
                </a:cubicBezTo>
                <a:cubicBezTo>
                  <a:pt x="11255" y="2764"/>
                  <a:pt x="11263" y="2774"/>
                  <a:pt x="11271" y="2785"/>
                </a:cubicBezTo>
                <a:cubicBezTo>
                  <a:pt x="11289" y="2809"/>
                  <a:pt x="11306" y="2835"/>
                  <a:pt x="11323" y="2861"/>
                </a:cubicBezTo>
                <a:cubicBezTo>
                  <a:pt x="11338" y="2883"/>
                  <a:pt x="11352" y="2907"/>
                  <a:pt x="11364" y="2930"/>
                </a:cubicBezTo>
                <a:cubicBezTo>
                  <a:pt x="11348" y="2899"/>
                  <a:pt x="11368" y="2939"/>
                  <a:pt x="11369" y="2944"/>
                </a:cubicBezTo>
                <a:cubicBezTo>
                  <a:pt x="11375" y="2956"/>
                  <a:pt x="11381" y="2969"/>
                  <a:pt x="11387" y="2981"/>
                </a:cubicBezTo>
                <a:cubicBezTo>
                  <a:pt x="11413" y="3037"/>
                  <a:pt x="11436" y="3095"/>
                  <a:pt x="11457" y="3152"/>
                </a:cubicBezTo>
                <a:cubicBezTo>
                  <a:pt x="11499" y="3271"/>
                  <a:pt x="11529" y="3392"/>
                  <a:pt x="11554" y="3515"/>
                </a:cubicBezTo>
                <a:cubicBezTo>
                  <a:pt x="11543" y="3465"/>
                  <a:pt x="11559" y="3545"/>
                  <a:pt x="11562" y="3561"/>
                </a:cubicBezTo>
                <a:cubicBezTo>
                  <a:pt x="11565" y="3576"/>
                  <a:pt x="11568" y="3591"/>
                  <a:pt x="11571" y="3606"/>
                </a:cubicBezTo>
                <a:cubicBezTo>
                  <a:pt x="11581" y="3657"/>
                  <a:pt x="11565" y="3570"/>
                  <a:pt x="11574" y="3621"/>
                </a:cubicBezTo>
                <a:cubicBezTo>
                  <a:pt x="11576" y="3636"/>
                  <a:pt x="11579" y="3652"/>
                  <a:pt x="11581" y="3667"/>
                </a:cubicBezTo>
                <a:cubicBezTo>
                  <a:pt x="11592" y="3734"/>
                  <a:pt x="11601" y="3801"/>
                  <a:pt x="11607" y="3868"/>
                </a:cubicBezTo>
                <a:cubicBezTo>
                  <a:pt x="11620" y="3996"/>
                  <a:pt x="11625" y="4124"/>
                  <a:pt x="11625" y="4252"/>
                </a:cubicBezTo>
                <a:cubicBezTo>
                  <a:pt x="11625" y="4312"/>
                  <a:pt x="11623" y="4371"/>
                  <a:pt x="11620" y="4431"/>
                </a:cubicBezTo>
                <a:cubicBezTo>
                  <a:pt x="11618" y="4459"/>
                  <a:pt x="11616" y="4487"/>
                  <a:pt x="11615" y="4516"/>
                </a:cubicBezTo>
                <a:cubicBezTo>
                  <a:pt x="11617" y="4472"/>
                  <a:pt x="11614" y="4520"/>
                  <a:pt x="11613" y="4527"/>
                </a:cubicBezTo>
                <a:cubicBezTo>
                  <a:pt x="11611" y="4545"/>
                  <a:pt x="11609" y="4563"/>
                  <a:pt x="11608" y="4582"/>
                </a:cubicBezTo>
                <a:cubicBezTo>
                  <a:pt x="11598" y="4688"/>
                  <a:pt x="11582" y="4793"/>
                  <a:pt x="11558" y="4897"/>
                </a:cubicBezTo>
                <a:cubicBezTo>
                  <a:pt x="11545" y="4957"/>
                  <a:pt x="11526" y="5014"/>
                  <a:pt x="11537" y="5077"/>
                </a:cubicBezTo>
                <a:cubicBezTo>
                  <a:pt x="11559" y="5209"/>
                  <a:pt x="11693" y="5257"/>
                  <a:pt x="11793" y="5167"/>
                </a:cubicBezTo>
                <a:cubicBezTo>
                  <a:pt x="11877" y="5091"/>
                  <a:pt x="11897" y="4956"/>
                  <a:pt x="11919" y="4850"/>
                </a:cubicBezTo>
                <a:cubicBezTo>
                  <a:pt x="11946" y="4730"/>
                  <a:pt x="11960" y="4609"/>
                  <a:pt x="11969" y="4486"/>
                </a:cubicBezTo>
                <a:cubicBezTo>
                  <a:pt x="11988" y="4233"/>
                  <a:pt x="11980" y="3978"/>
                  <a:pt x="11946" y="3728"/>
                </a:cubicBezTo>
                <a:cubicBezTo>
                  <a:pt x="11912" y="3466"/>
                  <a:pt x="11846" y="3211"/>
                  <a:pt x="11732" y="2972"/>
                </a:cubicBezTo>
                <a:cubicBezTo>
                  <a:pt x="11630" y="2759"/>
                  <a:pt x="11489" y="2552"/>
                  <a:pt x="11294" y="2415"/>
                </a:cubicBezTo>
                <a:cubicBezTo>
                  <a:pt x="11189" y="2342"/>
                  <a:pt x="11075" y="2287"/>
                  <a:pt x="10948" y="2266"/>
                </a:cubicBezTo>
                <a:cubicBezTo>
                  <a:pt x="10786" y="2239"/>
                  <a:pt x="10744" y="2461"/>
                  <a:pt x="10895" y="2510"/>
                </a:cubicBezTo>
                <a:close/>
                <a:moveTo>
                  <a:pt x="11348" y="5445"/>
                </a:moveTo>
                <a:cubicBezTo>
                  <a:pt x="11334" y="5449"/>
                  <a:pt x="11337" y="5448"/>
                  <a:pt x="11356" y="5443"/>
                </a:cubicBezTo>
                <a:cubicBezTo>
                  <a:pt x="11342" y="5445"/>
                  <a:pt x="11328" y="5448"/>
                  <a:pt x="11314" y="5452"/>
                </a:cubicBezTo>
                <a:cubicBezTo>
                  <a:pt x="11291" y="5459"/>
                  <a:pt x="11269" y="5477"/>
                  <a:pt x="11249" y="5491"/>
                </a:cubicBezTo>
                <a:cubicBezTo>
                  <a:pt x="11230" y="5505"/>
                  <a:pt x="11210" y="5522"/>
                  <a:pt x="11194" y="5539"/>
                </a:cubicBezTo>
                <a:cubicBezTo>
                  <a:pt x="11173" y="5559"/>
                  <a:pt x="11161" y="5591"/>
                  <a:pt x="11150" y="5616"/>
                </a:cubicBezTo>
                <a:cubicBezTo>
                  <a:pt x="11114" y="5696"/>
                  <a:pt x="11141" y="5790"/>
                  <a:pt x="11220" y="5829"/>
                </a:cubicBezTo>
                <a:cubicBezTo>
                  <a:pt x="11300" y="5870"/>
                  <a:pt x="11389" y="5835"/>
                  <a:pt x="11433" y="5760"/>
                </a:cubicBezTo>
                <a:cubicBezTo>
                  <a:pt x="11437" y="5752"/>
                  <a:pt x="11442" y="5745"/>
                  <a:pt x="11445" y="5738"/>
                </a:cubicBezTo>
                <a:cubicBezTo>
                  <a:pt x="11469" y="5711"/>
                  <a:pt x="11483" y="5675"/>
                  <a:pt x="11489" y="5641"/>
                </a:cubicBezTo>
                <a:cubicBezTo>
                  <a:pt x="11491" y="5628"/>
                  <a:pt x="11491" y="5615"/>
                  <a:pt x="11487" y="5604"/>
                </a:cubicBezTo>
                <a:cubicBezTo>
                  <a:pt x="11489" y="5591"/>
                  <a:pt x="11490" y="5578"/>
                  <a:pt x="11490" y="5565"/>
                </a:cubicBezTo>
                <a:cubicBezTo>
                  <a:pt x="11487" y="5583"/>
                  <a:pt x="11487" y="5585"/>
                  <a:pt x="11490" y="5572"/>
                </a:cubicBezTo>
                <a:cubicBezTo>
                  <a:pt x="11508" y="5486"/>
                  <a:pt x="11428" y="5425"/>
                  <a:pt x="11348" y="5445"/>
                </a:cubicBezTo>
                <a:close/>
                <a:moveTo>
                  <a:pt x="4865" y="4566"/>
                </a:moveTo>
                <a:cubicBezTo>
                  <a:pt x="4885" y="4568"/>
                  <a:pt x="4905" y="4572"/>
                  <a:pt x="4925" y="4578"/>
                </a:cubicBezTo>
                <a:cubicBezTo>
                  <a:pt x="4957" y="4587"/>
                  <a:pt x="4902" y="4568"/>
                  <a:pt x="4933" y="4581"/>
                </a:cubicBezTo>
                <a:cubicBezTo>
                  <a:pt x="4943" y="4585"/>
                  <a:pt x="4953" y="4589"/>
                  <a:pt x="4962" y="4594"/>
                </a:cubicBezTo>
                <a:cubicBezTo>
                  <a:pt x="4972" y="4599"/>
                  <a:pt x="4981" y="4604"/>
                  <a:pt x="4990" y="4610"/>
                </a:cubicBezTo>
                <a:cubicBezTo>
                  <a:pt x="4993" y="4611"/>
                  <a:pt x="5022" y="4631"/>
                  <a:pt x="5000" y="4616"/>
                </a:cubicBezTo>
                <a:cubicBezTo>
                  <a:pt x="5022" y="4630"/>
                  <a:pt x="5042" y="4649"/>
                  <a:pt x="5062" y="4667"/>
                </a:cubicBezTo>
                <a:cubicBezTo>
                  <a:pt x="5080" y="4684"/>
                  <a:pt x="5097" y="4701"/>
                  <a:pt x="5113" y="4720"/>
                </a:cubicBezTo>
                <a:cubicBezTo>
                  <a:pt x="5142" y="4750"/>
                  <a:pt x="5098" y="4699"/>
                  <a:pt x="5124" y="4732"/>
                </a:cubicBezTo>
                <a:cubicBezTo>
                  <a:pt x="5133" y="4742"/>
                  <a:pt x="5140" y="4753"/>
                  <a:pt x="5148" y="4763"/>
                </a:cubicBezTo>
                <a:cubicBezTo>
                  <a:pt x="5185" y="4810"/>
                  <a:pt x="5218" y="4861"/>
                  <a:pt x="5249" y="4912"/>
                </a:cubicBezTo>
                <a:cubicBezTo>
                  <a:pt x="5279" y="4963"/>
                  <a:pt x="5307" y="5016"/>
                  <a:pt x="5334" y="5069"/>
                </a:cubicBezTo>
                <a:cubicBezTo>
                  <a:pt x="5356" y="5113"/>
                  <a:pt x="5321" y="5043"/>
                  <a:pt x="5343" y="5088"/>
                </a:cubicBezTo>
                <a:cubicBezTo>
                  <a:pt x="5349" y="5101"/>
                  <a:pt x="5355" y="5115"/>
                  <a:pt x="5362" y="5129"/>
                </a:cubicBezTo>
                <a:cubicBezTo>
                  <a:pt x="5377" y="5161"/>
                  <a:pt x="5391" y="5195"/>
                  <a:pt x="5405" y="5227"/>
                </a:cubicBezTo>
                <a:cubicBezTo>
                  <a:pt x="5454" y="5341"/>
                  <a:pt x="5496" y="5458"/>
                  <a:pt x="5535" y="5576"/>
                </a:cubicBezTo>
                <a:cubicBezTo>
                  <a:pt x="5568" y="5676"/>
                  <a:pt x="5599" y="5779"/>
                  <a:pt x="5625" y="5881"/>
                </a:cubicBezTo>
                <a:cubicBezTo>
                  <a:pt x="5656" y="5999"/>
                  <a:pt x="5671" y="6071"/>
                  <a:pt x="5678" y="6203"/>
                </a:cubicBezTo>
                <a:cubicBezTo>
                  <a:pt x="5696" y="6526"/>
                  <a:pt x="5608" y="6861"/>
                  <a:pt x="5475" y="7157"/>
                </a:cubicBezTo>
                <a:cubicBezTo>
                  <a:pt x="5438" y="7239"/>
                  <a:pt x="5395" y="7319"/>
                  <a:pt x="5350" y="7397"/>
                </a:cubicBezTo>
                <a:cubicBezTo>
                  <a:pt x="5295" y="7490"/>
                  <a:pt x="5214" y="7562"/>
                  <a:pt x="5215" y="7691"/>
                </a:cubicBezTo>
                <a:cubicBezTo>
                  <a:pt x="5216" y="7802"/>
                  <a:pt x="5334" y="7874"/>
                  <a:pt x="5435" y="7843"/>
                </a:cubicBezTo>
                <a:cubicBezTo>
                  <a:pt x="5545" y="7809"/>
                  <a:pt x="5595" y="7709"/>
                  <a:pt x="5650" y="7617"/>
                </a:cubicBezTo>
                <a:cubicBezTo>
                  <a:pt x="5697" y="7541"/>
                  <a:pt x="5738" y="7461"/>
                  <a:pt x="5777" y="7380"/>
                </a:cubicBezTo>
                <a:cubicBezTo>
                  <a:pt x="5856" y="7214"/>
                  <a:pt x="5917" y="7039"/>
                  <a:pt x="5963" y="6860"/>
                </a:cubicBezTo>
                <a:cubicBezTo>
                  <a:pt x="6045" y="6539"/>
                  <a:pt x="6071" y="6181"/>
                  <a:pt x="5977" y="5860"/>
                </a:cubicBezTo>
                <a:cubicBezTo>
                  <a:pt x="5917" y="5655"/>
                  <a:pt x="5841" y="5452"/>
                  <a:pt x="5755" y="5256"/>
                </a:cubicBezTo>
                <a:cubicBezTo>
                  <a:pt x="5650" y="5016"/>
                  <a:pt x="5526" y="4782"/>
                  <a:pt x="5353" y="4585"/>
                </a:cubicBezTo>
                <a:cubicBezTo>
                  <a:pt x="5230" y="4444"/>
                  <a:pt x="5076" y="4335"/>
                  <a:pt x="4885" y="4324"/>
                </a:cubicBezTo>
                <a:cubicBezTo>
                  <a:pt x="4747" y="4316"/>
                  <a:pt x="4728" y="4549"/>
                  <a:pt x="4865" y="4566"/>
                </a:cubicBezTo>
                <a:close/>
                <a:moveTo>
                  <a:pt x="4875" y="7920"/>
                </a:moveTo>
                <a:cubicBezTo>
                  <a:pt x="4862" y="7927"/>
                  <a:pt x="4863" y="7926"/>
                  <a:pt x="4878" y="7918"/>
                </a:cubicBezTo>
                <a:cubicBezTo>
                  <a:pt x="4899" y="7917"/>
                  <a:pt x="4921" y="7915"/>
                  <a:pt x="4943" y="7914"/>
                </a:cubicBezTo>
                <a:cubicBezTo>
                  <a:pt x="4912" y="7910"/>
                  <a:pt x="4889" y="7912"/>
                  <a:pt x="4858" y="7920"/>
                </a:cubicBezTo>
                <a:cubicBezTo>
                  <a:pt x="4852" y="7921"/>
                  <a:pt x="4845" y="7923"/>
                  <a:pt x="4839" y="7924"/>
                </a:cubicBezTo>
                <a:cubicBezTo>
                  <a:pt x="4864" y="7920"/>
                  <a:pt x="4868" y="7919"/>
                  <a:pt x="4851" y="7920"/>
                </a:cubicBezTo>
                <a:cubicBezTo>
                  <a:pt x="4825" y="7924"/>
                  <a:pt x="4800" y="7928"/>
                  <a:pt x="4775" y="7939"/>
                </a:cubicBezTo>
                <a:cubicBezTo>
                  <a:pt x="4746" y="7948"/>
                  <a:pt x="4721" y="7965"/>
                  <a:pt x="4700" y="7988"/>
                </a:cubicBezTo>
                <a:cubicBezTo>
                  <a:pt x="4719" y="7973"/>
                  <a:pt x="4720" y="7971"/>
                  <a:pt x="4706" y="7983"/>
                </a:cubicBezTo>
                <a:cubicBezTo>
                  <a:pt x="4649" y="8028"/>
                  <a:pt x="4617" y="8095"/>
                  <a:pt x="4641" y="8168"/>
                </a:cubicBezTo>
                <a:cubicBezTo>
                  <a:pt x="4663" y="8234"/>
                  <a:pt x="4731" y="8285"/>
                  <a:pt x="4802" y="8278"/>
                </a:cubicBezTo>
                <a:cubicBezTo>
                  <a:pt x="4828" y="8277"/>
                  <a:pt x="4859" y="8273"/>
                  <a:pt x="4883" y="8266"/>
                </a:cubicBezTo>
                <a:cubicBezTo>
                  <a:pt x="4933" y="8249"/>
                  <a:pt x="4972" y="8211"/>
                  <a:pt x="5000" y="8167"/>
                </a:cubicBezTo>
                <a:cubicBezTo>
                  <a:pt x="5024" y="8129"/>
                  <a:pt x="5046" y="8075"/>
                  <a:pt x="5043" y="8031"/>
                </a:cubicBezTo>
                <a:cubicBezTo>
                  <a:pt x="5037" y="8052"/>
                  <a:pt x="5033" y="8073"/>
                  <a:pt x="5029" y="8094"/>
                </a:cubicBezTo>
                <a:cubicBezTo>
                  <a:pt x="5032" y="8085"/>
                  <a:pt x="5036" y="8077"/>
                  <a:pt x="5042" y="8068"/>
                </a:cubicBezTo>
                <a:cubicBezTo>
                  <a:pt x="5065" y="8023"/>
                  <a:pt x="5053" y="7963"/>
                  <a:pt x="5016" y="7929"/>
                </a:cubicBezTo>
                <a:cubicBezTo>
                  <a:pt x="4974" y="7892"/>
                  <a:pt x="4921" y="7896"/>
                  <a:pt x="4875" y="7920"/>
                </a:cubicBezTo>
                <a:close/>
                <a:moveTo>
                  <a:pt x="2073" y="5198"/>
                </a:moveTo>
                <a:cubicBezTo>
                  <a:pt x="2081" y="5198"/>
                  <a:pt x="2089" y="5199"/>
                  <a:pt x="2097" y="5199"/>
                </a:cubicBezTo>
                <a:cubicBezTo>
                  <a:pt x="2078" y="5195"/>
                  <a:pt x="2059" y="5195"/>
                  <a:pt x="2041" y="5201"/>
                </a:cubicBezTo>
                <a:cubicBezTo>
                  <a:pt x="2011" y="5215"/>
                  <a:pt x="1988" y="5228"/>
                  <a:pt x="1967" y="5253"/>
                </a:cubicBezTo>
                <a:cubicBezTo>
                  <a:pt x="1934" y="5290"/>
                  <a:pt x="1907" y="5332"/>
                  <a:pt x="1884" y="5375"/>
                </a:cubicBezTo>
                <a:cubicBezTo>
                  <a:pt x="1842" y="5454"/>
                  <a:pt x="1817" y="5544"/>
                  <a:pt x="1805" y="5632"/>
                </a:cubicBezTo>
                <a:cubicBezTo>
                  <a:pt x="1792" y="5725"/>
                  <a:pt x="1792" y="5819"/>
                  <a:pt x="1802" y="5911"/>
                </a:cubicBezTo>
                <a:cubicBezTo>
                  <a:pt x="1811" y="6007"/>
                  <a:pt x="1826" y="6113"/>
                  <a:pt x="1873" y="6197"/>
                </a:cubicBezTo>
                <a:cubicBezTo>
                  <a:pt x="1930" y="6298"/>
                  <a:pt x="2090" y="6237"/>
                  <a:pt x="2084" y="6128"/>
                </a:cubicBezTo>
                <a:cubicBezTo>
                  <a:pt x="2080" y="6057"/>
                  <a:pt x="2053" y="5988"/>
                  <a:pt x="2042" y="5918"/>
                </a:cubicBezTo>
                <a:cubicBezTo>
                  <a:pt x="2032" y="5847"/>
                  <a:pt x="2026" y="5771"/>
                  <a:pt x="2032" y="5698"/>
                </a:cubicBezTo>
                <a:cubicBezTo>
                  <a:pt x="2038" y="5628"/>
                  <a:pt x="2054" y="5559"/>
                  <a:pt x="2082" y="5495"/>
                </a:cubicBezTo>
                <a:cubicBezTo>
                  <a:pt x="2094" y="5468"/>
                  <a:pt x="2109" y="5442"/>
                  <a:pt x="2126" y="5418"/>
                </a:cubicBezTo>
                <a:cubicBezTo>
                  <a:pt x="2138" y="5402"/>
                  <a:pt x="2158" y="5386"/>
                  <a:pt x="2164" y="5367"/>
                </a:cubicBezTo>
                <a:cubicBezTo>
                  <a:pt x="2173" y="5345"/>
                  <a:pt x="2174" y="5318"/>
                  <a:pt x="2182" y="5297"/>
                </a:cubicBezTo>
                <a:cubicBezTo>
                  <a:pt x="2205" y="5232"/>
                  <a:pt x="2128" y="5182"/>
                  <a:pt x="2073" y="5198"/>
                </a:cubicBezTo>
                <a:close/>
                <a:moveTo>
                  <a:pt x="7989" y="3229"/>
                </a:moveTo>
                <a:cubicBezTo>
                  <a:pt x="7846" y="3305"/>
                  <a:pt x="7762" y="3501"/>
                  <a:pt x="7732" y="3653"/>
                </a:cubicBezTo>
                <a:cubicBezTo>
                  <a:pt x="7716" y="3733"/>
                  <a:pt x="7715" y="3818"/>
                  <a:pt x="7727" y="3899"/>
                </a:cubicBezTo>
                <a:cubicBezTo>
                  <a:pt x="7740" y="3983"/>
                  <a:pt x="7762" y="4090"/>
                  <a:pt x="7817" y="4158"/>
                </a:cubicBezTo>
                <a:cubicBezTo>
                  <a:pt x="7906" y="4268"/>
                  <a:pt x="8062" y="4189"/>
                  <a:pt x="8035" y="4052"/>
                </a:cubicBezTo>
                <a:cubicBezTo>
                  <a:pt x="8023" y="3996"/>
                  <a:pt x="7994" y="3944"/>
                  <a:pt x="7985" y="3887"/>
                </a:cubicBezTo>
                <a:cubicBezTo>
                  <a:pt x="7976" y="3826"/>
                  <a:pt x="7978" y="3768"/>
                  <a:pt x="7989" y="3708"/>
                </a:cubicBezTo>
                <a:cubicBezTo>
                  <a:pt x="8001" y="3651"/>
                  <a:pt x="8024" y="3598"/>
                  <a:pt x="8052" y="3545"/>
                </a:cubicBezTo>
                <a:cubicBezTo>
                  <a:pt x="8084" y="3487"/>
                  <a:pt x="8131" y="3440"/>
                  <a:pt x="8161" y="3381"/>
                </a:cubicBezTo>
                <a:cubicBezTo>
                  <a:pt x="8217" y="3267"/>
                  <a:pt x="8089" y="3177"/>
                  <a:pt x="7989" y="3229"/>
                </a:cubicBezTo>
                <a:close/>
                <a:moveTo>
                  <a:pt x="6837" y="3763"/>
                </a:moveTo>
                <a:cubicBezTo>
                  <a:pt x="6770" y="3598"/>
                  <a:pt x="6805" y="3414"/>
                  <a:pt x="6836" y="3246"/>
                </a:cubicBezTo>
                <a:cubicBezTo>
                  <a:pt x="6867" y="3077"/>
                  <a:pt x="6933" y="2916"/>
                  <a:pt x="7024" y="2771"/>
                </a:cubicBezTo>
                <a:cubicBezTo>
                  <a:pt x="7108" y="2634"/>
                  <a:pt x="7227" y="2510"/>
                  <a:pt x="7349" y="2406"/>
                </a:cubicBezTo>
                <a:cubicBezTo>
                  <a:pt x="7415" y="2348"/>
                  <a:pt x="7487" y="2298"/>
                  <a:pt x="7562" y="2254"/>
                </a:cubicBezTo>
                <a:cubicBezTo>
                  <a:pt x="7603" y="2229"/>
                  <a:pt x="7641" y="2203"/>
                  <a:pt x="7680" y="2177"/>
                </a:cubicBezTo>
                <a:cubicBezTo>
                  <a:pt x="7720" y="2151"/>
                  <a:pt x="7765" y="2139"/>
                  <a:pt x="7803" y="2109"/>
                </a:cubicBezTo>
                <a:cubicBezTo>
                  <a:pt x="7836" y="2084"/>
                  <a:pt x="7818" y="2040"/>
                  <a:pt x="7780" y="2037"/>
                </a:cubicBezTo>
                <a:cubicBezTo>
                  <a:pt x="7731" y="2034"/>
                  <a:pt x="7689" y="2045"/>
                  <a:pt x="7643" y="2058"/>
                </a:cubicBezTo>
                <a:cubicBezTo>
                  <a:pt x="7596" y="2071"/>
                  <a:pt x="7549" y="2075"/>
                  <a:pt x="7504" y="2093"/>
                </a:cubicBezTo>
                <a:cubicBezTo>
                  <a:pt x="7411" y="2132"/>
                  <a:pt x="7321" y="2181"/>
                  <a:pt x="7238" y="2237"/>
                </a:cubicBezTo>
                <a:cubicBezTo>
                  <a:pt x="7073" y="2347"/>
                  <a:pt x="6947" y="2493"/>
                  <a:pt x="6845" y="2662"/>
                </a:cubicBezTo>
                <a:cubicBezTo>
                  <a:pt x="6747" y="2822"/>
                  <a:pt x="6683" y="3004"/>
                  <a:pt x="6660" y="3191"/>
                </a:cubicBezTo>
                <a:cubicBezTo>
                  <a:pt x="6653" y="3238"/>
                  <a:pt x="6650" y="3285"/>
                  <a:pt x="6648" y="3332"/>
                </a:cubicBezTo>
                <a:cubicBezTo>
                  <a:pt x="6647" y="3387"/>
                  <a:pt x="6663" y="3433"/>
                  <a:pt x="6671" y="3486"/>
                </a:cubicBezTo>
                <a:cubicBezTo>
                  <a:pt x="6685" y="3585"/>
                  <a:pt x="6709" y="3684"/>
                  <a:pt x="6722" y="3784"/>
                </a:cubicBezTo>
                <a:cubicBezTo>
                  <a:pt x="6735" y="3873"/>
                  <a:pt x="6868" y="3838"/>
                  <a:pt x="6837" y="3763"/>
                </a:cubicBezTo>
                <a:close/>
                <a:moveTo>
                  <a:pt x="8200" y="1942"/>
                </a:moveTo>
                <a:cubicBezTo>
                  <a:pt x="8303" y="1941"/>
                  <a:pt x="8484" y="1918"/>
                  <a:pt x="8515" y="1797"/>
                </a:cubicBezTo>
                <a:cubicBezTo>
                  <a:pt x="8522" y="1770"/>
                  <a:pt x="8512" y="1737"/>
                  <a:pt x="8490" y="1719"/>
                </a:cubicBezTo>
                <a:cubicBezTo>
                  <a:pt x="8406" y="1649"/>
                  <a:pt x="8285" y="1719"/>
                  <a:pt x="8189" y="1721"/>
                </a:cubicBezTo>
                <a:cubicBezTo>
                  <a:pt x="8045" y="1725"/>
                  <a:pt x="8057" y="1944"/>
                  <a:pt x="8200" y="1942"/>
                </a:cubicBezTo>
                <a:close/>
                <a:moveTo>
                  <a:pt x="6986" y="7056"/>
                </a:moveTo>
                <a:cubicBezTo>
                  <a:pt x="6922" y="7101"/>
                  <a:pt x="6900" y="7170"/>
                  <a:pt x="6880" y="7242"/>
                </a:cubicBezTo>
                <a:cubicBezTo>
                  <a:pt x="6860" y="7314"/>
                  <a:pt x="6839" y="7384"/>
                  <a:pt x="6816" y="7455"/>
                </a:cubicBezTo>
                <a:cubicBezTo>
                  <a:pt x="6777" y="7580"/>
                  <a:pt x="6734" y="7704"/>
                  <a:pt x="6682" y="7825"/>
                </a:cubicBezTo>
                <a:cubicBezTo>
                  <a:pt x="6591" y="8044"/>
                  <a:pt x="6465" y="8243"/>
                  <a:pt x="6323" y="8422"/>
                </a:cubicBezTo>
                <a:cubicBezTo>
                  <a:pt x="6253" y="8508"/>
                  <a:pt x="6176" y="8589"/>
                  <a:pt x="6095" y="8665"/>
                </a:cubicBezTo>
                <a:cubicBezTo>
                  <a:pt x="6015" y="8740"/>
                  <a:pt x="5918" y="8803"/>
                  <a:pt x="5819" y="8872"/>
                </a:cubicBezTo>
                <a:cubicBezTo>
                  <a:pt x="5709" y="8948"/>
                  <a:pt x="5593" y="9014"/>
                  <a:pt x="5477" y="9082"/>
                </a:cubicBezTo>
                <a:cubicBezTo>
                  <a:pt x="5415" y="9118"/>
                  <a:pt x="5351" y="9153"/>
                  <a:pt x="5287" y="9188"/>
                </a:cubicBezTo>
                <a:cubicBezTo>
                  <a:pt x="5208" y="9230"/>
                  <a:pt x="5098" y="9267"/>
                  <a:pt x="5087" y="9369"/>
                </a:cubicBezTo>
                <a:cubicBezTo>
                  <a:pt x="5080" y="9434"/>
                  <a:pt x="5101" y="9486"/>
                  <a:pt x="5159" y="9520"/>
                </a:cubicBezTo>
                <a:cubicBezTo>
                  <a:pt x="5256" y="9578"/>
                  <a:pt x="5358" y="9504"/>
                  <a:pt x="5443" y="9458"/>
                </a:cubicBezTo>
                <a:cubicBezTo>
                  <a:pt x="5508" y="9424"/>
                  <a:pt x="5572" y="9389"/>
                  <a:pt x="5635" y="9352"/>
                </a:cubicBezTo>
                <a:cubicBezTo>
                  <a:pt x="5756" y="9283"/>
                  <a:pt x="5871" y="9202"/>
                  <a:pt x="5982" y="9118"/>
                </a:cubicBezTo>
                <a:cubicBezTo>
                  <a:pt x="6093" y="9035"/>
                  <a:pt x="6173" y="8954"/>
                  <a:pt x="6273" y="8862"/>
                </a:cubicBezTo>
                <a:cubicBezTo>
                  <a:pt x="6362" y="8780"/>
                  <a:pt x="6444" y="8691"/>
                  <a:pt x="6519" y="8595"/>
                </a:cubicBezTo>
                <a:cubicBezTo>
                  <a:pt x="6676" y="8399"/>
                  <a:pt x="6792" y="8179"/>
                  <a:pt x="6885" y="7945"/>
                </a:cubicBezTo>
                <a:cubicBezTo>
                  <a:pt x="6937" y="7810"/>
                  <a:pt x="6986" y="7675"/>
                  <a:pt x="7028" y="7537"/>
                </a:cubicBezTo>
                <a:cubicBezTo>
                  <a:pt x="7049" y="7467"/>
                  <a:pt x="7067" y="7396"/>
                  <a:pt x="7085" y="7325"/>
                </a:cubicBezTo>
                <a:cubicBezTo>
                  <a:pt x="7106" y="7239"/>
                  <a:pt x="7125" y="7158"/>
                  <a:pt x="7081" y="7075"/>
                </a:cubicBezTo>
                <a:cubicBezTo>
                  <a:pt x="7065" y="7043"/>
                  <a:pt x="7014" y="7036"/>
                  <a:pt x="6986" y="7056"/>
                </a:cubicBezTo>
                <a:close/>
                <a:moveTo>
                  <a:pt x="4661" y="9479"/>
                </a:moveTo>
                <a:cubicBezTo>
                  <a:pt x="4639" y="9482"/>
                  <a:pt x="4618" y="9486"/>
                  <a:pt x="4597" y="9489"/>
                </a:cubicBezTo>
                <a:cubicBezTo>
                  <a:pt x="4586" y="9489"/>
                  <a:pt x="4575" y="9491"/>
                  <a:pt x="4564" y="9494"/>
                </a:cubicBezTo>
                <a:cubicBezTo>
                  <a:pt x="4552" y="9496"/>
                  <a:pt x="4539" y="9498"/>
                  <a:pt x="4526" y="9501"/>
                </a:cubicBezTo>
                <a:cubicBezTo>
                  <a:pt x="4507" y="9504"/>
                  <a:pt x="4504" y="9505"/>
                  <a:pt x="4515" y="9503"/>
                </a:cubicBezTo>
                <a:cubicBezTo>
                  <a:pt x="4460" y="9514"/>
                  <a:pt x="4427" y="9525"/>
                  <a:pt x="4386" y="9565"/>
                </a:cubicBezTo>
                <a:cubicBezTo>
                  <a:pt x="4351" y="9598"/>
                  <a:pt x="4348" y="9650"/>
                  <a:pt x="4358" y="9694"/>
                </a:cubicBezTo>
                <a:cubicBezTo>
                  <a:pt x="4380" y="9791"/>
                  <a:pt x="4488" y="9806"/>
                  <a:pt x="4568" y="9789"/>
                </a:cubicBezTo>
                <a:cubicBezTo>
                  <a:pt x="4630" y="9776"/>
                  <a:pt x="4684" y="9748"/>
                  <a:pt x="4740" y="9719"/>
                </a:cubicBezTo>
                <a:cubicBezTo>
                  <a:pt x="4853" y="9661"/>
                  <a:pt x="4787" y="9459"/>
                  <a:pt x="4661" y="9479"/>
                </a:cubicBezTo>
                <a:close/>
                <a:moveTo>
                  <a:pt x="931" y="4472"/>
                </a:moveTo>
                <a:cubicBezTo>
                  <a:pt x="795" y="4500"/>
                  <a:pt x="735" y="4623"/>
                  <a:pt x="684" y="4740"/>
                </a:cubicBezTo>
                <a:cubicBezTo>
                  <a:pt x="624" y="4878"/>
                  <a:pt x="580" y="5023"/>
                  <a:pt x="545" y="5168"/>
                </a:cubicBezTo>
                <a:cubicBezTo>
                  <a:pt x="513" y="5305"/>
                  <a:pt x="491" y="5444"/>
                  <a:pt x="478" y="5584"/>
                </a:cubicBezTo>
                <a:cubicBezTo>
                  <a:pt x="472" y="5654"/>
                  <a:pt x="466" y="5724"/>
                  <a:pt x="466" y="5793"/>
                </a:cubicBezTo>
                <a:cubicBezTo>
                  <a:pt x="464" y="5868"/>
                  <a:pt x="465" y="5962"/>
                  <a:pt x="528" y="6013"/>
                </a:cubicBezTo>
                <a:cubicBezTo>
                  <a:pt x="517" y="5997"/>
                  <a:pt x="507" y="5980"/>
                  <a:pt x="495" y="5965"/>
                </a:cubicBezTo>
                <a:cubicBezTo>
                  <a:pt x="519" y="6017"/>
                  <a:pt x="547" y="6059"/>
                  <a:pt x="611" y="6059"/>
                </a:cubicBezTo>
                <a:cubicBezTo>
                  <a:pt x="669" y="6059"/>
                  <a:pt x="697" y="6002"/>
                  <a:pt x="710" y="5953"/>
                </a:cubicBezTo>
                <a:cubicBezTo>
                  <a:pt x="701" y="5970"/>
                  <a:pt x="693" y="5986"/>
                  <a:pt x="685" y="6003"/>
                </a:cubicBezTo>
                <a:cubicBezTo>
                  <a:pt x="734" y="5952"/>
                  <a:pt x="730" y="5879"/>
                  <a:pt x="730" y="5814"/>
                </a:cubicBezTo>
                <a:cubicBezTo>
                  <a:pt x="730" y="5756"/>
                  <a:pt x="733" y="5697"/>
                  <a:pt x="739" y="5640"/>
                </a:cubicBezTo>
                <a:cubicBezTo>
                  <a:pt x="751" y="5507"/>
                  <a:pt x="774" y="5374"/>
                  <a:pt x="804" y="5244"/>
                </a:cubicBezTo>
                <a:cubicBezTo>
                  <a:pt x="833" y="5120"/>
                  <a:pt x="869" y="4996"/>
                  <a:pt x="915" y="4878"/>
                </a:cubicBezTo>
                <a:cubicBezTo>
                  <a:pt x="941" y="4815"/>
                  <a:pt x="974" y="4754"/>
                  <a:pt x="996" y="4690"/>
                </a:cubicBezTo>
                <a:cubicBezTo>
                  <a:pt x="1015" y="4637"/>
                  <a:pt x="1021" y="4589"/>
                  <a:pt x="1017" y="4530"/>
                </a:cubicBezTo>
                <a:cubicBezTo>
                  <a:pt x="1012" y="4485"/>
                  <a:pt x="973" y="4463"/>
                  <a:pt x="931" y="4472"/>
                </a:cubicBezTo>
                <a:close/>
                <a:moveTo>
                  <a:pt x="169" y="4857"/>
                </a:moveTo>
                <a:cubicBezTo>
                  <a:pt x="149" y="4894"/>
                  <a:pt x="123" y="4926"/>
                  <a:pt x="99" y="4960"/>
                </a:cubicBezTo>
                <a:cubicBezTo>
                  <a:pt x="60" y="5009"/>
                  <a:pt x="36" y="5078"/>
                  <a:pt x="27" y="5141"/>
                </a:cubicBezTo>
                <a:cubicBezTo>
                  <a:pt x="12" y="5258"/>
                  <a:pt x="0" y="5450"/>
                  <a:pt x="135" y="5505"/>
                </a:cubicBezTo>
                <a:cubicBezTo>
                  <a:pt x="177" y="5523"/>
                  <a:pt x="230" y="5528"/>
                  <a:pt x="268" y="5498"/>
                </a:cubicBezTo>
                <a:cubicBezTo>
                  <a:pt x="368" y="5419"/>
                  <a:pt x="349" y="5302"/>
                  <a:pt x="350" y="5188"/>
                </a:cubicBezTo>
                <a:cubicBezTo>
                  <a:pt x="351" y="5141"/>
                  <a:pt x="353" y="5094"/>
                  <a:pt x="348" y="5047"/>
                </a:cubicBezTo>
                <a:cubicBezTo>
                  <a:pt x="343" y="5002"/>
                  <a:pt x="331" y="4964"/>
                  <a:pt x="341" y="4919"/>
                </a:cubicBezTo>
                <a:cubicBezTo>
                  <a:pt x="363" y="4816"/>
                  <a:pt x="218" y="4766"/>
                  <a:pt x="169" y="4857"/>
                </a:cubicBezTo>
                <a:close/>
                <a:moveTo>
                  <a:pt x="13146" y="4553"/>
                </a:moveTo>
                <a:cubicBezTo>
                  <a:pt x="13198" y="4541"/>
                  <a:pt x="13103" y="4569"/>
                  <a:pt x="13095" y="4574"/>
                </a:cubicBezTo>
                <a:cubicBezTo>
                  <a:pt x="13068" y="4589"/>
                  <a:pt x="13047" y="4616"/>
                  <a:pt x="13033" y="4644"/>
                </a:cubicBezTo>
                <a:cubicBezTo>
                  <a:pt x="13013" y="4685"/>
                  <a:pt x="13000" y="4727"/>
                  <a:pt x="12992" y="4772"/>
                </a:cubicBezTo>
                <a:cubicBezTo>
                  <a:pt x="12977" y="4867"/>
                  <a:pt x="12968" y="4963"/>
                  <a:pt x="12954" y="5058"/>
                </a:cubicBezTo>
                <a:cubicBezTo>
                  <a:pt x="12939" y="5167"/>
                  <a:pt x="12930" y="5274"/>
                  <a:pt x="12899" y="5379"/>
                </a:cubicBezTo>
                <a:cubicBezTo>
                  <a:pt x="12870" y="5473"/>
                  <a:pt x="12791" y="5575"/>
                  <a:pt x="12767" y="5662"/>
                </a:cubicBezTo>
                <a:cubicBezTo>
                  <a:pt x="12744" y="5752"/>
                  <a:pt x="12845" y="5848"/>
                  <a:pt x="12934" y="5811"/>
                </a:cubicBezTo>
                <a:cubicBezTo>
                  <a:pt x="13055" y="5761"/>
                  <a:pt x="13116" y="5638"/>
                  <a:pt x="13161" y="5521"/>
                </a:cubicBezTo>
                <a:cubicBezTo>
                  <a:pt x="13204" y="5407"/>
                  <a:pt x="13233" y="5289"/>
                  <a:pt x="13254" y="5169"/>
                </a:cubicBezTo>
                <a:cubicBezTo>
                  <a:pt x="13262" y="5120"/>
                  <a:pt x="13266" y="5071"/>
                  <a:pt x="13270" y="5021"/>
                </a:cubicBezTo>
                <a:cubicBezTo>
                  <a:pt x="13271" y="5003"/>
                  <a:pt x="13273" y="4985"/>
                  <a:pt x="13274" y="4967"/>
                </a:cubicBezTo>
                <a:cubicBezTo>
                  <a:pt x="13274" y="4964"/>
                  <a:pt x="13279" y="4917"/>
                  <a:pt x="13275" y="4951"/>
                </a:cubicBezTo>
                <a:cubicBezTo>
                  <a:pt x="13278" y="4925"/>
                  <a:pt x="13281" y="4898"/>
                  <a:pt x="13283" y="4871"/>
                </a:cubicBezTo>
                <a:cubicBezTo>
                  <a:pt x="13293" y="4771"/>
                  <a:pt x="13312" y="4685"/>
                  <a:pt x="13261" y="4593"/>
                </a:cubicBezTo>
                <a:cubicBezTo>
                  <a:pt x="13240" y="4552"/>
                  <a:pt x="13187" y="4543"/>
                  <a:pt x="13146" y="4553"/>
                </a:cubicBezTo>
                <a:close/>
                <a:moveTo>
                  <a:pt x="12986" y="4038"/>
                </a:moveTo>
                <a:cubicBezTo>
                  <a:pt x="12999" y="4082"/>
                  <a:pt x="13009" y="4134"/>
                  <a:pt x="13039" y="4169"/>
                </a:cubicBezTo>
                <a:cubicBezTo>
                  <a:pt x="13090" y="4232"/>
                  <a:pt x="13181" y="4203"/>
                  <a:pt x="13185" y="4121"/>
                </a:cubicBezTo>
                <a:cubicBezTo>
                  <a:pt x="13188" y="4075"/>
                  <a:pt x="13165" y="4028"/>
                  <a:pt x="13150" y="3984"/>
                </a:cubicBezTo>
                <a:cubicBezTo>
                  <a:pt x="13135" y="3940"/>
                  <a:pt x="13087" y="3914"/>
                  <a:pt x="13041" y="3929"/>
                </a:cubicBezTo>
                <a:cubicBezTo>
                  <a:pt x="12996" y="3944"/>
                  <a:pt x="12972" y="3993"/>
                  <a:pt x="12986" y="4038"/>
                </a:cubicBezTo>
                <a:close/>
                <a:moveTo>
                  <a:pt x="9391" y="171"/>
                </a:moveTo>
                <a:cubicBezTo>
                  <a:pt x="9507" y="186"/>
                  <a:pt x="9621" y="222"/>
                  <a:pt x="9735" y="246"/>
                </a:cubicBezTo>
                <a:cubicBezTo>
                  <a:pt x="9874" y="277"/>
                  <a:pt x="10012" y="324"/>
                  <a:pt x="10146" y="374"/>
                </a:cubicBezTo>
                <a:cubicBezTo>
                  <a:pt x="10285" y="425"/>
                  <a:pt x="10421" y="485"/>
                  <a:pt x="10555" y="548"/>
                </a:cubicBezTo>
                <a:cubicBezTo>
                  <a:pt x="10614" y="576"/>
                  <a:pt x="10673" y="606"/>
                  <a:pt x="10732" y="638"/>
                </a:cubicBezTo>
                <a:cubicBezTo>
                  <a:pt x="10764" y="656"/>
                  <a:pt x="10795" y="670"/>
                  <a:pt x="10831" y="681"/>
                </a:cubicBezTo>
                <a:cubicBezTo>
                  <a:pt x="10852" y="688"/>
                  <a:pt x="10889" y="698"/>
                  <a:pt x="10922" y="694"/>
                </a:cubicBezTo>
                <a:cubicBezTo>
                  <a:pt x="10986" y="687"/>
                  <a:pt x="11042" y="625"/>
                  <a:pt x="11016" y="558"/>
                </a:cubicBezTo>
                <a:cubicBezTo>
                  <a:pt x="11002" y="521"/>
                  <a:pt x="10979" y="498"/>
                  <a:pt x="10950" y="472"/>
                </a:cubicBezTo>
                <a:cubicBezTo>
                  <a:pt x="10962" y="489"/>
                  <a:pt x="10973" y="508"/>
                  <a:pt x="10985" y="525"/>
                </a:cubicBezTo>
                <a:cubicBezTo>
                  <a:pt x="10949" y="446"/>
                  <a:pt x="10883" y="415"/>
                  <a:pt x="10810" y="377"/>
                </a:cubicBezTo>
                <a:cubicBezTo>
                  <a:pt x="10749" y="347"/>
                  <a:pt x="10688" y="318"/>
                  <a:pt x="10625" y="290"/>
                </a:cubicBezTo>
                <a:cubicBezTo>
                  <a:pt x="10485" y="227"/>
                  <a:pt x="10340" y="176"/>
                  <a:pt x="10191" y="132"/>
                </a:cubicBezTo>
                <a:cubicBezTo>
                  <a:pt x="9936" y="58"/>
                  <a:pt x="9628" y="0"/>
                  <a:pt x="9385" y="135"/>
                </a:cubicBezTo>
                <a:cubicBezTo>
                  <a:pt x="9370" y="143"/>
                  <a:pt x="9374" y="170"/>
                  <a:pt x="9391" y="171"/>
                </a:cubicBezTo>
                <a:close/>
                <a:moveTo>
                  <a:pt x="3006" y="1903"/>
                </a:moveTo>
                <a:cubicBezTo>
                  <a:pt x="3097" y="1891"/>
                  <a:pt x="3173" y="1878"/>
                  <a:pt x="3262" y="1843"/>
                </a:cubicBezTo>
                <a:cubicBezTo>
                  <a:pt x="3365" y="1802"/>
                  <a:pt x="3468" y="1758"/>
                  <a:pt x="3572" y="1716"/>
                </a:cubicBezTo>
                <a:cubicBezTo>
                  <a:pt x="3669" y="1676"/>
                  <a:pt x="3769" y="1639"/>
                  <a:pt x="3867" y="1604"/>
                </a:cubicBezTo>
                <a:cubicBezTo>
                  <a:pt x="3941" y="1579"/>
                  <a:pt x="4109" y="1509"/>
                  <a:pt x="4075" y="1402"/>
                </a:cubicBezTo>
                <a:cubicBezTo>
                  <a:pt x="4042" y="1302"/>
                  <a:pt x="3883" y="1339"/>
                  <a:pt x="3812" y="1359"/>
                </a:cubicBezTo>
                <a:cubicBezTo>
                  <a:pt x="3705" y="1389"/>
                  <a:pt x="3599" y="1439"/>
                  <a:pt x="3496" y="1483"/>
                </a:cubicBezTo>
                <a:cubicBezTo>
                  <a:pt x="3397" y="1525"/>
                  <a:pt x="3301" y="1570"/>
                  <a:pt x="3208" y="1624"/>
                </a:cubicBezTo>
                <a:cubicBezTo>
                  <a:pt x="3161" y="1651"/>
                  <a:pt x="3111" y="1680"/>
                  <a:pt x="3070" y="1717"/>
                </a:cubicBezTo>
                <a:cubicBezTo>
                  <a:pt x="3031" y="1752"/>
                  <a:pt x="3005" y="1795"/>
                  <a:pt x="2975" y="1836"/>
                </a:cubicBezTo>
                <a:cubicBezTo>
                  <a:pt x="2957" y="1861"/>
                  <a:pt x="2969" y="1908"/>
                  <a:pt x="3006" y="1903"/>
                </a:cubicBezTo>
                <a:close/>
                <a:moveTo>
                  <a:pt x="3226" y="3923"/>
                </a:moveTo>
                <a:cubicBezTo>
                  <a:pt x="5481" y="3173"/>
                  <a:pt x="5944" y="3852"/>
                  <a:pt x="6282" y="4875"/>
                </a:cubicBezTo>
                <a:cubicBezTo>
                  <a:pt x="6304" y="4853"/>
                  <a:pt x="6328" y="4831"/>
                  <a:pt x="6353" y="4811"/>
                </a:cubicBezTo>
                <a:cubicBezTo>
                  <a:pt x="6467" y="4719"/>
                  <a:pt x="6598" y="4644"/>
                  <a:pt x="6743" y="4597"/>
                </a:cubicBezTo>
                <a:cubicBezTo>
                  <a:pt x="6889" y="4549"/>
                  <a:pt x="7039" y="4531"/>
                  <a:pt x="7186" y="4539"/>
                </a:cubicBezTo>
                <a:cubicBezTo>
                  <a:pt x="7233" y="4541"/>
                  <a:pt x="7280" y="4547"/>
                  <a:pt x="7325" y="4555"/>
                </a:cubicBezTo>
                <a:cubicBezTo>
                  <a:pt x="6989" y="3527"/>
                  <a:pt x="6951" y="2715"/>
                  <a:pt x="9217" y="1960"/>
                </a:cubicBezTo>
                <a:cubicBezTo>
                  <a:pt x="9846" y="1752"/>
                  <a:pt x="10335" y="1653"/>
                  <a:pt x="10721" y="1643"/>
                </a:cubicBezTo>
                <a:cubicBezTo>
                  <a:pt x="10365" y="1427"/>
                  <a:pt x="9936" y="1228"/>
                  <a:pt x="9461" y="1101"/>
                </a:cubicBezTo>
                <a:cubicBezTo>
                  <a:pt x="8733" y="907"/>
                  <a:pt x="7904" y="888"/>
                  <a:pt x="7085" y="1258"/>
                </a:cubicBezTo>
                <a:cubicBezTo>
                  <a:pt x="6992" y="1300"/>
                  <a:pt x="6884" y="1259"/>
                  <a:pt x="6842" y="1167"/>
                </a:cubicBezTo>
                <a:cubicBezTo>
                  <a:pt x="6800" y="1073"/>
                  <a:pt x="6842" y="965"/>
                  <a:pt x="6935" y="923"/>
                </a:cubicBezTo>
                <a:cubicBezTo>
                  <a:pt x="7841" y="514"/>
                  <a:pt x="8755" y="532"/>
                  <a:pt x="9556" y="746"/>
                </a:cubicBezTo>
                <a:cubicBezTo>
                  <a:pt x="10446" y="984"/>
                  <a:pt x="11199" y="1471"/>
                  <a:pt x="11646" y="1877"/>
                </a:cubicBezTo>
                <a:cubicBezTo>
                  <a:pt x="11774" y="1970"/>
                  <a:pt x="11877" y="2085"/>
                  <a:pt x="11965" y="2220"/>
                </a:cubicBezTo>
                <a:cubicBezTo>
                  <a:pt x="11982" y="2244"/>
                  <a:pt x="11999" y="2268"/>
                  <a:pt x="12013" y="2290"/>
                </a:cubicBezTo>
                <a:cubicBezTo>
                  <a:pt x="12022" y="2304"/>
                  <a:pt x="12029" y="2320"/>
                  <a:pt x="12033" y="2335"/>
                </a:cubicBezTo>
                <a:cubicBezTo>
                  <a:pt x="12180" y="2603"/>
                  <a:pt x="12279" y="2928"/>
                  <a:pt x="12386" y="3276"/>
                </a:cubicBezTo>
                <a:cubicBezTo>
                  <a:pt x="12415" y="3373"/>
                  <a:pt x="12445" y="3473"/>
                  <a:pt x="12493" y="3618"/>
                </a:cubicBezTo>
                <a:cubicBezTo>
                  <a:pt x="12717" y="4300"/>
                  <a:pt x="12642" y="5007"/>
                  <a:pt x="12342" y="5600"/>
                </a:cubicBezTo>
                <a:cubicBezTo>
                  <a:pt x="12042" y="6193"/>
                  <a:pt x="11515" y="6671"/>
                  <a:pt x="10834" y="6895"/>
                </a:cubicBezTo>
                <a:cubicBezTo>
                  <a:pt x="10153" y="7117"/>
                  <a:pt x="9446" y="7043"/>
                  <a:pt x="8853" y="6743"/>
                </a:cubicBezTo>
                <a:cubicBezTo>
                  <a:pt x="8260" y="6443"/>
                  <a:pt x="7782" y="5917"/>
                  <a:pt x="7558" y="5236"/>
                </a:cubicBezTo>
                <a:cubicBezTo>
                  <a:pt x="7525" y="5133"/>
                  <a:pt x="7498" y="5053"/>
                  <a:pt x="7472" y="4982"/>
                </a:cubicBezTo>
                <a:cubicBezTo>
                  <a:pt x="7471" y="4981"/>
                  <a:pt x="7470" y="4981"/>
                  <a:pt x="7468" y="4980"/>
                </a:cubicBezTo>
                <a:cubicBezTo>
                  <a:pt x="7373" y="4937"/>
                  <a:pt x="7271" y="4912"/>
                  <a:pt x="7167" y="4906"/>
                </a:cubicBezTo>
                <a:cubicBezTo>
                  <a:pt x="7066" y="4900"/>
                  <a:pt x="6962" y="4913"/>
                  <a:pt x="6858" y="4947"/>
                </a:cubicBezTo>
                <a:cubicBezTo>
                  <a:pt x="6755" y="4981"/>
                  <a:pt x="6663" y="5032"/>
                  <a:pt x="6585" y="5096"/>
                </a:cubicBezTo>
                <a:cubicBezTo>
                  <a:pt x="6516" y="5152"/>
                  <a:pt x="6458" y="5218"/>
                  <a:pt x="6411" y="5291"/>
                </a:cubicBezTo>
                <a:cubicBezTo>
                  <a:pt x="6436" y="5373"/>
                  <a:pt x="6463" y="5461"/>
                  <a:pt x="6502" y="5581"/>
                </a:cubicBezTo>
                <a:cubicBezTo>
                  <a:pt x="6726" y="6262"/>
                  <a:pt x="6652" y="6970"/>
                  <a:pt x="6351" y="7562"/>
                </a:cubicBezTo>
                <a:cubicBezTo>
                  <a:pt x="6051" y="8155"/>
                  <a:pt x="5525" y="8634"/>
                  <a:pt x="4843" y="8856"/>
                </a:cubicBezTo>
                <a:cubicBezTo>
                  <a:pt x="4162" y="9080"/>
                  <a:pt x="3455" y="9006"/>
                  <a:pt x="2862" y="8705"/>
                </a:cubicBezTo>
                <a:cubicBezTo>
                  <a:pt x="2270" y="8405"/>
                  <a:pt x="1791" y="7879"/>
                  <a:pt x="1568" y="7197"/>
                </a:cubicBezTo>
                <a:cubicBezTo>
                  <a:pt x="1520" y="7052"/>
                  <a:pt x="1485" y="6954"/>
                  <a:pt x="1452" y="6859"/>
                </a:cubicBezTo>
                <a:cubicBezTo>
                  <a:pt x="1241" y="6256"/>
                  <a:pt x="1055" y="5727"/>
                  <a:pt x="1246" y="5243"/>
                </a:cubicBezTo>
                <a:cubicBezTo>
                  <a:pt x="1373" y="4653"/>
                  <a:pt x="1691" y="3839"/>
                  <a:pt x="2252" y="3139"/>
                </a:cubicBezTo>
                <a:cubicBezTo>
                  <a:pt x="2772" y="2492"/>
                  <a:pt x="3497" y="1937"/>
                  <a:pt x="4471" y="1731"/>
                </a:cubicBezTo>
                <a:cubicBezTo>
                  <a:pt x="4569" y="1709"/>
                  <a:pt x="4667" y="1773"/>
                  <a:pt x="4689" y="1872"/>
                </a:cubicBezTo>
                <a:cubicBezTo>
                  <a:pt x="4710" y="1971"/>
                  <a:pt x="4646" y="2069"/>
                  <a:pt x="4548" y="2091"/>
                </a:cubicBezTo>
                <a:cubicBezTo>
                  <a:pt x="3668" y="2276"/>
                  <a:pt x="3011" y="2781"/>
                  <a:pt x="2538" y="3370"/>
                </a:cubicBezTo>
                <a:cubicBezTo>
                  <a:pt x="2229" y="3756"/>
                  <a:pt x="2000" y="4174"/>
                  <a:pt x="1840" y="4561"/>
                </a:cubicBezTo>
                <a:cubicBezTo>
                  <a:pt x="2156" y="4341"/>
                  <a:pt x="2604" y="4130"/>
                  <a:pt x="3226" y="39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2759367" y="4864233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2"/>
          </p:nvPr>
        </p:nvSpPr>
        <p:spPr>
          <a:xfrm>
            <a:off x="2493967" y="5375067"/>
            <a:ext cx="336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3"/>
          </p:nvPr>
        </p:nvSpPr>
        <p:spPr>
          <a:xfrm>
            <a:off x="6667933" y="4864233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4"/>
          </p:nvPr>
        </p:nvSpPr>
        <p:spPr>
          <a:xfrm>
            <a:off x="6402533" y="5375067"/>
            <a:ext cx="336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511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825-151E-4804-A43E-D1AF0306096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6B85-75B3-4588-A3CB-B356EA01C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03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825-151E-4804-A43E-D1AF0306096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6B85-75B3-4588-A3CB-B356EA01C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74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825-151E-4804-A43E-D1AF0306096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6B85-75B3-4588-A3CB-B356EA01C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63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825-151E-4804-A43E-D1AF0306096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6B85-75B3-4588-A3CB-B356EA01C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51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825-151E-4804-A43E-D1AF0306096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6B85-75B3-4588-A3CB-B356EA01C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1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825-151E-4804-A43E-D1AF0306096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6B85-75B3-4588-A3CB-B356EA01C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7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825-151E-4804-A43E-D1AF0306096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6B85-75B3-4588-A3CB-B356EA01C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5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825-151E-4804-A43E-D1AF0306096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6B85-75B3-4588-A3CB-B356EA01C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7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0B825-151E-4804-A43E-D1AF0306096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46B85-75B3-4588-A3CB-B356EA01C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0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8718" t="7748" r="9103" b="7465"/>
          <a:stretch/>
        </p:blipFill>
        <p:spPr bwMode="auto">
          <a:xfrm>
            <a:off x="455115" y="217383"/>
            <a:ext cx="5592002" cy="5812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117" y="80916"/>
            <a:ext cx="5805577" cy="594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55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85300" y="2885272"/>
            <a:ext cx="6700837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 </a:t>
            </a:r>
          </a:p>
          <a:p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 nước để ngoài nắng, sau một khoảng thời gian thì nóng lên. Năng lượng ánh sáng đã chuyển hoá thành nhiệt năng làm nước nóng lên.</a:t>
            </a:r>
          </a:p>
          <a:p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54496" y="282434"/>
            <a:ext cx="5629396" cy="269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 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 vì sao chai nước để ngoài nắng, sau một khoảng thời gian thì nóng lên. Năng lượng ánh sáng đã chuyển hoá thành dạng năng lượng 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nào?</a:t>
            </a:r>
            <a:endParaRPr lang="en-US" alt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4" y="280993"/>
            <a:ext cx="98266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2"/>
          <a:stretch/>
        </p:blipFill>
        <p:spPr bwMode="auto">
          <a:xfrm>
            <a:off x="7686137" y="384510"/>
            <a:ext cx="3631720" cy="328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75D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1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83AC37-368F-472B-829A-222056CC3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1422;p49"/>
          <p:cNvSpPr txBox="1">
            <a:spLocks/>
          </p:cNvSpPr>
          <p:nvPr/>
        </p:nvSpPr>
        <p:spPr>
          <a:xfrm>
            <a:off x="1864876" y="18290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5333" y="1025626"/>
            <a:ext cx="829171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 chơi: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4 đội chơi. </a:t>
            </a:r>
          </a:p>
          <a:p>
            <a:pPr indent="457200" algn="just">
              <a:lnSpc>
                <a:spcPct val="115000"/>
              </a:lnSpc>
            </a:pP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 của các đội lần lượt lên bảng ghi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ví dụ về việc sử dụng năng lượng ánh sáng mặt trời trong đời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 hoặc ở địa phương em.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thời gian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phút, đội nào có nhiều đáp án chính xác đội đó giành chiến thắng.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931" y="4377789"/>
            <a:ext cx="9161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mỗi thành viên chỉ được phép lên bảng một lần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2 Minutes timer (Đồng hồ đếm ngược 2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5787" y="345015"/>
            <a:ext cx="2372264" cy="136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8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902" y="122020"/>
            <a:ext cx="12366314" cy="662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AutoShape 2" descr="Bóng Đèn Led Năng Lượng Mặt Trời Siêu Sáng – Bảo Hộ Lao Động GARAN"/>
          <p:cNvSpPr>
            <a:spLocks noChangeAspect="1" noChangeArrowheads="1"/>
          </p:cNvSpPr>
          <p:nvPr/>
        </p:nvSpPr>
        <p:spPr bwMode="auto">
          <a:xfrm>
            <a:off x="122020" y="88402"/>
            <a:ext cx="239059" cy="23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412"/>
          </a:p>
        </p:txBody>
      </p:sp>
      <p:sp>
        <p:nvSpPr>
          <p:cNvPr id="14342" name="AutoShape 5" descr="MÁY TÍNH PIN NĂNG LƯỢNG MẶT TRỜI CASIO FX 991 ES PLUS CÓ TEM BẢO HÀNH 7 NĂM  - FX-991ES"/>
          <p:cNvSpPr>
            <a:spLocks noChangeAspect="1" noChangeArrowheads="1"/>
          </p:cNvSpPr>
          <p:nvPr/>
        </p:nvSpPr>
        <p:spPr bwMode="auto">
          <a:xfrm>
            <a:off x="241549" y="207932"/>
            <a:ext cx="239059" cy="23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412"/>
          </a:p>
        </p:txBody>
      </p:sp>
      <p:sp>
        <p:nvSpPr>
          <p:cNvPr id="14343" name="AutoShape 4" descr="Làm sáng tỏ cơ chế đằng sau cách thực vật điều chỉnh quá trình tổng hợp  tinh bột"/>
          <p:cNvSpPr>
            <a:spLocks noChangeAspect="1" noChangeArrowheads="1"/>
          </p:cNvSpPr>
          <p:nvPr/>
        </p:nvSpPr>
        <p:spPr bwMode="auto">
          <a:xfrm>
            <a:off x="361078" y="327461"/>
            <a:ext cx="239059" cy="23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412"/>
          </a:p>
        </p:txBody>
      </p:sp>
      <p:pic>
        <p:nvPicPr>
          <p:cNvPr id="143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726" y="2331720"/>
            <a:ext cx="3558490" cy="369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75D80"/>
                  </a:outerShdw>
                </a:effectLst>
              </a14:hiddenEffects>
            </a:ext>
          </a:extLst>
        </p:spPr>
      </p:pic>
      <p:sp>
        <p:nvSpPr>
          <p:cNvPr id="14347" name="TextBox 1"/>
          <p:cNvSpPr txBox="1">
            <a:spLocks noChangeArrowheads="1"/>
          </p:cNvSpPr>
          <p:nvPr/>
        </p:nvSpPr>
        <p:spPr bwMode="auto">
          <a:xfrm>
            <a:off x="947609" y="538765"/>
            <a:ext cx="99607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vi-VN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 dụng trực tiếp năng lượng ánh sáng (không chuyển </a:t>
            </a:r>
            <a:r>
              <a:rPr lang="vi-VN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hóa)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 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 trong đời sống, trong sản xuất, học tập, chiếu sáng trong nghệ thuật… </a:t>
            </a:r>
          </a:p>
        </p:txBody>
      </p:sp>
      <p:pic>
        <p:nvPicPr>
          <p:cNvPr id="12" name="Picture 11" descr="Sở Giáo Dục Và Đào Tạo Vĩnh Phú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216" y="2331720"/>
            <a:ext cx="3777408" cy="36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ơm rạ | baoninhbinh.org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49" y="2331720"/>
            <a:ext cx="4147571" cy="36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58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6667" t="14814" b="3819"/>
          <a:stretch/>
        </p:blipFill>
        <p:spPr bwMode="auto">
          <a:xfrm>
            <a:off x="4242816" y="1161828"/>
            <a:ext cx="4365964" cy="43245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50252" y="5758433"/>
            <a:ext cx="3725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 </a:t>
            </a:r>
            <a:r>
              <a:rPr lang="en-US" alt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 kiệu làm dưa</a:t>
            </a:r>
            <a:endParaRPr lang="en-US" alt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08780" y="1178660"/>
            <a:ext cx="3424724" cy="434467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221005" y="5831008"/>
            <a:ext cx="230015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Phơi thóc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12" y="1124890"/>
            <a:ext cx="3803904" cy="43615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68057" y="5758433"/>
            <a:ext cx="2945614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Phơi quần áo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702431" y="133865"/>
            <a:ext cx="6192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nhiệt năng từ ánh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955265" y="5713401"/>
            <a:ext cx="2533671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muối</a:t>
            </a:r>
          </a:p>
          <a:p>
            <a:endParaRPr lang="en-US" alt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77" y="312995"/>
            <a:ext cx="3647766" cy="5193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Nhớ thương hương đồng mái rạ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5" y="379793"/>
            <a:ext cx="3813049" cy="512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56005" y="5668157"/>
            <a:ext cx="32416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 rơm rạ</a:t>
            </a:r>
            <a:endParaRPr lang="en-US" alt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4"/>
          <a:srcRect l="28991" t="25755" r="24617" b="14530"/>
          <a:stretch/>
        </p:blipFill>
        <p:spPr bwMode="auto">
          <a:xfrm>
            <a:off x="7488936" y="312995"/>
            <a:ext cx="4703064" cy="5193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736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98" y="1034652"/>
            <a:ext cx="4237406" cy="3427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4" y="851772"/>
            <a:ext cx="4556442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75D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39533" y="4812585"/>
            <a:ext cx="2663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 tính cầm tay sử dụng năng lượng ánh sáng.</a:t>
            </a:r>
          </a:p>
          <a:p>
            <a:endParaRPr lang="en-US" alt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436678" y="4768547"/>
            <a:ext cx="4321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vi-VN" alt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 năng lượng mặt trời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705035" y="98084"/>
            <a:ext cx="5155501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năng từ ánh sáng:</a:t>
            </a:r>
          </a:p>
        </p:txBody>
      </p:sp>
    </p:spTree>
    <p:extLst>
      <p:ext uri="{BB962C8B-B14F-4D97-AF65-F5344CB8AC3E}">
        <p14:creationId xmlns:p14="http://schemas.microsoft.com/office/powerpoint/2010/main" val="33364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94"/>
            <a:ext cx="12183285" cy="662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AutoShape 2" descr="Bóng Đèn Led Năng Lượng Mặt Trời Siêu Sáng – Bảo Hộ Lao Động GARAN"/>
          <p:cNvSpPr>
            <a:spLocks noChangeAspect="1" noChangeArrowheads="1"/>
          </p:cNvSpPr>
          <p:nvPr/>
        </p:nvSpPr>
        <p:spPr bwMode="auto">
          <a:xfrm>
            <a:off x="122020" y="88402"/>
            <a:ext cx="239059" cy="23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412"/>
          </a:p>
        </p:txBody>
      </p:sp>
      <p:sp>
        <p:nvSpPr>
          <p:cNvPr id="13318" name="AutoShape 5" descr="MÁY TÍNH PIN NĂNG LƯỢNG MẶT TRỜI CASIO FX 991 ES PLUS CÓ TEM BẢO HÀNH 7 NĂM  - FX-991ES"/>
          <p:cNvSpPr>
            <a:spLocks noChangeAspect="1" noChangeArrowheads="1"/>
          </p:cNvSpPr>
          <p:nvPr/>
        </p:nvSpPr>
        <p:spPr bwMode="auto">
          <a:xfrm>
            <a:off x="241549" y="207932"/>
            <a:ext cx="239059" cy="23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412"/>
          </a:p>
        </p:txBody>
      </p:sp>
      <p:pic>
        <p:nvPicPr>
          <p:cNvPr id="13319" name="Picture 2" descr="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547" y="2107330"/>
            <a:ext cx="3675529" cy="321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AutoShape 4" descr="Làm sáng tỏ cơ chế đằng sau cách thực vật điều chỉnh quá trình tổng hợp  tinh bột"/>
          <p:cNvSpPr>
            <a:spLocks noChangeAspect="1" noChangeArrowheads="1"/>
          </p:cNvSpPr>
          <p:nvPr/>
        </p:nvSpPr>
        <p:spPr bwMode="auto">
          <a:xfrm>
            <a:off x="361078" y="327461"/>
            <a:ext cx="239059" cy="23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412"/>
          </a:p>
        </p:txBody>
      </p:sp>
      <p:pic>
        <p:nvPicPr>
          <p:cNvPr id="133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8" y="2107330"/>
            <a:ext cx="3468843" cy="331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75D80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921" y="1980822"/>
            <a:ext cx="4009216" cy="344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75D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96112" y="512156"/>
            <a:ext cx="1078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 hóa năng từ ánh sáng: Thực vật (hoa màu, lúa ngô…)</a:t>
            </a:r>
          </a:p>
        </p:txBody>
      </p:sp>
    </p:spTree>
    <p:extLst>
      <p:ext uri="{BB962C8B-B14F-4D97-AF65-F5344CB8AC3E}">
        <p14:creationId xmlns:p14="http://schemas.microsoft.com/office/powerpoint/2010/main" val="3926374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/>
      <p:bldP spid="133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14452" y="115038"/>
            <a:ext cx="5239512" cy="699008"/>
            <a:chOff x="3200400" y="122111"/>
            <a:chExt cx="5239512" cy="699008"/>
          </a:xfrm>
        </p:grpSpPr>
        <p:sp>
          <p:nvSpPr>
            <p:cNvPr id="4" name="TextBox 5"/>
            <p:cNvSpPr txBox="1">
              <a:spLocks noChangeArrowheads="1"/>
            </p:cNvSpPr>
            <p:nvPr/>
          </p:nvSpPr>
          <p:spPr bwMode="auto">
            <a:xfrm>
              <a:off x="3440875" y="167831"/>
              <a:ext cx="488473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de-DE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II. Chùm sáng và tia sáng</a:t>
              </a:r>
              <a:endParaRPr lang="en-US" alt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00400" y="122111"/>
              <a:ext cx="5239512" cy="699008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35" y="1128014"/>
            <a:ext cx="10729913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57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4624C4D-367F-4269-B933-DBDCE0D78D50}"/>
              </a:ext>
            </a:extLst>
          </p:cNvPr>
          <p:cNvSpPr txBox="1">
            <a:spLocks/>
          </p:cNvSpPr>
          <p:nvPr/>
        </p:nvSpPr>
        <p:spPr>
          <a:xfrm>
            <a:off x="2196970" y="941645"/>
            <a:ext cx="9440064" cy="17831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85763" indent="-385763" algn="just">
              <a:spcBef>
                <a:spcPts val="30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5763" indent="-385763" algn="just">
              <a:spcBef>
                <a:spcPts val="30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Thời gian: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</a:p>
          <a:p>
            <a:pPr marL="385763" indent="-385763" algn="just">
              <a:spcBef>
                <a:spcPts val="30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Nhiệm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vụ: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Trình bày các loại chùm sáng. Nêu đặc điểm, vẽ hình minh hoạ và cho ví dụ về mỗi loại chùm sáng.</a:t>
            </a:r>
          </a:p>
          <a:p>
            <a:pPr marL="0" indent="0" algn="just">
              <a:spcBef>
                <a:spcPts val="300"/>
              </a:spcBef>
              <a:spcAft>
                <a:spcPts val="300"/>
              </a:spcAft>
              <a:buNone/>
              <a:defRPr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B213EA-DED3-484A-8A63-99FBCCD48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6970" y="189777"/>
            <a:ext cx="92070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TÌM 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HIỂU VỀ CÁC LOẠI CHÙM SÁNG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CE1ACC4-E063-4780-92AC-16E114CD2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3" b="89697" l="9804" r="89542">
                        <a14:foregroundMark x1="27778" y1="46667" x2="41176" y2="23636"/>
                        <a14:foregroundMark x1="41176" y1="23636" x2="51634" y2="23636"/>
                        <a14:foregroundMark x1="59804" y1="49697" x2="41176" y2="48485"/>
                        <a14:foregroundMark x1="40523" y1="66061" x2="29412" y2="56364"/>
                        <a14:foregroundMark x1="48366" y1="61212" x2="54575" y2="41212"/>
                        <a14:foregroundMark x1="31373" y1="67879" x2="32026" y2="76970"/>
                        <a14:foregroundMark x1="18301" y1="26061" x2="28431" y2="59394"/>
                        <a14:foregroundMark x1="68627" y1="77576" x2="64052" y2="86061"/>
                        <a14:foregroundMark x1="79739" y1="55152" x2="79412" y2="67273"/>
                        <a14:foregroundMark x1="69935" y1="82424" x2="70261" y2="85455"/>
                        <a14:foregroundMark x1="34641" y1="78182" x2="34641" y2="88485"/>
                        <a14:foregroundMark x1="30719" y1="69091" x2="29085" y2="79394"/>
                        <a14:foregroundMark x1="27778" y1="65455" x2="21895" y2="59394"/>
                        <a14:foregroundMark x1="23203" y1="62424" x2="23203" y2="66061"/>
                        <a14:foregroundMark x1="28431" y1="12121" x2="31046" y2="30303"/>
                        <a14:foregroundMark x1="42157" y1="8485" x2="42157" y2="8485"/>
                        <a14:foregroundMark x1="61765" y1="7273" x2="61765" y2="7273"/>
                        <a14:foregroundMark x1="57190" y1="41818" x2="44444" y2="48485"/>
                        <a14:foregroundMark x1="49673" y1="34545" x2="39216" y2="4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65" y="277659"/>
            <a:ext cx="2110705" cy="15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2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4" descr="100+ Hình nền Slide đẹp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6" y="-212543"/>
            <a:ext cx="12197745" cy="722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43503" y="-439957"/>
            <a:ext cx="10180223" cy="3040604"/>
            <a:chOff x="1599834" y="-207564"/>
            <a:chExt cx="7637524" cy="2281157"/>
          </a:xfrm>
        </p:grpSpPr>
        <p:pic>
          <p:nvPicPr>
            <p:cNvPr id="6" name="Picture 5" descr="375ba1682899b9444c201750c3b90c1b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9834" y="-207564"/>
              <a:ext cx="7637524" cy="228115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12849" y="577354"/>
              <a:ext cx="6243851" cy="56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5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265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265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4265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4265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265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265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64348" y="2138145"/>
            <a:ext cx="8781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:Trình bày các loại chùm sáng. Nêu đặc điểm chùm sáng song song, vẽ hình minh hoạ và cho ví dụ về chùm sáng song song.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6823" y="3744504"/>
            <a:ext cx="8853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2,3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Nêu đặc điểm chùm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hội tụ,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hình minh hoạ và cho ví dụ về chùm sáng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6823" y="4919976"/>
            <a:ext cx="9053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:Nêu đặc điểm chùm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phân kỳ,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hình minh hoạ và cho ví dụ về chùm sáng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 kỳ.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20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" y="1"/>
            <a:ext cx="11937061" cy="558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8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408" y="165537"/>
            <a:ext cx="11460581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 </a:t>
            </a:r>
            <a:r>
              <a:rPr lang="en-US" sz="4798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79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8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79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8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79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8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79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8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79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8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798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011677"/>
              </p:ext>
            </p:extLst>
          </p:nvPr>
        </p:nvGraphicFramePr>
        <p:xfrm>
          <a:off x="615841" y="1201692"/>
          <a:ext cx="11187712" cy="5464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8713">
                  <a:extLst>
                    <a:ext uri="{9D8B030D-6E8A-4147-A177-3AD203B41FA5}">
                      <a16:colId xmlns="" xmlns:a16="http://schemas.microsoft.com/office/drawing/2014/main" val="3077934504"/>
                    </a:ext>
                  </a:extLst>
                </a:gridCol>
                <a:gridCol w="8181544">
                  <a:extLst>
                    <a:ext uri="{9D8B030D-6E8A-4147-A177-3AD203B41FA5}">
                      <a16:colId xmlns="" xmlns:a16="http://schemas.microsoft.com/office/drawing/2014/main" val="3621895705"/>
                    </a:ext>
                  </a:extLst>
                </a:gridCol>
                <a:gridCol w="1937455">
                  <a:extLst>
                    <a:ext uri="{9D8B030D-6E8A-4147-A177-3AD203B41FA5}">
                      <a16:colId xmlns="" xmlns:a16="http://schemas.microsoft.com/office/drawing/2014/main" val="2645636667"/>
                    </a:ext>
                  </a:extLst>
                </a:gridCol>
              </a:tblGrid>
              <a:tr h="1229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9" marR="685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9" marR="685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9" marR="68559" marT="0" marB="0" anchor="ctr"/>
                </a:tc>
                <a:extLst>
                  <a:ext uri="{0D108BD9-81ED-4DB2-BD59-A6C34878D82A}">
                    <a16:rowId xmlns="" xmlns:a16="http://schemas.microsoft.com/office/drawing/2014/main" val="2803674338"/>
                  </a:ext>
                </a:extLst>
              </a:tr>
              <a:tr h="18114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9" marR="685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9" marR="685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8 - 10 đ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9" marR="68559" marT="0" marB="0" anchor="ctr"/>
                </a:tc>
                <a:extLst>
                  <a:ext uri="{0D108BD9-81ED-4DB2-BD59-A6C34878D82A}">
                    <a16:rowId xmlns="" xmlns:a16="http://schemas.microsoft.com/office/drawing/2014/main" val="3652160570"/>
                  </a:ext>
                </a:extLst>
              </a:tr>
              <a:tr h="1193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9" marR="6855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đầy đủ các ý, trình bày sơ sài, không hợp lý, không mở rộng nội dung trình bày.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9" marR="685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6 - 8 đ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9" marR="68559" marT="0" marB="0" anchor="ctr"/>
                </a:tc>
                <a:extLst>
                  <a:ext uri="{0D108BD9-81ED-4DB2-BD59-A6C34878D82A}">
                    <a16:rowId xmlns="" xmlns:a16="http://schemas.microsoft.com/office/drawing/2014/main" val="3798677227"/>
                  </a:ext>
                </a:extLst>
              </a:tr>
              <a:tr h="1229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9" marR="685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không đầy đủ, trình bày sơ sài, không hợp lý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9" marR="685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3 - 6 đ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9" marR="68559" marT="0" marB="0" anchor="ctr"/>
                </a:tc>
                <a:extLst>
                  <a:ext uri="{0D108BD9-81ED-4DB2-BD59-A6C34878D82A}">
                    <a16:rowId xmlns="" xmlns:a16="http://schemas.microsoft.com/office/drawing/2014/main" val="1677280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399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r="4780" b="7747"/>
          <a:stretch/>
        </p:blipFill>
        <p:spPr>
          <a:xfrm>
            <a:off x="266323" y="343877"/>
            <a:ext cx="3610108" cy="2866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156" y="3867015"/>
            <a:ext cx="3547241" cy="2660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25" y="2545346"/>
            <a:ext cx="3722465" cy="2485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5171923" y="454373"/>
            <a:ext cx="5437733" cy="79869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9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5879584" y="493297"/>
            <a:ext cx="514503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endParaRPr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16461" r="6873" b="18190"/>
          <a:stretch/>
        </p:blipFill>
        <p:spPr>
          <a:xfrm>
            <a:off x="8265617" y="4092034"/>
            <a:ext cx="3516847" cy="2557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49" y="2169441"/>
            <a:ext cx="3521943" cy="296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1" y="1086460"/>
            <a:ext cx="3454452" cy="256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94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04" y="2788355"/>
            <a:ext cx="4741333" cy="3437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09" y="607103"/>
            <a:ext cx="4728304" cy="347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974;p34"/>
          <p:cNvSpPr txBox="1">
            <a:spLocks noGrp="1"/>
          </p:cNvSpPr>
          <p:nvPr>
            <p:ph type="title"/>
          </p:nvPr>
        </p:nvSpPr>
        <p:spPr>
          <a:xfrm>
            <a:off x="6851214" y="312901"/>
            <a:ext cx="434792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51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678" y="1630149"/>
            <a:ext cx="110793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Quy ước biểu diễn đường truyền của ánh sáng bằng một đường thẳng có mũi tên chỉ chiều truyền sáng gọi là tia sáng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32578" y="16555"/>
            <a:ext cx="3726610" cy="776377"/>
            <a:chOff x="3899141" y="16555"/>
            <a:chExt cx="3726610" cy="776377"/>
          </a:xfrm>
        </p:grpSpPr>
        <p:sp>
          <p:nvSpPr>
            <p:cNvPr id="2" name="Rectangle 1"/>
            <p:cNvSpPr/>
            <p:nvPr/>
          </p:nvSpPr>
          <p:spPr>
            <a:xfrm>
              <a:off x="3899141" y="16555"/>
              <a:ext cx="3726610" cy="77637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730528" y="60980"/>
              <a:ext cx="2293192" cy="6104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15000"/>
                </a:lnSpc>
              </a:pPr>
              <a:r>
                <a:rPr lang="de-DE" sz="32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Tia sáng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V="1">
            <a:off x="3386667" y="4278490"/>
            <a:ext cx="891823" cy="462844"/>
          </a:xfrm>
          <a:prstGeom prst="straightConnector1">
            <a:avLst/>
          </a:prstGeom>
          <a:ln w="38100">
            <a:solidFill>
              <a:srgbClr val="8A42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562578" y="4086578"/>
            <a:ext cx="2077156" cy="1095023"/>
          </a:xfrm>
          <a:prstGeom prst="line">
            <a:avLst/>
          </a:prstGeom>
          <a:ln w="38100">
            <a:solidFill>
              <a:srgbClr val="8A42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20711" y="5339645"/>
            <a:ext cx="34176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/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9005" y="4097867"/>
            <a:ext cx="47641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41655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0620" y="203587"/>
            <a:ext cx="10724445" cy="1176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de-DE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Thí nghiệm tạo mô hình tia sáng bằng chùm sáng hẹp song song.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48" y="1644717"/>
            <a:ext cx="4471608" cy="4245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89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9551" r="5645" b="2964"/>
          <a:stretch/>
        </p:blipFill>
        <p:spPr>
          <a:xfrm>
            <a:off x="1065075" y="551179"/>
            <a:ext cx="4522925" cy="3298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7924" r="6597" b="-3962"/>
          <a:stretch/>
        </p:blipFill>
        <p:spPr>
          <a:xfrm>
            <a:off x="6797041" y="551179"/>
            <a:ext cx="4348480" cy="34742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4235477"/>
            <a:ext cx="10942320" cy="1980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0272" algn="just">
              <a:lnSpc>
                <a:spcPct val="115000"/>
              </a:lnSpc>
            </a:pP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laser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667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600272" algn="just">
              <a:lnSpc>
                <a:spcPct val="115000"/>
              </a:lnSpc>
            </a:pP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67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085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lo000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59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Notebook Paper And Pencil Hand Drawn Vector Line Art Illustration Royalty  Free Cliparts, Vectors, And Stock Illustration. Image 87282008.">
            <a:extLst>
              <a:ext uri="{FF2B5EF4-FFF2-40B4-BE49-F238E27FC236}">
                <a16:creationId xmlns:a16="http://schemas.microsoft.com/office/drawing/2014/main" xmlns="" id="{D686D93F-A008-4360-963D-BDFBC7A7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7597" y1="84923" x2="85357" y2="54077"/>
                        <a14:foregroundMark x1="85357" y1="54077" x2="87597" y2="43308"/>
                        <a14:foregroundMark x1="86477" y1="88231" x2="86477" y2="88231"/>
                        <a14:foregroundMark x1="72868" y1="82077" x2="64599" y2="89769"/>
                        <a14:foregroundMark x1="64599" y1="89769" x2="45306" y2="86769"/>
                        <a14:foregroundMark x1="11542" y1="84308" x2="15073" y2="61231"/>
                        <a14:foregroundMark x1="15073" y1="61231" x2="34195" y2="24462"/>
                        <a14:foregroundMark x1="34195" y1="24462" x2="38674" y2="22154"/>
                        <a14:foregroundMark x1="35659" y1="87154" x2="64599" y2="12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4" t="10256" r="6914" b="8866"/>
          <a:stretch/>
        </p:blipFill>
        <p:spPr bwMode="auto">
          <a:xfrm>
            <a:off x="4664539" y="420019"/>
            <a:ext cx="5396713" cy="506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8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1" y="299409"/>
            <a:ext cx="11335109" cy="63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05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429D85-FCED-48FF-825D-A3DF5CABA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ắm nắ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664" y="1423357"/>
            <a:ext cx="6392174" cy="4149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14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73CD04-C15B-4885-B58E-47A89C94C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2815" y="1595882"/>
            <a:ext cx="6745856" cy="361446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24486" t="25755" r="24616" b="14530"/>
          <a:stretch/>
        </p:blipFill>
        <p:spPr bwMode="auto">
          <a:xfrm>
            <a:off x="198407" y="1"/>
            <a:ext cx="5641675" cy="5193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25256" t="25983" r="25000" b="14074"/>
          <a:stretch/>
        </p:blipFill>
        <p:spPr bwMode="auto">
          <a:xfrm>
            <a:off x="5840082" y="2"/>
            <a:ext cx="5857335" cy="5193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022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32975961"/>
              </p:ext>
            </p:extLst>
          </p:nvPr>
        </p:nvGraphicFramePr>
        <p:xfrm>
          <a:off x="0" y="289780"/>
          <a:ext cx="11895826" cy="657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/>
          <p:cNvSpPr/>
          <p:nvPr/>
        </p:nvSpPr>
        <p:spPr>
          <a:xfrm>
            <a:off x="616573" y="1409305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5" name="Oval 4"/>
          <p:cNvSpPr/>
          <p:nvPr/>
        </p:nvSpPr>
        <p:spPr>
          <a:xfrm>
            <a:off x="944377" y="3256100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9227" y="5206412"/>
            <a:ext cx="910301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63970" y="136710"/>
            <a:ext cx="6754483" cy="5723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6270172" y="1831285"/>
            <a:ext cx="5130400" cy="92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5867" dirty="0">
                <a:solidFill>
                  <a:srgbClr val="FFFF00"/>
                </a:solidFill>
                <a:latin typeface="+mn-lt"/>
              </a:rPr>
              <a:t>I. </a:t>
            </a:r>
            <a:r>
              <a:rPr lang="en-US" sz="5867" dirty="0" err="1">
                <a:solidFill>
                  <a:srgbClr val="FFFF00"/>
                </a:solidFill>
                <a:latin typeface="+mn-lt"/>
              </a:rPr>
              <a:t>Ánh</a:t>
            </a:r>
            <a:r>
              <a:rPr lang="en-US" sz="5867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867" dirty="0" err="1">
                <a:solidFill>
                  <a:srgbClr val="FFFF00"/>
                </a:solidFill>
                <a:latin typeface="+mn-lt"/>
              </a:rPr>
              <a:t>sáng</a:t>
            </a:r>
            <a:r>
              <a:rPr lang="en-US" sz="5867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867" dirty="0" err="1">
                <a:solidFill>
                  <a:srgbClr val="FFFF00"/>
                </a:solidFill>
                <a:latin typeface="+mn-lt"/>
              </a:rPr>
              <a:t>là</a:t>
            </a:r>
            <a:r>
              <a:rPr lang="en-US" sz="5867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867" dirty="0" err="1">
                <a:solidFill>
                  <a:srgbClr val="FFFF00"/>
                </a:solidFill>
                <a:latin typeface="+mn-lt"/>
              </a:rPr>
              <a:t>một</a:t>
            </a:r>
            <a:r>
              <a:rPr lang="en-US" sz="5867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867" dirty="0" err="1">
                <a:solidFill>
                  <a:srgbClr val="FFFF00"/>
                </a:solidFill>
                <a:latin typeface="+mn-lt"/>
              </a:rPr>
              <a:t>dạng</a:t>
            </a:r>
            <a:r>
              <a:rPr lang="en-US" sz="5867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867" dirty="0" err="1">
                <a:solidFill>
                  <a:srgbClr val="FFFF00"/>
                </a:solidFill>
                <a:latin typeface="+mn-lt"/>
              </a:rPr>
              <a:t>năng</a:t>
            </a:r>
            <a:r>
              <a:rPr lang="en-US" sz="5867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867" dirty="0" err="1">
                <a:solidFill>
                  <a:srgbClr val="FFFF00"/>
                </a:solidFill>
                <a:latin typeface="+mn-lt"/>
              </a:rPr>
              <a:t>lượng</a:t>
            </a:r>
            <a:endParaRPr sz="5867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71" y="1121230"/>
            <a:ext cx="4423228" cy="4423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75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4624C4D-367F-4269-B933-DBDCE0D78D50}"/>
              </a:ext>
            </a:extLst>
          </p:cNvPr>
          <p:cNvSpPr txBox="1">
            <a:spLocks/>
          </p:cNvSpPr>
          <p:nvPr/>
        </p:nvSpPr>
        <p:spPr>
          <a:xfrm>
            <a:off x="2196971" y="941646"/>
            <a:ext cx="9440064" cy="17831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85763" indent="-385763" algn="just">
              <a:spcBef>
                <a:spcPts val="30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5763" indent="-385763" algn="just">
              <a:spcBef>
                <a:spcPts val="30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Thời gian: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</a:p>
          <a:p>
            <a:pPr marL="385763" indent="-385763" algn="just">
              <a:spcBef>
                <a:spcPts val="30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Nhiệm vụ: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sách giáo khoa, quan sát dụng cụ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được phát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cho nhóm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tiến hành làm thí nghiệm, rút ra nhận xét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kết hợp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để hoàn thành PHT số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B213EA-DED3-484A-8A63-99FBCCD48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6970" y="189777"/>
            <a:ext cx="92070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</a:rPr>
              <a:t>TÌM </a:t>
            </a:r>
            <a:r>
              <a:rPr lang="en-US" altLang="en-US" sz="2800" b="1" dirty="0" smtClean="0">
                <a:solidFill>
                  <a:srgbClr val="3333FF"/>
                </a:solidFill>
              </a:rPr>
              <a:t>HIỂU ÁNH SÁNG LÀ MỘT DẠNG NĂNG LƯỢNG</a:t>
            </a:r>
            <a:endParaRPr lang="en-US" altLang="en-US" sz="2800" b="1" dirty="0">
              <a:solidFill>
                <a:srgbClr val="3333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CE1ACC4-E063-4780-92AC-16E114CD2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3" b="89697" l="9804" r="89542">
                        <a14:foregroundMark x1="27778" y1="46667" x2="41176" y2="23636"/>
                        <a14:foregroundMark x1="41176" y1="23636" x2="51634" y2="23636"/>
                        <a14:foregroundMark x1="59804" y1="49697" x2="41176" y2="48485"/>
                        <a14:foregroundMark x1="40523" y1="66061" x2="29412" y2="56364"/>
                        <a14:foregroundMark x1="48366" y1="61212" x2="54575" y2="41212"/>
                        <a14:foregroundMark x1="31373" y1="67879" x2="32026" y2="76970"/>
                        <a14:foregroundMark x1="18301" y1="26061" x2="28431" y2="59394"/>
                        <a14:foregroundMark x1="68627" y1="77576" x2="64052" y2="86061"/>
                        <a14:foregroundMark x1="79739" y1="55152" x2="79412" y2="67273"/>
                        <a14:foregroundMark x1="69935" y1="82424" x2="70261" y2="85455"/>
                        <a14:foregroundMark x1="34641" y1="78182" x2="34641" y2="88485"/>
                        <a14:foregroundMark x1="30719" y1="69091" x2="29085" y2="79394"/>
                        <a14:foregroundMark x1="27778" y1="65455" x2="21895" y2="59394"/>
                        <a14:foregroundMark x1="23203" y1="62424" x2="23203" y2="66061"/>
                        <a14:foregroundMark x1="28431" y1="12121" x2="31046" y2="30303"/>
                        <a14:foregroundMark x1="42157" y1="8485" x2="42157" y2="8485"/>
                        <a14:foregroundMark x1="61765" y1="7273" x2="61765" y2="7273"/>
                        <a14:foregroundMark x1="57190" y1="41818" x2="44444" y2="48485"/>
                        <a14:foregroundMark x1="49673" y1="34545" x2="39216" y2="4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65" y="277659"/>
            <a:ext cx="2110705" cy="15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681</Words>
  <Application>Microsoft Office PowerPoint</Application>
  <PresentationFormat>Widescreen</PresentationFormat>
  <Paragraphs>62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Raleway</vt:lpstr>
      <vt:lpstr>Raleway ExtraBold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Ánh sáng là một dạng năng lượng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Chùm sáng song song</vt:lpstr>
      <vt:lpstr>Chùm sáng phân kì</vt:lpstr>
      <vt:lpstr>Chùm sáng hội tụ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2023-11-24T13:31:20Z</dcterms:created>
  <dcterms:modified xsi:type="dcterms:W3CDTF">2023-12-03T12:07:37Z</dcterms:modified>
</cp:coreProperties>
</file>