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wmf" ContentType="image/x-wmf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0" r:id="rId2"/>
    <p:sldId id="304" r:id="rId3"/>
    <p:sldId id="302" r:id="rId4"/>
    <p:sldId id="306" r:id="rId5"/>
    <p:sldId id="308" r:id="rId6"/>
    <p:sldId id="310" r:id="rId7"/>
    <p:sldId id="312" r:id="rId8"/>
    <p:sldId id="314" r:id="rId9"/>
    <p:sldId id="316" r:id="rId10"/>
    <p:sldId id="318" r:id="rId11"/>
    <p:sldId id="320" r:id="rId12"/>
    <p:sldId id="291" r:id="rId13"/>
    <p:sldId id="292" r:id="rId14"/>
    <p:sldId id="293" r:id="rId15"/>
    <p:sldId id="294" r:id="rId16"/>
    <p:sldId id="295" r:id="rId17"/>
    <p:sldId id="296" r:id="rId18"/>
    <p:sldId id="298" r:id="rId19"/>
    <p:sldId id="297" r:id="rId20"/>
    <p:sldId id="28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82455-395E-4AF3-A5DE-93632010453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44AE3-B9F2-47C6-9967-E2114A46D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1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F1DB7-EC9F-4B17-8C74-0A20F49B1C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1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501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7173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833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845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947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00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913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57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7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1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98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397000" y="845500"/>
            <a:ext cx="93288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508667" y="2070600"/>
            <a:ext cx="44531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6230083" y="2070600"/>
            <a:ext cx="4453199" cy="3554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38099" y="5929034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38099" y="6104148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2463973" y="567062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6" name="Shape 206"/>
          <p:cNvSpPr/>
          <p:nvPr/>
        </p:nvSpPr>
        <p:spPr>
          <a:xfrm rot="8100000">
            <a:off x="8051973" y="6049091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07" name="Shape 207"/>
          <p:cNvSpPr/>
          <p:nvPr/>
        </p:nvSpPr>
        <p:spPr>
          <a:xfrm rot="8100000">
            <a:off x="9575973" y="6093557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208" name="Shape 208"/>
          <p:cNvGrpSpPr/>
          <p:nvPr/>
        </p:nvGrpSpPr>
        <p:grpSpPr>
          <a:xfrm>
            <a:off x="-12700" y="5949967"/>
            <a:ext cx="12223767" cy="793733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57116" y="5924650"/>
            <a:ext cx="12306099" cy="857049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238" name="Shape 238"/>
          <p:cNvSpPr/>
          <p:nvPr/>
        </p:nvSpPr>
        <p:spPr>
          <a:xfrm>
            <a:off x="3987601" y="6114934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39" name="Shape 239"/>
          <p:cNvSpPr/>
          <p:nvPr/>
        </p:nvSpPr>
        <p:spPr>
          <a:xfrm>
            <a:off x="1447601" y="6495934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0" name="Shape 240"/>
          <p:cNvSpPr/>
          <p:nvPr/>
        </p:nvSpPr>
        <p:spPr>
          <a:xfrm>
            <a:off x="6527601" y="6021375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1" name="Shape 241"/>
          <p:cNvSpPr/>
          <p:nvPr/>
        </p:nvSpPr>
        <p:spPr>
          <a:xfrm rot="8100000">
            <a:off x="11599932" y="577222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6612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397000" y="845500"/>
            <a:ext cx="9328800" cy="954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434467" y="2053567"/>
            <a:ext cx="9328800" cy="2562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38099" y="5929034"/>
            <a:ext cx="12255500" cy="949969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38099" y="6104148"/>
            <a:ext cx="12255500" cy="779251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2463973" y="5670624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3" name="Shape 163"/>
          <p:cNvSpPr/>
          <p:nvPr/>
        </p:nvSpPr>
        <p:spPr>
          <a:xfrm rot="8100000">
            <a:off x="8051973" y="6049091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64" name="Shape 164"/>
          <p:cNvSpPr/>
          <p:nvPr/>
        </p:nvSpPr>
        <p:spPr>
          <a:xfrm rot="8100000">
            <a:off x="9575973" y="6093557"/>
            <a:ext cx="163483" cy="163483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grpSp>
        <p:nvGrpSpPr>
          <p:cNvPr id="165" name="Shape 165"/>
          <p:cNvGrpSpPr/>
          <p:nvPr/>
        </p:nvGrpSpPr>
        <p:grpSpPr>
          <a:xfrm>
            <a:off x="-12700" y="5949967"/>
            <a:ext cx="12223767" cy="793733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57116" y="5924650"/>
            <a:ext cx="12306099" cy="857049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2400"/>
            </a:p>
          </p:txBody>
        </p:sp>
      </p:grpSp>
      <p:sp>
        <p:nvSpPr>
          <p:cNvPr id="195" name="Shape 195"/>
          <p:cNvSpPr/>
          <p:nvPr/>
        </p:nvSpPr>
        <p:spPr>
          <a:xfrm>
            <a:off x="3987601" y="6114934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6" name="Shape 196"/>
          <p:cNvSpPr/>
          <p:nvPr/>
        </p:nvSpPr>
        <p:spPr>
          <a:xfrm>
            <a:off x="1447601" y="6495934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7" name="Shape 197"/>
          <p:cNvSpPr/>
          <p:nvPr/>
        </p:nvSpPr>
        <p:spPr>
          <a:xfrm>
            <a:off x="6527601" y="6021375"/>
            <a:ext cx="152799" cy="1527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198" name="Shape 198"/>
          <p:cNvSpPr/>
          <p:nvPr/>
        </p:nvSpPr>
        <p:spPr>
          <a:xfrm rot="8100000">
            <a:off x="11599932" y="5772224"/>
            <a:ext cx="163483" cy="163483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9222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9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8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2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50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2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649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789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3F932-52B7-4071-858A-3B0741DDA4F5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3E3B-CBBC-496A-976F-4D41C5A29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6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Downloads\NguoiThay-TheMen-2665580%20(mp3cut.net).mp3" TargetMode="External"/><Relationship Id="rId1" Type="http://schemas.microsoft.com/office/2007/relationships/media" Target="file:///D:\Downloads\NguoiThay-TheMen-2665580%20(mp3cut.net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1.xml"/><Relationship Id="rId7" Type="http://schemas.openxmlformats.org/officeDocument/2006/relationships/slide" Target="slide15.xml"/><Relationship Id="rId12" Type="http://schemas.openxmlformats.org/officeDocument/2006/relationships/image" Target="../media/image23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slide" Target="slide14.xml"/><Relationship Id="rId11" Type="http://schemas.openxmlformats.org/officeDocument/2006/relationships/slide" Target="slide17.xml"/><Relationship Id="rId5" Type="http://schemas.openxmlformats.org/officeDocument/2006/relationships/slide" Target="slide13.xml"/><Relationship Id="rId10" Type="http://schemas.openxmlformats.org/officeDocument/2006/relationships/image" Target="../media/image22.gif"/><Relationship Id="rId4" Type="http://schemas.openxmlformats.org/officeDocument/2006/relationships/image" Target="../media/image20.jfif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1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5.png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slide" Target="slide12.xml"/><Relationship Id="rId5" Type="http://schemas.openxmlformats.org/officeDocument/2006/relationships/slide" Target="slide1.xml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2.wma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1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9.png"/><Relationship Id="rId18" Type="http://schemas.openxmlformats.org/officeDocument/2006/relationships/image" Target="../media/image8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0.sv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8.svg"/><Relationship Id="rId19" Type="http://schemas.openxmlformats.org/officeDocument/2006/relationships/image" Target="../media/image12.png"/><Relationship Id="rId4" Type="http://schemas.openxmlformats.org/officeDocument/2006/relationships/image" Target="../media/image14.svg"/><Relationship Id="rId9" Type="http://schemas.openxmlformats.org/officeDocument/2006/relationships/image" Target="../media/image7.png"/><Relationship Id="rId14" Type="http://schemas.openxmlformats.org/officeDocument/2006/relationships/image" Target="../media/image22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18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2508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8" y="1"/>
            <a:ext cx="1409700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74534" y="4191794"/>
            <a:ext cx="2636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652715" y="4125914"/>
            <a:ext cx="2895600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86564" y="472281"/>
            <a:ext cx="23622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Box 1"/>
          <p:cNvSpPr txBox="1">
            <a:spLocks noChangeArrowheads="1"/>
          </p:cNvSpPr>
          <p:nvPr/>
        </p:nvSpPr>
        <p:spPr bwMode="auto">
          <a:xfrm>
            <a:off x="2667000" y="304801"/>
            <a:ext cx="7277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KÍNH CHÀO QUÝ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GIÁO VÀ CÁC EM HỌC SINH</a:t>
            </a:r>
          </a:p>
        </p:txBody>
      </p:sp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5334000" y="5876926"/>
            <a:ext cx="449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800">
                <a:latin typeface="VNI-Times" pitchFamily="2" charset="0"/>
              </a:rPr>
              <a:t>Gv :Trần Đình Mạo </a:t>
            </a:r>
          </a:p>
        </p:txBody>
      </p:sp>
      <p:pic>
        <p:nvPicPr>
          <p:cNvPr id="5" name="NguoiThay-TheMen-2665580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12207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16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1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49" y="1209663"/>
            <a:ext cx="11657143" cy="170158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399309" y="3685308"/>
            <a:ext cx="9684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02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62" y="896043"/>
            <a:ext cx="12081164" cy="19809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491" y="2814240"/>
            <a:ext cx="7190509" cy="307851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5945312" y="5178175"/>
            <a:ext cx="13699" cy="3972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945312" y="5178175"/>
            <a:ext cx="7123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657653" y="4657618"/>
            <a:ext cx="0" cy="5205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657653" y="4657618"/>
            <a:ext cx="1150707" cy="273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53565" y="4342545"/>
            <a:ext cx="0" cy="315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7739867" y="3849385"/>
            <a:ext cx="0" cy="42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917951" y="3849384"/>
            <a:ext cx="1068512" cy="13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150850" y="3863083"/>
            <a:ext cx="8630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9917987" y="3849385"/>
            <a:ext cx="0" cy="4246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9917987" y="4301449"/>
            <a:ext cx="0" cy="3150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959011" y="5767227"/>
            <a:ext cx="945223" cy="136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054921" y="5178175"/>
            <a:ext cx="13699" cy="5753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068620" y="4808306"/>
            <a:ext cx="0" cy="3698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7068620" y="4958992"/>
            <a:ext cx="84933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150832" y="4506931"/>
            <a:ext cx="13699" cy="410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164531" y="4054870"/>
            <a:ext cx="13699" cy="4520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287820" y="4109664"/>
            <a:ext cx="100001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301538" y="4095965"/>
            <a:ext cx="57535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767299" y="4109665"/>
            <a:ext cx="27397" cy="5068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966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853" y="1949007"/>
            <a:ext cx="3657600" cy="2700275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7077407" y="4242439"/>
            <a:ext cx="246285" cy="86177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endParaRPr lang="en-US" sz="4800" b="1" spc="67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281853" y="1710717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6112901" y="1693867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>
            <a:hlinkClick r:id="rId7" action="ppaction://hlinksldjump"/>
          </p:cNvPr>
          <p:cNvSpPr/>
          <p:nvPr/>
        </p:nvSpPr>
        <p:spPr>
          <a:xfrm>
            <a:off x="4281853" y="3556367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6110653" y="3541465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78825" y="320284"/>
            <a:ext cx="6893169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867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ĐOÁN HÌNH ẨN GIẤU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68" y="330200"/>
            <a:ext cx="660400" cy="584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99" y="914400"/>
            <a:ext cx="660400" cy="5842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180313"/>
            <a:ext cx="660400" cy="584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01" y="914400"/>
            <a:ext cx="660400" cy="584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1" y="1090087"/>
            <a:ext cx="6705600" cy="368300"/>
          </a:xfrm>
          <a:prstGeom prst="rect">
            <a:avLst/>
          </a:prstGeom>
        </p:spPr>
      </p:pic>
      <p:pic>
        <p:nvPicPr>
          <p:cNvPr id="43" name="Picture 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554621"/>
            <a:ext cx="1346200" cy="1206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30450" y="5554620"/>
            <a:ext cx="5166799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 khóa về hình ẩn giấu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706501" y="7289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4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7" presetClass="emph" presetSubtype="0" fill="remove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" grpId="0"/>
      <p:bldP spid="12" grpId="0" animBg="1"/>
      <p:bldP spid="12" grpId="1" animBg="1"/>
      <p:bldP spid="12" grpId="2" animBg="1"/>
      <p:bldP spid="23" grpId="0" animBg="1"/>
      <p:bldP spid="23" grpId="1" animBg="1"/>
      <p:bldP spid="23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32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9419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THỜI</a:t>
            </a:r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55453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9419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267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47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58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9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81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92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03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14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25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25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6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6385" y="3217985"/>
            <a:ext cx="84494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0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THỜI</a:t>
            </a:r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GIAN</a:t>
            </a:r>
            <a:endParaRPr lang="en-US" sz="2133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739515" y="670076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6531" y="3165231"/>
            <a:ext cx="8289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5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THỜI</a:t>
            </a:r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33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GIAN</a:t>
            </a:r>
            <a:endParaRPr lang="en-US" sz="2133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2166696" y="150812"/>
            <a:ext cx="8515958" cy="1738464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778" y="1978268"/>
            <a:ext cx="8941776" cy="298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1*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267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4925526" y="1819593"/>
            <a:ext cx="413239" cy="8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46215" y="3393831"/>
            <a:ext cx="4907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</a:rPr>
              <a:t>Là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chữ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số</a:t>
            </a:r>
            <a:r>
              <a:rPr lang="en-US" sz="4400" dirty="0" smtClean="0">
                <a:solidFill>
                  <a:srgbClr val="00B050"/>
                </a:solidFill>
              </a:rPr>
              <a:t> 1; 3;7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1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71895" y="492369"/>
            <a:ext cx="6320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-797301"/>
            <a:ext cx="274434" cy="205180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63480" rIns="9144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en-US" altLang="en-US" sz="1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Giải bài 124 trang 48 SGK Toán 6 Tập 1 | Giải toán lớp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05" y="2640989"/>
            <a:ext cx="659388" cy="43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Giải bài 124 trang 48 SGK Toán 6 Tập 1 | Giải toán lớp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0245" y="2627644"/>
            <a:ext cx="252412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2660" y="2047757"/>
            <a:ext cx="63332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dirty="0">
              <a:solidFill>
                <a:srgbClr val="333333"/>
              </a:solidFill>
              <a:latin typeface="Robot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32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,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3200" dirty="0">
              <a:solidFill>
                <a:srgbClr val="333333"/>
              </a:solidFill>
              <a:latin typeface="Robot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3200" dirty="0">
              <a:solidFill>
                <a:srgbClr val="333333"/>
              </a:solidFill>
              <a:latin typeface="Robot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en-US" sz="3200" dirty="0">
              <a:solidFill>
                <a:srgbClr val="333333"/>
              </a:solidFill>
              <a:latin typeface="Robot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  <a:endParaRPr lang="en-US" altLang="en-US" sz="3200" dirty="0">
              <a:solidFill>
                <a:srgbClr val="333333"/>
              </a:solidFill>
              <a:latin typeface="Roboto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333333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167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3871" y="1822567"/>
            <a:ext cx="8607668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.nên b=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lẻ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.nên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FF0000"/>
              </a:solidFill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1903</a:t>
            </a:r>
            <a:endParaRPr lang="en-US" sz="2800" dirty="0">
              <a:solidFill>
                <a:srgbClr val="FF0000"/>
              </a:solidFill>
              <a:effectLst/>
              <a:latin typeface="VNI-Times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2523" y="844061"/>
            <a:ext cx="6251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60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43889" y="2"/>
            <a:ext cx="9287935" cy="71627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 defTabSz="457189">
                <a:defRPr/>
              </a:pPr>
              <a:r>
                <a:rPr lang="en-GB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</a:rPr>
                <a:t>H</a:t>
              </a:r>
              <a:r>
                <a:rPr lang="vi-VN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</a:rPr>
                <a:t>Ư</a:t>
              </a:r>
              <a:r>
                <a:rPr lang="en-GB" sz="4000" b="1" dirty="0">
                  <a:ln w="10160">
                    <a:solidFill>
                      <a:srgbClr val="5B9BD5"/>
                    </a:solidFill>
                    <a:prstDash val="solid"/>
                  </a:ln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</a:rPr>
                <a:t>ỚNG DẪN VỀ NHÀ</a:t>
              </a:r>
              <a:endParaRPr lang="en-US" sz="4000" b="1" dirty="0">
                <a:ln w="10160">
                  <a:solidFill>
                    <a:srgbClr val="5B9BD5"/>
                  </a:solidFill>
                  <a:prstDash val="solid"/>
                </a:ln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F6C132-3B52-4ACA-9247-0C09C2307509}"/>
              </a:ext>
            </a:extLst>
          </p:cNvPr>
          <p:cNvSpPr txBox="1"/>
          <p:nvPr/>
        </p:nvSpPr>
        <p:spPr>
          <a:xfrm>
            <a:off x="2931623" y="2417266"/>
            <a:ext cx="576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các số nguyên tố nhỏ hơn 300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5B8876E-64FD-4874-9796-508BDDF81B8B}"/>
              </a:ext>
            </a:extLst>
          </p:cNvPr>
          <p:cNvSpPr txBox="1"/>
          <p:nvPr/>
        </p:nvSpPr>
        <p:spPr>
          <a:xfrm>
            <a:off x="2931622" y="3127080"/>
            <a:ext cx="5764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2.19, 2.20;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0261" y="3726935"/>
            <a:ext cx="61057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800"/>
              </a:spcBef>
              <a:spcAft>
                <a:spcPts val="800"/>
              </a:spcAft>
            </a:pPr>
            <a:r>
              <a:rPr lang="pt-BR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pt-BR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trước các bài tập phần  </a:t>
            </a:r>
            <a:r>
              <a:rPr lang="pt-BR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“phân tích một số ra thừa số nguyên tố” và “ em có biết”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87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09696" y="476889"/>
            <a:ext cx="548030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239082">
            <a:off x="10280892" y="1083298"/>
            <a:ext cx="1405373" cy="45994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r="12898" b="27291"/>
          <a:stretch>
            <a:fillRect/>
          </a:stretch>
        </p:blipFill>
        <p:spPr>
          <a:xfrm>
            <a:off x="10818369" y="5113917"/>
            <a:ext cx="1213643" cy="97257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3489966">
            <a:off x="221540" y="783558"/>
            <a:ext cx="1417218" cy="8271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700000">
            <a:off x="34125" y="4188988"/>
            <a:ext cx="1792049" cy="184985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 t="29629" r="32067"/>
          <a:stretch>
            <a:fillRect/>
          </a:stretch>
        </p:blipFill>
        <p:spPr>
          <a:xfrm rot="10799999">
            <a:off x="130526" y="2733020"/>
            <a:ext cx="1219070" cy="12853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 r="55716"/>
          <a:stretch>
            <a:fillRect/>
          </a:stretch>
        </p:blipFill>
        <p:spPr>
          <a:xfrm rot="-7262247">
            <a:off x="1147985" y="285999"/>
            <a:ext cx="1216992" cy="55463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320612" y="1776291"/>
            <a:ext cx="838896" cy="78436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605585">
            <a:off x="11057065" y="120834"/>
            <a:ext cx="524341" cy="88496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81" y="2202379"/>
            <a:ext cx="9061882" cy="395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4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5459"/>
            <a:ext cx="12192001" cy="62125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266900" y="0"/>
            <a:ext cx="11277600" cy="102579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85">
              <a:defRPr/>
            </a:pPr>
            <a:r>
              <a:rPr lang="en-US" sz="2933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17-18. BÀI 10: </a:t>
            </a:r>
            <a:r>
              <a:rPr lang="en-US" sz="2667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algn="ctr" defTabSz="609585">
              <a:defRPr/>
            </a:pPr>
            <a:endParaRPr lang="en-US" sz="2933" b="1" u="sng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864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38501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28253"/>
            <a:ext cx="12192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60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11CF4B7-F768-45F7-BA30-73F48A6DFB4F}"/>
              </a:ext>
            </a:extLst>
          </p:cNvPr>
          <p:cNvSpPr/>
          <p:nvPr/>
        </p:nvSpPr>
        <p:spPr>
          <a:xfrm>
            <a:off x="1" y="-24657"/>
            <a:ext cx="12191999" cy="102579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 defTabSz="609585">
              <a:defRPr/>
            </a:pPr>
            <a:r>
              <a:rPr lang="en-US" sz="2933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933" b="1" dirty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 </a:t>
            </a:r>
            <a:r>
              <a:rPr lang="en-US" sz="2667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algn="ctr" defTabSz="609585">
              <a:defRPr/>
            </a:pPr>
            <a:endParaRPr lang="en-US" sz="2933" b="1" u="sng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5418" y="554179"/>
            <a:ext cx="451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17829" y="5858280"/>
            <a:ext cx="165017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1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19" y="1264345"/>
            <a:ext cx="6109855" cy="4561905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148945" y="1264343"/>
          <a:ext cx="4599711" cy="46336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1395">
                  <a:extLst>
                    <a:ext uri="{9D8B030D-6E8A-4147-A177-3AD203B41FA5}">
                      <a16:colId xmlns="" xmlns:a16="http://schemas.microsoft.com/office/drawing/2014/main" val="441916738"/>
                    </a:ext>
                  </a:extLst>
                </a:gridCol>
                <a:gridCol w="1765081">
                  <a:extLst>
                    <a:ext uri="{9D8B030D-6E8A-4147-A177-3AD203B41FA5}">
                      <a16:colId xmlns="" xmlns:a16="http://schemas.microsoft.com/office/drawing/2014/main" val="188997776"/>
                    </a:ext>
                  </a:extLst>
                </a:gridCol>
                <a:gridCol w="1533235">
                  <a:extLst>
                    <a:ext uri="{9D8B030D-6E8A-4147-A177-3AD203B41FA5}">
                      <a16:colId xmlns="" xmlns:a16="http://schemas.microsoft.com/office/drawing/2014/main" val="2877086835"/>
                    </a:ext>
                  </a:extLst>
                </a:gridCol>
              </a:tblGrid>
              <a:tr h="55760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60625768"/>
                  </a:ext>
                </a:extLst>
              </a:tr>
              <a:tr h="4533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47513459"/>
                  </a:ext>
                </a:extLst>
              </a:tr>
              <a:tr h="41563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42787324"/>
                  </a:ext>
                </a:extLst>
              </a:tr>
              <a:tr h="38092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84480398"/>
                  </a:ext>
                </a:extLst>
              </a:tr>
              <a:tr h="413656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01239647"/>
                  </a:ext>
                </a:extLst>
              </a:tr>
              <a:tr h="39183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9342742"/>
                  </a:ext>
                </a:extLst>
              </a:tr>
              <a:tr h="41167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66322897"/>
                  </a:ext>
                </a:extLst>
              </a:tr>
              <a:tr h="40373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28082259"/>
                  </a:ext>
                </a:extLst>
              </a:tr>
              <a:tr h="395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9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08211623"/>
                  </a:ext>
                </a:extLst>
              </a:tr>
              <a:tr h="40175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41775756"/>
                  </a:ext>
                </a:extLst>
              </a:tr>
              <a:tr h="40770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9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9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44122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6490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929" y="1142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97856" y="1464096"/>
          <a:ext cx="5308976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067">
                  <a:extLst>
                    <a:ext uri="{9D8B030D-6E8A-4147-A177-3AD203B41FA5}">
                      <a16:colId xmlns="" xmlns:a16="http://schemas.microsoft.com/office/drawing/2014/main" val="1537414412"/>
                    </a:ext>
                  </a:extLst>
                </a:gridCol>
                <a:gridCol w="2037252">
                  <a:extLst>
                    <a:ext uri="{9D8B030D-6E8A-4147-A177-3AD203B41FA5}">
                      <a16:colId xmlns="" xmlns:a16="http://schemas.microsoft.com/office/drawing/2014/main" val="2547018214"/>
                    </a:ext>
                  </a:extLst>
                </a:gridCol>
                <a:gridCol w="1769657">
                  <a:extLst>
                    <a:ext uri="{9D8B030D-6E8A-4147-A177-3AD203B41FA5}">
                      <a16:colId xmlns="" xmlns:a16="http://schemas.microsoft.com/office/drawing/2014/main" val="36010004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1385521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0538270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5838120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6729315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6649867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7380532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1977255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0934665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727056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3739469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-31369" y="583711"/>
            <a:ext cx="449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0993" y="5545105"/>
            <a:ext cx="165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  <p:extLst>
      <p:ext uri="{BB962C8B-B14F-4D97-AF65-F5344CB8AC3E}">
        <p14:creationId xmlns:p14="http://schemas.microsoft.com/office/powerpoint/2010/main" val="39118042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6929" y="11429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97856" y="1464096"/>
          <a:ext cx="5308976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2067">
                  <a:extLst>
                    <a:ext uri="{9D8B030D-6E8A-4147-A177-3AD203B41FA5}">
                      <a16:colId xmlns="" xmlns:a16="http://schemas.microsoft.com/office/drawing/2014/main" val="1537414412"/>
                    </a:ext>
                  </a:extLst>
                </a:gridCol>
                <a:gridCol w="2037252">
                  <a:extLst>
                    <a:ext uri="{9D8B030D-6E8A-4147-A177-3AD203B41FA5}">
                      <a16:colId xmlns="" xmlns:a16="http://schemas.microsoft.com/office/drawing/2014/main" val="2547018214"/>
                    </a:ext>
                  </a:extLst>
                </a:gridCol>
                <a:gridCol w="1769657">
                  <a:extLst>
                    <a:ext uri="{9D8B030D-6E8A-4147-A177-3AD203B41FA5}">
                      <a16:colId xmlns="" xmlns:a16="http://schemas.microsoft.com/office/drawing/2014/main" val="3601000409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13855215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0538270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58381202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67293158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66498678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73805324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19772553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0934665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727056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37394695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7564580" y="2973434"/>
            <a:ext cx="37407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0945" y="4769647"/>
            <a:ext cx="5534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có vô số ước.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10993" y="5545105"/>
            <a:ext cx="165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190695" y="2024109"/>
            <a:ext cx="1313896" cy="1065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167022" y="2438401"/>
            <a:ext cx="1313895" cy="6747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90695" y="3089430"/>
            <a:ext cx="1313896" cy="946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3"/>
          </p:cNvCxnSpPr>
          <p:nvPr/>
        </p:nvCxnSpPr>
        <p:spPr>
          <a:xfrm flipV="1">
            <a:off x="6167022" y="3204267"/>
            <a:ext cx="1397558" cy="65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3"/>
          </p:cNvCxnSpPr>
          <p:nvPr/>
        </p:nvCxnSpPr>
        <p:spPr>
          <a:xfrm flipV="1">
            <a:off x="6190695" y="3204267"/>
            <a:ext cx="1373885" cy="2146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00910" y="1635413"/>
            <a:ext cx="4616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2.1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; </a:t>
            </a:r>
            <a:r>
              <a:rPr lang="en-US" sz="2400" dirty="0" err="1"/>
              <a:t>nhóm</a:t>
            </a:r>
            <a:r>
              <a:rPr lang="en-US" sz="2400" dirty="0"/>
              <a:t> A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, </a:t>
            </a:r>
            <a:r>
              <a:rPr lang="en-US" sz="2400" dirty="0" err="1"/>
              <a:t>nhóm</a:t>
            </a:r>
            <a:r>
              <a:rPr lang="en-US" sz="2400" dirty="0"/>
              <a:t> B </a:t>
            </a:r>
            <a:r>
              <a:rPr lang="en-US" sz="2400" dirty="0" err="1"/>
              <a:t>gồm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ước</a:t>
            </a:r>
            <a:r>
              <a:rPr lang="en-US" sz="2400" dirty="0"/>
              <a:t> ?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64579" y="4083729"/>
            <a:ext cx="2982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NHóm</a:t>
            </a:r>
            <a:r>
              <a:rPr lang="en-US" sz="2400" dirty="0"/>
              <a:t> B : 4;6;8;9;10</a:t>
            </a:r>
          </a:p>
        </p:txBody>
      </p:sp>
    </p:spTree>
    <p:extLst>
      <p:ext uri="{BB962C8B-B14F-4D97-AF65-F5344CB8AC3E}">
        <p14:creationId xmlns:p14="http://schemas.microsoft.com/office/powerpoint/2010/main" val="3748051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8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105" y="643184"/>
            <a:ext cx="10902715" cy="287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10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3999" y="1245686"/>
            <a:ext cx="9305675" cy="114541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1912" y="1196263"/>
            <a:ext cx="1747726" cy="735900"/>
          </a:xfrm>
        </p:spPr>
        <p:txBody>
          <a:bodyPr>
            <a:normAutofit fontScale="90000"/>
          </a:bodyPr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1369" y="-29843"/>
            <a:ext cx="11669189" cy="1075218"/>
            <a:chOff x="-23527" y="-22382"/>
            <a:chExt cx="8751892" cy="806414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346"/>
            </a:xfrm>
            <a:prstGeom prst="rect">
              <a:avLst/>
            </a:prstGeom>
            <a:noFill/>
          </p:spPr>
          <p:txBody>
            <a:bodyPr wrap="square" lIns="121920" tIns="60960" rIns="121920" bIns="60960">
              <a:spAutoFit/>
            </a:bodyPr>
            <a:lstStyle/>
            <a:p>
              <a:pPr algn="ctr" defTabSz="609585">
                <a:defRPr/>
              </a:pPr>
              <a:r>
                <a:rPr lang="en-US" sz="2933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933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</a:t>
              </a:r>
              <a:r>
                <a:rPr lang="en-US" sz="2933" b="1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10: </a:t>
              </a:r>
              <a:r>
                <a:rPr lang="en-US" sz="2667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algn="ctr" defTabSz="609585">
                <a:defRPr/>
              </a:pPr>
              <a:endParaRPr lang="en-US" sz="2933" b="1" u="sng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24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734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61702" y="420994"/>
            <a:ext cx="4492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97" y="1236628"/>
            <a:ext cx="6412699" cy="175238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7592291" y="702097"/>
          <a:ext cx="4045530" cy="47565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4600">
                  <a:extLst>
                    <a:ext uri="{9D8B030D-6E8A-4147-A177-3AD203B41FA5}">
                      <a16:colId xmlns="" xmlns:a16="http://schemas.microsoft.com/office/drawing/2014/main" val="1537414412"/>
                    </a:ext>
                  </a:extLst>
                </a:gridCol>
                <a:gridCol w="1552421">
                  <a:extLst>
                    <a:ext uri="{9D8B030D-6E8A-4147-A177-3AD203B41FA5}">
                      <a16:colId xmlns="" xmlns:a16="http://schemas.microsoft.com/office/drawing/2014/main" val="2547018214"/>
                    </a:ext>
                  </a:extLst>
                </a:gridCol>
                <a:gridCol w="1348509">
                  <a:extLst>
                    <a:ext uri="{9D8B030D-6E8A-4147-A177-3AD203B41FA5}">
                      <a16:colId xmlns="" xmlns:a16="http://schemas.microsoft.com/office/drawing/2014/main" val="3601000409"/>
                    </a:ext>
                  </a:extLst>
                </a:gridCol>
              </a:tblGrid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138552159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053827029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583812029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672931580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664986784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3738053241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197725532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093466502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727056003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2373946955"/>
                  </a:ext>
                </a:extLst>
              </a:tr>
              <a:tr h="43241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="" xmlns:a16="http://schemas.microsoft.com/office/drawing/2014/main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045540" y="5458687"/>
            <a:ext cx="1650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2597" y="2989010"/>
            <a:ext cx="3849609" cy="2469677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21921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>
              <a:noAutofit/>
            </a:bodyPr>
            <a:lstStyle/>
            <a:p>
              <a:pPr algn="just"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11; …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829906" y="2989010"/>
            <a:ext cx="3546764" cy="2469676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121920" tIns="60960" rIns="121920" bIns="60960" anchor="t" anchorCtr="0">
              <a:noAutofit/>
            </a:bodyPr>
            <a:lstStyle/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10;……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800"/>
                </a:spcBef>
                <a:spcAft>
                  <a:spcPts val="800"/>
                </a:spcAft>
              </a:pP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04512" y="4048209"/>
            <a:ext cx="456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3087" y="4060058"/>
            <a:ext cx="946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3;5;7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1504" y="4132953"/>
            <a:ext cx="993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4;6;8;9</a:t>
            </a:r>
          </a:p>
        </p:txBody>
      </p:sp>
    </p:spTree>
    <p:extLst>
      <p:ext uri="{BB962C8B-B14F-4D97-AF65-F5344CB8AC3E}">
        <p14:creationId xmlns:p14="http://schemas.microsoft.com/office/powerpoint/2010/main" val="2568577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886</Words>
  <Application>Microsoft Office PowerPoint</Application>
  <PresentationFormat>Widescreen</PresentationFormat>
  <Paragraphs>240</Paragraphs>
  <Slides>20</Slides>
  <Notes>9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Roboto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Windows User</cp:lastModifiedBy>
  <cp:revision>22</cp:revision>
  <dcterms:created xsi:type="dcterms:W3CDTF">2021-10-27T12:41:54Z</dcterms:created>
  <dcterms:modified xsi:type="dcterms:W3CDTF">2023-10-10T00:53:00Z</dcterms:modified>
</cp:coreProperties>
</file>