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62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74" r:id="rId17"/>
    <p:sldId id="275" r:id="rId18"/>
    <p:sldId id="276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1B23-9885-4978-B6F8-ADA9A0126C18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2B8F-7BA2-4920-A292-237D82EB3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4252-C0F1-41F5-A3F0-B9993CFA73F2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svg"/><Relationship Id="rId7" Type="http://schemas.openxmlformats.org/officeDocument/2006/relationships/image" Target="../media/image14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sv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8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w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92" y="1731650"/>
            <a:ext cx="10335355" cy="2597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66174">
            <a:off x="-3229831" y="-3156637"/>
            <a:ext cx="5231277" cy="523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0979">
            <a:off x="809207" y="4315898"/>
            <a:ext cx="565921" cy="61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7810543" y="4869779"/>
            <a:ext cx="6271471" cy="4970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10397" y="5035932"/>
            <a:ext cx="895803" cy="890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65009">
            <a:off x="10510571" y="996520"/>
            <a:ext cx="566303" cy="82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24C2F2-714F-173A-2232-C15FE4D47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92224"/>
              </p:ext>
            </p:extLst>
          </p:nvPr>
        </p:nvGraphicFramePr>
        <p:xfrm>
          <a:off x="2458074" y="1757489"/>
          <a:ext cx="4189306" cy="12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469800" progId="Equation.DSMT4">
                  <p:embed/>
                </p:oleObj>
              </mc:Choice>
              <mc:Fallback>
                <p:oleObj name="Equation" r:id="rId2" imgW="1981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10BA3D4-4CA8-ABE8-6A74-BFE406C0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8074" y="1757489"/>
                        <a:ext cx="4189306" cy="121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6B84F9-65AE-9160-CA5F-D65AA8AE12B0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HĐ 3; HĐ 4): 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BE27C-2BFC-1026-91F9-D196B8A52B6B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32E98-A5B0-E422-2CB5-A8C6F2D45CDE}"/>
              </a:ext>
            </a:extLst>
          </p:cNvPr>
          <p:cNvSpPr/>
          <p:nvPr/>
        </p:nvSpPr>
        <p:spPr>
          <a:xfrm>
            <a:off x="1787704" y="2711771"/>
            <a:ext cx="7233007" cy="2437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155E5B-79EE-37C2-003C-349317BFD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94832"/>
              </p:ext>
            </p:extLst>
          </p:nvPr>
        </p:nvGraphicFramePr>
        <p:xfrm>
          <a:off x="2318908" y="3046965"/>
          <a:ext cx="5715481" cy="157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44240" progId="Equation.DSMT4">
                  <p:embed/>
                </p:oleObj>
              </mc:Choice>
              <mc:Fallback>
                <p:oleObj name="Equation" r:id="rId2" imgW="199368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724C2F2-714F-173A-2232-C15FE4D47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8908" y="3046965"/>
                        <a:ext cx="5715481" cy="157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6C6429-5678-9693-9059-640D0FF9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1" y="3429000"/>
            <a:ext cx="297221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2E6B0713-8FC0-1B30-DABB-319047AC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703780" y="2075053"/>
            <a:ext cx="9221056" cy="4628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55E0D-6977-3692-3DFC-5A38C194B3AD}"/>
              </a:ext>
            </a:extLst>
          </p:cNvPr>
          <p:cNvSpPr txBox="1"/>
          <p:nvPr/>
        </p:nvSpPr>
        <p:spPr>
          <a:xfrm>
            <a:off x="457200" y="154451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4126" y="309417"/>
            <a:ext cx="5441896" cy="1708619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40400" y="825527"/>
              <a:ext cx="3505200" cy="167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6231" y="1831010"/>
            <a:ext cx="7428083" cy="4847192"/>
            <a:chOff x="4379609" y="3147407"/>
            <a:chExt cx="8461981" cy="60324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609" y="3147407"/>
              <a:ext cx="8461981" cy="59584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77870" y="5104545"/>
              <a:ext cx="7574917" cy="407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4" y="2077490"/>
            <a:ext cx="4494336" cy="449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7CA8A5-7DAB-DD67-ED47-B51F3A84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10965"/>
            <a:ext cx="9678256" cy="6288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17FB34-090D-E284-83C7-48012ED845ED}"/>
              </a:ext>
            </a:extLst>
          </p:cNvPr>
          <p:cNvSpPr/>
          <p:nvPr/>
        </p:nvSpPr>
        <p:spPr>
          <a:xfrm>
            <a:off x="575353" y="708917"/>
            <a:ext cx="1582220" cy="4530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GB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1551400"/>
            <a:ext cx="10496766" cy="537585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3707" y="-166052"/>
            <a:ext cx="5681610" cy="2024009"/>
            <a:chOff x="1652712" y="361656"/>
            <a:chExt cx="6234984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6"/>
              <a:ext cx="6234983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2712" y="765180"/>
              <a:ext cx="6234981" cy="131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84A95-44FC-22B1-9391-CA774F4D4E0E}"/>
              </a:ext>
            </a:extLst>
          </p:cNvPr>
          <p:cNvSpPr txBox="1"/>
          <p:nvPr/>
        </p:nvSpPr>
        <p:spPr>
          <a:xfrm>
            <a:off x="1215775" y="3023612"/>
            <a:ext cx="909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F370D-B321-8EBD-702C-7C3C7DDC0151}"/>
              </a:ext>
            </a:extLst>
          </p:cNvPr>
          <p:cNvSpPr txBox="1"/>
          <p:nvPr/>
        </p:nvSpPr>
        <p:spPr>
          <a:xfrm>
            <a:off x="1500027" y="863029"/>
            <a:ext cx="956524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71090"/>
              </p:ext>
            </p:extLst>
          </p:nvPr>
        </p:nvGraphicFramePr>
        <p:xfrm>
          <a:off x="7870005" y="1553941"/>
          <a:ext cx="1140430" cy="107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005" y="1553941"/>
                        <a:ext cx="1140430" cy="107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46787"/>
              </p:ext>
            </p:extLst>
          </p:nvPr>
        </p:nvGraphicFramePr>
        <p:xfrm>
          <a:off x="9804970" y="1561183"/>
          <a:ext cx="1260297" cy="97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970" y="1561183"/>
                        <a:ext cx="1260297" cy="97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D92EE0-6603-29AE-4180-E8D9FACE9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623" y="4228484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21524-B03D-96ED-1CE5-EF894CDE9AB5}"/>
              </a:ext>
            </a:extLst>
          </p:cNvPr>
          <p:cNvSpPr txBox="1"/>
          <p:nvPr/>
        </p:nvSpPr>
        <p:spPr>
          <a:xfrm>
            <a:off x="945222" y="477065"/>
            <a:ext cx="58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E219E-61C7-9D00-0E5D-24EF5AFD86BA}"/>
              </a:ext>
            </a:extLst>
          </p:cNvPr>
          <p:cNvSpPr/>
          <p:nvPr/>
        </p:nvSpPr>
        <p:spPr>
          <a:xfrm>
            <a:off x="945222" y="1253447"/>
            <a:ext cx="5054886" cy="2065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3826FC-961F-A179-949B-DB7D7A417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6119"/>
              </p:ext>
            </p:extLst>
          </p:nvPr>
        </p:nvGraphicFramePr>
        <p:xfrm>
          <a:off x="3472665" y="1410939"/>
          <a:ext cx="847416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393480" progId="Equation.DSMT4">
                  <p:embed/>
                </p:oleObj>
              </mc:Choice>
              <mc:Fallback>
                <p:oleObj name="Equation" r:id="rId2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2665" y="1410939"/>
                        <a:ext cx="847416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8617B14-6670-4FAF-0542-B64D57550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47628"/>
              </p:ext>
            </p:extLst>
          </p:nvPr>
        </p:nvGraphicFramePr>
        <p:xfrm>
          <a:off x="5038475" y="1510301"/>
          <a:ext cx="847415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393480" progId="Equation.DSMT4">
                  <p:embed/>
                </p:oleObj>
              </mc:Choice>
              <mc:Fallback>
                <p:oleObj name="Equation" r:id="rId4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8475" y="1510301"/>
                        <a:ext cx="847415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A3699A8-B75B-6E9B-88E7-0B00F8CF5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0" y="3318553"/>
            <a:ext cx="2972215" cy="2372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764368-E46F-7A51-6824-040A17669AA1}"/>
              </a:ext>
            </a:extLst>
          </p:cNvPr>
          <p:cNvSpPr/>
          <p:nvPr/>
        </p:nvSpPr>
        <p:spPr>
          <a:xfrm>
            <a:off x="6847524" y="1068512"/>
            <a:ext cx="3794671" cy="2250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(x-1)(1-x)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65DAC6-757D-1AE3-D547-B71ECDAA9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64" y="3554858"/>
            <a:ext cx="1867161" cy="205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6AD8A3-3B07-406E-388A-E5FC2DF705FA}"/>
              </a:ext>
            </a:extLst>
          </p:cNvPr>
          <p:cNvSpPr txBox="1"/>
          <p:nvPr/>
        </p:nvSpPr>
        <p:spPr>
          <a:xfrm>
            <a:off x="945222" y="5789488"/>
            <a:ext cx="925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41833" y="1029708"/>
            <a:ext cx="1000341" cy="994089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3149600" y="685800"/>
            <a:ext cx="635000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646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0769" y="2409478"/>
            <a:ext cx="999452" cy="9994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95" y="3669657"/>
            <a:ext cx="30988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309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431" y="2409478"/>
            <a:ext cx="999452" cy="999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2826" y="3669657"/>
            <a:ext cx="3098800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SGK: 6.10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63972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32095" y="2409478"/>
            <a:ext cx="999452" cy="999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5110" y="3449071"/>
            <a:ext cx="338424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30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1475707" y="1138877"/>
            <a:ext cx="414980" cy="45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197" y="1061342"/>
            <a:ext cx="9347199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TÍCH CỰC HỌC TẬP CỦA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359419" y="657249"/>
            <a:ext cx="5410200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8713880" y="907423"/>
            <a:ext cx="337529" cy="366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378" y="1519620"/>
            <a:ext cx="10088283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                                b)                              c)</a:t>
            </a:r>
          </a:p>
          <a:p>
            <a:pPr algn="just" defTabSz="609630">
              <a:lnSpc>
                <a:spcPct val="150000"/>
              </a:lnSpc>
            </a:pP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0698" y="4700043"/>
            <a:ext cx="1021080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iệu có phân thức nào đơn giản hơn phân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không? 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0EEFCBE-8541-7DF8-EC52-B0A1BF682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4800" y="2890933"/>
          <a:ext cx="1587793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B0EEFCBE-8541-7DF8-EC52-B0A1BF682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890933"/>
                        <a:ext cx="1587793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3">
            <a:extLst>
              <a:ext uri="{FF2B5EF4-FFF2-40B4-BE49-F238E27FC236}">
                <a16:creationId xmlns:a16="http://schemas.microsoft.com/office/drawing/2014/main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A4188A7-CEBC-C689-2E3F-801FDFDFC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105" y="2946436"/>
          <a:ext cx="1189055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393529" progId="Equation.DSMT4">
                  <p:embed/>
                </p:oleObj>
              </mc:Choice>
              <mc:Fallback>
                <p:oleObj name="Equation" r:id="rId6" imgW="558558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A4188A7-CEBC-C689-2E3F-801FDFDF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105" y="2946436"/>
                        <a:ext cx="1189055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>
            <a:extLst>
              <a:ext uri="{FF2B5EF4-FFF2-40B4-BE49-F238E27FC236}">
                <a16:creationId xmlns:a16="http://schemas.microsoft.com/office/drawing/2014/main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8A0D186-171A-43B8-4E34-823279952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70547"/>
              </p:ext>
            </p:extLst>
          </p:nvPr>
        </p:nvGraphicFramePr>
        <p:xfrm>
          <a:off x="8296007" y="2745568"/>
          <a:ext cx="2091166" cy="101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393529" progId="Equation.DSMT4">
                  <p:embed/>
                </p:oleObj>
              </mc:Choice>
              <mc:Fallback>
                <p:oleObj name="Equation" r:id="rId8" imgW="926698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08A0D186-171A-43B8-4E34-823279952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07" y="2745568"/>
                        <a:ext cx="2091166" cy="101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E647453-8769-B456-FBF8-DCA3E0AB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4677428"/>
          <a:ext cx="898793" cy="90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418918" progId="Equation.DSMT4">
                  <p:embed/>
                </p:oleObj>
              </mc:Choice>
              <mc:Fallback>
                <p:oleObj name="Equation" r:id="rId10" imgW="495085" imgH="418918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E647453-8769-B456-FBF8-DCA3E0AB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677428"/>
                        <a:ext cx="898793" cy="90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826404" y="606616"/>
            <a:ext cx="528301" cy="57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4644341"/>
            <a:ext cx="573849" cy="893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77600" y="429951"/>
            <a:ext cx="517263" cy="644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1068" y="4543404"/>
            <a:ext cx="1000341" cy="994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887" y="1455320"/>
            <a:ext cx="1026752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 TÍNH CHẤT CƠ BẢN CỦA PHÂN THỨC ĐẠI SỐ (2 </a:t>
            </a:r>
            <a:r>
              <a:rPr lang="en-US" sz="48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9479" y="4495443"/>
            <a:ext cx="4197231" cy="248724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96C6F-F9E7-F315-23C9-3B6A5F53711A}"/>
              </a:ext>
            </a:extLst>
          </p:cNvPr>
          <p:cNvSpPr txBox="1"/>
          <p:nvPr/>
        </p:nvSpPr>
        <p:spPr>
          <a:xfrm>
            <a:off x="585627" y="1705509"/>
            <a:ext cx="11219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54057"/>
              </p:ext>
            </p:extLst>
          </p:nvPr>
        </p:nvGraphicFramePr>
        <p:xfrm>
          <a:off x="3215811" y="2342508"/>
          <a:ext cx="930239" cy="10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419040" progId="Equation.DSMT4">
                  <p:embed/>
                </p:oleObj>
              </mc:Choice>
              <mc:Fallback>
                <p:oleObj name="Equation" r:id="rId2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811" y="2342508"/>
                        <a:ext cx="930239" cy="10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41328DAC-633B-AEB6-6821-738BFACA3367}"/>
              </a:ext>
            </a:extLst>
          </p:cNvPr>
          <p:cNvSpPr/>
          <p:nvPr/>
        </p:nvSpPr>
        <p:spPr>
          <a:xfrm>
            <a:off x="386993" y="1705509"/>
            <a:ext cx="1232899" cy="81165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41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E330E-6A6E-2909-AE3D-E62FE9898817}"/>
              </a:ext>
            </a:extLst>
          </p:cNvPr>
          <p:cNvSpPr txBox="1"/>
          <p:nvPr/>
        </p:nvSpPr>
        <p:spPr>
          <a:xfrm>
            <a:off x="636998" y="250422"/>
            <a:ext cx="1127075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x-1.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74452"/>
              </p:ext>
            </p:extLst>
          </p:nvPr>
        </p:nvGraphicFramePr>
        <p:xfrm>
          <a:off x="7500136" y="250422"/>
          <a:ext cx="1869897" cy="120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2582" imgH="514172" progId="Equation.DSMT4">
                  <p:embed/>
                </p:oleObj>
              </mc:Choice>
              <mc:Fallback>
                <p:oleObj name="Equation" r:id="rId2" imgW="1132582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0136" y="250422"/>
                        <a:ext cx="1869897" cy="120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D882947-DE6C-A793-1722-8099D1A1D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22757" y="4066787"/>
            <a:ext cx="2845943" cy="27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20612" y="1263607"/>
            <a:ext cx="10210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0780"/>
              </p:ext>
            </p:extLst>
          </p:nvPr>
        </p:nvGraphicFramePr>
        <p:xfrm>
          <a:off x="3524036" y="2219217"/>
          <a:ext cx="1582220" cy="98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393480" progId="Equation.DSMT4">
                  <p:embed/>
                </p:oleObj>
              </mc:Choice>
              <mc:Fallback>
                <p:oleObj name="Equation" r:id="rId2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4036" y="2219217"/>
                        <a:ext cx="1582220" cy="98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FD0CB81-BD69-B1F6-2EAE-B5B3CC96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20450" y="3939645"/>
            <a:ext cx="2781780" cy="27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C4240-F970-37E1-9042-D39933B58D88}"/>
              </a:ext>
            </a:extLst>
          </p:cNvPr>
          <p:cNvSpPr/>
          <p:nvPr/>
        </p:nvSpPr>
        <p:spPr>
          <a:xfrm>
            <a:off x="851435" y="943255"/>
            <a:ext cx="10210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5084"/>
              </p:ext>
            </p:extLst>
          </p:nvPr>
        </p:nvGraphicFramePr>
        <p:xfrm>
          <a:off x="6971702" y="3736874"/>
          <a:ext cx="1713385" cy="120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393480" progId="Equation.DSMT4">
                  <p:embed/>
                </p:oleObj>
              </mc:Choice>
              <mc:Fallback>
                <p:oleObj name="Equation" r:id="rId2" imgW="774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71702" y="3736874"/>
                        <a:ext cx="1713385" cy="120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EE746-C4E3-87BF-09A0-F499D198D262}"/>
              </a:ext>
            </a:extLst>
          </p:cNvPr>
          <p:cNvSpPr txBox="1"/>
          <p:nvPr/>
        </p:nvSpPr>
        <p:spPr>
          <a:xfrm>
            <a:off x="767992" y="3736874"/>
            <a:ext cx="10210799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E382C4-500D-98A9-FA19-5E0C27A16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7219"/>
              </p:ext>
            </p:extLst>
          </p:nvPr>
        </p:nvGraphicFramePr>
        <p:xfrm>
          <a:off x="3606229" y="2054831"/>
          <a:ext cx="3817939" cy="13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507960" progId="Equation.DSMT4">
                  <p:embed/>
                </p:oleObj>
              </mc:Choice>
              <mc:Fallback>
                <p:oleObj name="Equation" r:id="rId4" imgW="1549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6229" y="2054831"/>
                        <a:ext cx="3817939" cy="137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83F623-DEA6-EE6B-937B-7C4E947E8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9" y="38195"/>
            <a:ext cx="1194372" cy="11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0979">
            <a:off x="9442537" y="392147"/>
            <a:ext cx="331557" cy="359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8" y="970124"/>
            <a:ext cx="8074845" cy="56858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5200" y="201985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1145369"/>
              <a:ext cx="3505200" cy="96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933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9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2913" y="2551286"/>
            <a:ext cx="6683184" cy="290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445" y="3134292"/>
            <a:ext cx="2389956" cy="521783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2624"/>
              </p:ext>
            </p:extLst>
          </p:nvPr>
        </p:nvGraphicFramePr>
        <p:xfrm>
          <a:off x="5236688" y="4918756"/>
          <a:ext cx="1093475" cy="93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863" imgH="393529" progId="Equation.DSMT4">
                  <p:embed/>
                </p:oleObj>
              </mc:Choice>
              <mc:Fallback>
                <p:oleObj name="Equation" r:id="rId9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88" y="4918756"/>
                        <a:ext cx="1093475" cy="934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0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00A31-0E50-FC46-E87C-22DC1FC84D9A}"/>
              </a:ext>
            </a:extLst>
          </p:cNvPr>
          <p:cNvSpPr txBox="1"/>
          <p:nvPr/>
        </p:nvSpPr>
        <p:spPr>
          <a:xfrm>
            <a:off x="417816" y="217381"/>
            <a:ext cx="1127075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C00151-C10C-7897-D693-9E26197B9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75399"/>
              </p:ext>
            </p:extLst>
          </p:nvPr>
        </p:nvGraphicFramePr>
        <p:xfrm>
          <a:off x="10860179" y="347146"/>
          <a:ext cx="914005" cy="8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419040" progId="Equation.DSMT4">
                  <p:embed/>
                </p:oleObj>
              </mc:Choice>
              <mc:Fallback>
                <p:oleObj name="Equation" r:id="rId2" imgW="5839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179" y="347146"/>
                        <a:ext cx="914005" cy="88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0BA3D4-4CA8-ABE8-6A74-BFE406C0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58812"/>
              </p:ext>
            </p:extLst>
          </p:nvPr>
        </p:nvGraphicFramePr>
        <p:xfrm>
          <a:off x="8150850" y="1168826"/>
          <a:ext cx="914005" cy="96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7061" imgH="971550" progId="Equation.DSMT4">
                  <p:embed/>
                </p:oleObj>
              </mc:Choice>
              <mc:Fallback>
                <p:oleObj name="Equation" r:id="rId4" imgW="997061" imgH="971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0850" y="1168826"/>
                        <a:ext cx="914005" cy="96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0B399A-8800-281F-AFA8-04BCCDCBF3CF}"/>
              </a:ext>
            </a:extLst>
          </p:cNvPr>
          <p:cNvSpPr txBox="1"/>
          <p:nvPr/>
        </p:nvSpPr>
        <p:spPr>
          <a:xfrm>
            <a:off x="460625" y="2940539"/>
            <a:ext cx="1127075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EA3EE7-D046-5D35-8CA4-930AF538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22786"/>
              </p:ext>
            </p:extLst>
          </p:nvPr>
        </p:nvGraphicFramePr>
        <p:xfrm>
          <a:off x="7765372" y="2950199"/>
          <a:ext cx="996950" cy="9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7061" imgH="882869" progId="Equation.DSMT4">
                  <p:embed/>
                </p:oleObj>
              </mc:Choice>
              <mc:Fallback>
                <p:oleObj name="Equation" r:id="rId6" imgW="997061" imgH="8828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5372" y="2950199"/>
                        <a:ext cx="996950" cy="957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346B9DD-BC4E-6311-6F98-2E11BC1AAE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0362" y="4551773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536</Words>
  <Application>Microsoft Office PowerPoint</Application>
  <PresentationFormat>Widescreen</PresentationFormat>
  <Paragraphs>49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2023-06-27T17:33:39Z</dcterms:created>
  <dcterms:modified xsi:type="dcterms:W3CDTF">2023-06-28T10:46:34Z</dcterms:modified>
</cp:coreProperties>
</file>