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660" r:id="rId2"/>
    <p:sldMasterId id="2147483685" r:id="rId3"/>
    <p:sldMasterId id="2147483697" r:id="rId4"/>
  </p:sldMasterIdLst>
  <p:notesMasterIdLst>
    <p:notesMasterId r:id="rId43"/>
  </p:notesMasterIdLst>
  <p:handoutMasterIdLst>
    <p:handoutMasterId r:id="rId44"/>
  </p:handoutMasterIdLst>
  <p:sldIdLst>
    <p:sldId id="609" r:id="rId5"/>
    <p:sldId id="610" r:id="rId6"/>
    <p:sldId id="621" r:id="rId7"/>
    <p:sldId id="644" r:id="rId8"/>
    <p:sldId id="645" r:id="rId9"/>
    <p:sldId id="611" r:id="rId10"/>
    <p:sldId id="627" r:id="rId11"/>
    <p:sldId id="646" r:id="rId12"/>
    <p:sldId id="628" r:id="rId13"/>
    <p:sldId id="629" r:id="rId14"/>
    <p:sldId id="630" r:id="rId15"/>
    <p:sldId id="631" r:id="rId16"/>
    <p:sldId id="632" r:id="rId17"/>
    <p:sldId id="633" r:id="rId18"/>
    <p:sldId id="634" r:id="rId19"/>
    <p:sldId id="635" r:id="rId20"/>
    <p:sldId id="626" r:id="rId21"/>
    <p:sldId id="647" r:id="rId22"/>
    <p:sldId id="648" r:id="rId23"/>
    <p:sldId id="649" r:id="rId24"/>
    <p:sldId id="614" r:id="rId25"/>
    <p:sldId id="636" r:id="rId26"/>
    <p:sldId id="637" r:id="rId27"/>
    <p:sldId id="650" r:id="rId28"/>
    <p:sldId id="651" r:id="rId29"/>
    <p:sldId id="652" r:id="rId30"/>
    <p:sldId id="653" r:id="rId31"/>
    <p:sldId id="654" r:id="rId32"/>
    <p:sldId id="658" r:id="rId33"/>
    <p:sldId id="662" r:id="rId34"/>
    <p:sldId id="660" r:id="rId35"/>
    <p:sldId id="663" r:id="rId36"/>
    <p:sldId id="664" r:id="rId37"/>
    <p:sldId id="666" r:id="rId38"/>
    <p:sldId id="667" r:id="rId39"/>
    <p:sldId id="657" r:id="rId40"/>
    <p:sldId id="351" r:id="rId41"/>
    <p:sldId id="625" r:id="rId4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uan Nguyen Thi My" initials="TNTM" lastIdx="1" clrIdx="0">
    <p:extLst>
      <p:ext uri="{19B8F6BF-5375-455C-9EA6-DF929625EA0E}">
        <p15:presenceInfo xmlns:p15="http://schemas.microsoft.com/office/powerpoint/2012/main" userId="Thuan Nguyen Thi My" providerId="None"/>
      </p:ext>
    </p:extLst>
  </p:cmAuthor>
  <p:cmAuthor id="2" name="ADMIN" initials="A" lastIdx="2" clrIdx="1"/>
  <p:cmAuthor id="3" name="PC" initials="P" lastIdx="1" clrIdx="2">
    <p:extLst>
      <p:ext uri="{19B8F6BF-5375-455C-9EA6-DF929625EA0E}">
        <p15:presenceInfo xmlns:p15="http://schemas.microsoft.com/office/powerpoint/2012/main" userId="PC" providerId="None"/>
      </p:ext>
    </p:extLst>
  </p:cmAuthor>
  <p:cmAuthor id="4" name="Vũ Thị Loan" initials="VTL" lastIdx="12" clrIdx="3">
    <p:extLst>
      <p:ext uri="{19B8F6BF-5375-455C-9EA6-DF929625EA0E}">
        <p15:presenceInfo xmlns:p15="http://schemas.microsoft.com/office/powerpoint/2012/main" userId="S::3101211230@haiphong.itrithuc.vn::89138efe-a780-4a20-a163-7dfb067a64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99"/>
    <a:srgbClr val="0000FF"/>
    <a:srgbClr val="FF9900"/>
    <a:srgbClr val="FF6600"/>
    <a:srgbClr val="FFCC66"/>
    <a:srgbClr val="CCECFF"/>
    <a:srgbClr val="660066"/>
    <a:srgbClr val="CCCCFF"/>
    <a:srgbClr val="DE46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23" autoAdjust="0"/>
    <p:restoredTop sz="90557" autoAdjust="0"/>
  </p:normalViewPr>
  <p:slideViewPr>
    <p:cSldViewPr>
      <p:cViewPr varScale="1">
        <p:scale>
          <a:sx n="90" d="100"/>
          <a:sy n="90" d="100"/>
        </p:scale>
        <p:origin x="568" y="544"/>
      </p:cViewPr>
      <p:guideLst>
        <p:guide orient="horz" pos="1620"/>
        <p:guide pos="2880"/>
      </p:guideLst>
    </p:cSldViewPr>
  </p:slideViewPr>
  <p:notesTextViewPr>
    <p:cViewPr>
      <p:scale>
        <a:sx n="1" d="1"/>
        <a:sy n="1" d="1"/>
      </p:scale>
      <p:origin x="0" y="0"/>
    </p:cViewPr>
  </p:notesTextViewPr>
  <p:notesViewPr>
    <p:cSldViewPr showGuides="1">
      <p:cViewPr varScale="1">
        <p:scale>
          <a:sx n="65" d="100"/>
          <a:sy n="65" d="100"/>
        </p:scale>
        <p:origin x="3082"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3-07-22T10:58:10.334" idx="10">
    <p:pos x="10" y="10"/>
    <p:text>Làm tương tự nhưng k cần đáp án</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23-07-22T10:58:48.487" idx="11">
    <p:pos x="4714" y="1537"/>
    <p:text>Làm tt nhưng không cần đáp án</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23-07-22T10:59:19.238" idx="12">
    <p:pos x="10" y="10"/>
    <p:text>Tương tụ nhưng không cần đáp án ạ</p:text>
    <p:extLst>
      <p:ext uri="{C676402C-5697-4E1C-873F-D02D1690AC5C}">
        <p15:threadingInfo xmlns:p15="http://schemas.microsoft.com/office/powerpoint/2012/main" timeZoneBias="-4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CDD7B6-791E-4961-8FEC-29CCD62ED843}" type="datetimeFigureOut">
              <a:rPr lang="en-US" smtClean="0"/>
              <a:t>8/7/2023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D77F45-4311-46EF-82D0-374612DCB225}" type="slidenum">
              <a:rPr lang="en-US" smtClean="0"/>
              <a:t>‹#›</a:t>
            </a:fld>
            <a:endParaRPr lang="en-US"/>
          </a:p>
        </p:txBody>
      </p:sp>
    </p:spTree>
    <p:extLst>
      <p:ext uri="{BB962C8B-B14F-4D97-AF65-F5344CB8AC3E}">
        <p14:creationId xmlns:p14="http://schemas.microsoft.com/office/powerpoint/2010/main" val="3904674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A3592-FEF6-4F18-A34B-F0E5D14EE5C6}" type="datetimeFigureOut">
              <a:rPr lang="en-US" smtClean="0"/>
              <a:t>8/7/2023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986841-B6E9-4602-99D2-E5DE711450F7}" type="slidenum">
              <a:rPr lang="en-US" smtClean="0"/>
              <a:t>‹#›</a:t>
            </a:fld>
            <a:endParaRPr lang="en-US"/>
          </a:p>
        </p:txBody>
      </p:sp>
    </p:spTree>
    <p:extLst>
      <p:ext uri="{BB962C8B-B14F-4D97-AF65-F5344CB8AC3E}">
        <p14:creationId xmlns:p14="http://schemas.microsoft.com/office/powerpoint/2010/main" val="52824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1</a:t>
            </a:fld>
            <a:endParaRPr lang="en-US"/>
          </a:p>
        </p:txBody>
      </p:sp>
    </p:spTree>
    <p:extLst>
      <p:ext uri="{BB962C8B-B14F-4D97-AF65-F5344CB8AC3E}">
        <p14:creationId xmlns:p14="http://schemas.microsoft.com/office/powerpoint/2010/main" val="2214156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a:t>
            </a:r>
            <a:r>
              <a:rPr lang="en-US" baseline="0" dirty="0"/>
              <a:t> </a:t>
            </a:r>
            <a:r>
              <a:rPr lang="en-US" baseline="0" dirty="0" err="1"/>
              <a:t>chọn</a:t>
            </a:r>
            <a:r>
              <a:rPr lang="en-US" baseline="0" dirty="0"/>
              <a:t> </a:t>
            </a:r>
            <a:r>
              <a:rPr lang="en-US" baseline="0" dirty="0" err="1"/>
              <a:t>laoi</a:t>
            </a:r>
            <a:r>
              <a:rPr lang="en-US" baseline="0" dirty="0"/>
              <a:t> </a:t>
            </a:r>
            <a:r>
              <a:rPr lang="en-US" baseline="0" dirty="0" err="1"/>
              <a:t>rác</a:t>
            </a:r>
            <a:r>
              <a:rPr lang="en-US" baseline="0" dirty="0"/>
              <a:t> </a:t>
            </a:r>
            <a:r>
              <a:rPr lang="en-US" baseline="0" dirty="0" err="1"/>
              <a:t>nào</a:t>
            </a:r>
            <a:r>
              <a:rPr lang="en-US" baseline="0" dirty="0"/>
              <a:t>, </a:t>
            </a:r>
            <a:r>
              <a:rPr lang="en-US" baseline="0" dirty="0" err="1"/>
              <a:t>gv</a:t>
            </a:r>
            <a:r>
              <a:rPr lang="en-US" baseline="0" dirty="0"/>
              <a:t> </a:t>
            </a:r>
            <a:r>
              <a:rPr lang="en-US" baseline="0" dirty="0" err="1"/>
              <a:t>ấn</a:t>
            </a:r>
            <a:r>
              <a:rPr lang="en-US" baseline="0" dirty="0"/>
              <a:t> </a:t>
            </a:r>
            <a:r>
              <a:rPr lang="en-US" baseline="0" dirty="0" err="1"/>
              <a:t>vào</a:t>
            </a:r>
            <a:r>
              <a:rPr lang="en-US" baseline="0" dirty="0"/>
              <a:t> </a:t>
            </a:r>
            <a:r>
              <a:rPr lang="en-US" baseline="0" dirty="0" err="1"/>
              <a:t>đó</a:t>
            </a:r>
            <a:r>
              <a:rPr lang="en-US" baseline="0" dirty="0"/>
              <a:t> </a:t>
            </a:r>
            <a:r>
              <a:rPr lang="en-US" baseline="0" dirty="0" err="1"/>
              <a:t>để</a:t>
            </a:r>
            <a:r>
              <a:rPr lang="en-US" baseline="0" dirty="0"/>
              <a:t> </a:t>
            </a:r>
            <a:r>
              <a:rPr lang="en-US" baseline="0" dirty="0" err="1"/>
              <a:t>xuất</a:t>
            </a:r>
            <a:r>
              <a:rPr lang="en-US" baseline="0" dirty="0"/>
              <a:t> </a:t>
            </a:r>
            <a:r>
              <a:rPr lang="en-US" baseline="0" dirty="0" err="1"/>
              <a:t>hiện</a:t>
            </a:r>
            <a:r>
              <a:rPr lang="en-US" baseline="0" dirty="0"/>
              <a:t> </a:t>
            </a:r>
            <a:r>
              <a:rPr lang="en-US" baseline="0" dirty="0" err="1"/>
              <a:t>câu</a:t>
            </a:r>
            <a:r>
              <a:rPr lang="en-US" baseline="0" dirty="0"/>
              <a:t> </a:t>
            </a:r>
            <a:r>
              <a:rPr lang="en-US" baseline="0" dirty="0" err="1"/>
              <a:t>hỏi</a:t>
            </a:r>
            <a:r>
              <a:rPr lang="en-US" baseline="0" dirty="0"/>
              <a:t> </a:t>
            </a:r>
            <a:r>
              <a:rPr lang="en-US" baseline="0" dirty="0" err="1"/>
              <a:t>tương</a:t>
            </a:r>
            <a:r>
              <a:rPr lang="en-US" baseline="0" dirty="0"/>
              <a:t> </a:t>
            </a:r>
            <a:r>
              <a:rPr lang="en-US" baseline="0" dirty="0" err="1"/>
              <a:t>ứng</a:t>
            </a:r>
            <a:endParaRPr lang="en-US" dirty="0"/>
          </a:p>
        </p:txBody>
      </p:sp>
      <p:sp>
        <p:nvSpPr>
          <p:cNvPr id="4" name="Slide Number Placeholder 3"/>
          <p:cNvSpPr>
            <a:spLocks noGrp="1"/>
          </p:cNvSpPr>
          <p:nvPr>
            <p:ph type="sldNum" sz="quarter" idx="10"/>
          </p:nvPr>
        </p:nvSpPr>
        <p:spPr/>
        <p:txBody>
          <a:bodyPr/>
          <a:lstStyle/>
          <a:p>
            <a:fld id="{F3808FE4-58EB-4D22-9931-496E8AB92A34}" type="slidenum">
              <a:rPr lang="en-US" smtClean="0"/>
              <a:t>28</a:t>
            </a:fld>
            <a:endParaRPr lang="en-US"/>
          </a:p>
        </p:txBody>
      </p:sp>
    </p:spTree>
    <p:extLst>
      <p:ext uri="{BB962C8B-B14F-4D97-AF65-F5344CB8AC3E}">
        <p14:creationId xmlns:p14="http://schemas.microsoft.com/office/powerpoint/2010/main" val="2572772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3336521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37489B-9115-48D9-8D08-A2FE8284312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060003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a:solidFill>
                  <a:schemeClr val="tx1"/>
                </a:solidFill>
                <a:effectLst/>
                <a:latin typeface="+mn-lt"/>
                <a:ea typeface="+mn-ea"/>
                <a:cs typeface="+mn-cs"/>
              </a:rPr>
              <a:t>Câu</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hỏi</a:t>
            </a:r>
            <a:r>
              <a:rPr lang="en-US" sz="1200" b="1" kern="1200" dirty="0">
                <a:solidFill>
                  <a:schemeClr val="tx1"/>
                </a:solidFill>
                <a:effectLst/>
                <a:latin typeface="+mn-lt"/>
                <a:ea typeface="+mn-ea"/>
                <a:cs typeface="+mn-cs"/>
              </a:rPr>
              <a:t> 1:</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hoặc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rút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phiếu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câu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hỏi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thuộc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lĩnh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Lịch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sử</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Địa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muốn</a:t>
            </a:r>
            <a:r>
              <a:rPr lang="en-US" sz="1200" kern="1200" dirty="0">
                <a:solidFill>
                  <a:schemeClr val="tx1"/>
                </a:solidFill>
                <a:effectLst/>
                <a:latin typeface="+mn-lt"/>
                <a:ea typeface="+mn-ea"/>
                <a:cs typeface="+mn-cs"/>
              </a:rPr>
              <a:t>.</a:t>
            </a:r>
          </a:p>
          <a:p>
            <a:r>
              <a:rPr lang="en-US" sz="1200" b="1" kern="1200" dirty="0" err="1">
                <a:solidFill>
                  <a:schemeClr val="tx1"/>
                </a:solidFill>
                <a:effectLst/>
                <a:latin typeface="+mn-lt"/>
                <a:ea typeface="+mn-ea"/>
                <a:cs typeface="+mn-cs"/>
              </a:rPr>
              <a:t>Câu</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hỏi</a:t>
            </a:r>
            <a:r>
              <a:rPr lang="en-US" sz="1200" b="1" kern="1200" dirty="0">
                <a:solidFill>
                  <a:schemeClr val="tx1"/>
                </a:solidFill>
                <a:effectLst/>
                <a:latin typeface="+mn-lt"/>
                <a:ea typeface="+mn-ea"/>
                <a:cs typeface="+mn-cs"/>
              </a:rPr>
              <a:t> 2:</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xảy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cố</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rút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phiếu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câu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hỏi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thuộc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lĩnh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rút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phiếu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số</a:t>
            </a:r>
            <a:r>
              <a:rPr lang="en-US" sz="1200" kern="1200" dirty="0">
                <a:solidFill>
                  <a:schemeClr val="tx1"/>
                </a:solidFill>
                <a:effectLst/>
                <a:latin typeface="+mn-lt"/>
                <a:ea typeface="+mn-ea"/>
                <a:cs typeface="+mn-cs"/>
              </a:rPr>
              <a:t> 19, </a:t>
            </a:r>
            <a:r>
              <a:rPr lang="en-US" sz="1200" kern="1200" dirty="0" err="1">
                <a:solidFill>
                  <a:schemeClr val="tx1"/>
                </a:solidFill>
                <a:effectLst/>
                <a:latin typeface="+mn-lt"/>
                <a:ea typeface="+mn-ea"/>
                <a:cs typeface="+mn-cs"/>
              </a:rPr>
              <a:t>Sơn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rút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phiếu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số</a:t>
            </a:r>
            <a:r>
              <a:rPr lang="en-US" sz="1200" kern="1200" dirty="0">
                <a:solidFill>
                  <a:schemeClr val="tx1"/>
                </a:solidFill>
                <a:effectLst/>
                <a:latin typeface="+mn-lt"/>
                <a:ea typeface="+mn-ea"/>
                <a:cs typeface="+mn-cs"/>
              </a:rPr>
              <a:t> 20.</a:t>
            </a:r>
          </a:p>
        </p:txBody>
      </p:sp>
      <p:sp>
        <p:nvSpPr>
          <p:cNvPr id="4" name="Slide Number Placeholder 3"/>
          <p:cNvSpPr>
            <a:spLocks noGrp="1"/>
          </p:cNvSpPr>
          <p:nvPr>
            <p:ph type="sldNum" sz="quarter" idx="10"/>
          </p:nvPr>
        </p:nvSpPr>
        <p:spPr/>
        <p:txBody>
          <a:bodyPr/>
          <a:lstStyle/>
          <a:p>
            <a:fld id="{D2986841-B6E9-4602-99D2-E5DE711450F7}" type="slidenum">
              <a:rPr lang="en-US" smtClean="0"/>
              <a:t>4</a:t>
            </a:fld>
            <a:endParaRPr lang="en-US"/>
          </a:p>
        </p:txBody>
      </p:sp>
    </p:spTree>
    <p:extLst>
      <p:ext uri="{BB962C8B-B14F-4D97-AF65-F5344CB8AC3E}">
        <p14:creationId xmlns:p14="http://schemas.microsoft.com/office/powerpoint/2010/main" val="4213591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kern="1200" dirty="0">
                <a:solidFill>
                  <a:schemeClr val="tx1"/>
                </a:solidFill>
                <a:effectLst/>
                <a:latin typeface="Times New Roman" panose="02020603050405020304" pitchFamily="18" charset="0"/>
                <a:ea typeface="+mn-ea"/>
                <a:cs typeface="Times New Roman" panose="02020603050405020304" pitchFamily="18" charset="0"/>
              </a:rPr>
              <a:t>GV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chốt</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lại</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Trong</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thực</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tế</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ta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thường</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gặp</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các</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hành</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động</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thực</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nghiệm</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mà</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kết</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quả</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của</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chúng</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không</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thể</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biết</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trước</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khi</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thực</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hiện</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Tuy</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nhiên</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trong</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nhiều</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trường</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hợp</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ví</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dụ</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như</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tx1"/>
                </a:solidFill>
                <a:effectLst/>
                <a:latin typeface="Times New Roman" panose="02020603050405020304" pitchFamily="18" charset="0"/>
                <a:ea typeface="+mn-ea"/>
                <a:cs typeface="Times New Roman" panose="02020603050405020304" pitchFamily="18" charset="0"/>
              </a:rPr>
              <a:t>tình</a:t>
            </a:r>
            <a:r>
              <a:rPr lang="en-US" sz="2000"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tx1"/>
                </a:solidFill>
                <a:effectLst/>
                <a:latin typeface="Times New Roman" panose="02020603050405020304" pitchFamily="18" charset="0"/>
                <a:ea typeface="+mn-ea"/>
                <a:cs typeface="Times New Roman" panose="02020603050405020304" pitchFamily="18" charset="0"/>
              </a:rPr>
              <a:t>huống</a:t>
            </a:r>
            <a:r>
              <a:rPr lang="en-US" sz="2000"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tx1"/>
                </a:solidFill>
                <a:effectLst/>
                <a:latin typeface="Times New Roman" panose="02020603050405020304" pitchFamily="18" charset="0"/>
                <a:ea typeface="+mn-ea"/>
                <a:cs typeface="Times New Roman" panose="02020603050405020304" pitchFamily="18" charset="0"/>
              </a:rPr>
              <a:t>mở</a:t>
            </a:r>
            <a:r>
              <a:rPr lang="en-US" sz="2000"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i="1" kern="1200" dirty="0" err="1">
                <a:solidFill>
                  <a:schemeClr val="tx1"/>
                </a:solidFill>
                <a:effectLst/>
                <a:latin typeface="Times New Roman" panose="02020603050405020304" pitchFamily="18" charset="0"/>
                <a:ea typeface="+mn-ea"/>
                <a:cs typeface="Times New Roman" panose="02020603050405020304" pitchFamily="18" charset="0"/>
              </a:rPr>
              <a:t>đầu</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ta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có</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thể</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xác</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định</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được</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tất</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cả</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các</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kết</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quả</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có</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thể</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xảy</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ra</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của</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hành</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động</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thực</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nghiệm</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đó</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Để</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hiểu</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rõ</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hơn</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về</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vấn</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đề</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này</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chúng</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ta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cùng</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tìm</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hiểu</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bài</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30. </a:t>
            </a: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986841-B6E9-4602-99D2-E5DE711450F7}" type="slidenum">
              <a:rPr lang="en-US" smtClean="0"/>
              <a:t>5</a:t>
            </a:fld>
            <a:endParaRPr lang="en-US"/>
          </a:p>
        </p:txBody>
      </p:sp>
    </p:spTree>
    <p:extLst>
      <p:ext uri="{BB962C8B-B14F-4D97-AF65-F5344CB8AC3E}">
        <p14:creationId xmlns:p14="http://schemas.microsoft.com/office/powerpoint/2010/main" val="2400367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kern="1200" dirty="0">
                <a:solidFill>
                  <a:schemeClr val="tx1"/>
                </a:solidFill>
                <a:effectLst/>
                <a:latin typeface="Times New Roman" panose="02020603050405020304" pitchFamily="18" charset="0"/>
                <a:ea typeface="+mn-ea"/>
                <a:cs typeface="Times New Roman" panose="02020603050405020304" pitchFamily="18" charset="0"/>
              </a:rPr>
              <a:t>GV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hỏi</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Những</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nhóm</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nào</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ủng</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hộ</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ý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kiến</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của</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bạn</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Vuông</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thì</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giơ</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tay</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b="1" kern="1200" dirty="0">
                <a:solidFill>
                  <a:schemeClr val="tx1"/>
                </a:solidFill>
                <a:effectLst/>
                <a:latin typeface="+mn-lt"/>
                <a:ea typeface="+mn-ea"/>
                <a:cs typeface="+mn-cs"/>
              </a:rPr>
              <a:t>GV</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giảng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luận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Bổ</a:t>
            </a:r>
            <a:r>
              <a:rPr lang="en-US" sz="1200" kern="1200" dirty="0">
                <a:solidFill>
                  <a:schemeClr val="tx1"/>
                </a:solidFill>
                <a:effectLst/>
                <a:latin typeface="+mn-lt"/>
                <a:ea typeface="+mn-ea"/>
                <a:cs typeface="+mn-cs"/>
              </a:rPr>
              <a:t> sung </a:t>
            </a:r>
            <a:r>
              <a:rPr lang="en-US" sz="1200" kern="1200" dirty="0" err="1">
                <a:solidFill>
                  <a:schemeClr val="tx1"/>
                </a:solidFill>
                <a:effectLst/>
                <a:latin typeface="+mn-lt"/>
                <a:ea typeface="+mn-ea"/>
                <a:cs typeface="+mn-cs"/>
              </a:rPr>
              <a:t>nói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đúng</a:t>
            </a:r>
            <a:r>
              <a:rPr lang="en-US" sz="1200" kern="1200" dirty="0">
                <a:solidFill>
                  <a:schemeClr val="tx1"/>
                </a:solidFill>
                <a:effectLst/>
                <a:latin typeface="+mn-lt"/>
                <a:ea typeface="+mn-ea"/>
                <a:cs typeface="+mn-cs"/>
              </a:rPr>
              <a:t>”.</a:t>
            </a: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986841-B6E9-4602-99D2-E5DE711450F7}" type="slidenum">
              <a:rPr lang="en-US" smtClean="0"/>
              <a:t>12</a:t>
            </a:fld>
            <a:endParaRPr lang="en-US"/>
          </a:p>
        </p:txBody>
      </p:sp>
    </p:spTree>
    <p:extLst>
      <p:ext uri="{BB962C8B-B14F-4D97-AF65-F5344CB8AC3E}">
        <p14:creationId xmlns:p14="http://schemas.microsoft.com/office/powerpoint/2010/main" val="1917017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Biến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cố</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xảy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a:t>
            </a:r>
            <a:r>
              <a:rPr lang="en-US" sz="1200" kern="1200" dirty="0">
                <a:solidFill>
                  <a:schemeClr val="tx1"/>
                </a:solidFill>
                <a:effectLst/>
                <a:latin typeface="+mn-lt"/>
                <a:ea typeface="+mn-ea"/>
                <a:cs typeface="+mn-cs"/>
              </a:rPr>
              <a:t> hay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xảy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thuộc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rút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ngẫu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phiếu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câu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hỏi</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D2986841-B6E9-4602-99D2-E5DE711450F7}" type="slidenum">
              <a:rPr lang="en-US" smtClean="0"/>
              <a:t>15</a:t>
            </a:fld>
            <a:endParaRPr lang="en-US"/>
          </a:p>
        </p:txBody>
      </p:sp>
    </p:spTree>
    <p:extLst>
      <p:ext uri="{BB962C8B-B14F-4D97-AF65-F5344CB8AC3E}">
        <p14:creationId xmlns:p14="http://schemas.microsoft.com/office/powerpoint/2010/main" val="2991026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sng">
                <a:solidFill>
                  <a:srgbClr val="FF0000"/>
                </a:solidFill>
                <a:latin typeface="Arial" panose="020B0604020202020204" pitchFamily="34" charset="0"/>
                <a:cs typeface="Arial" panose="020B0604020202020204" pitchFamily="34" charset="0"/>
              </a:rPr>
              <a:t>Gợi ý:</a:t>
            </a:r>
            <a:r>
              <a:rPr lang="en-US" sz="1200">
                <a:solidFill>
                  <a:srgbClr val="FF0000"/>
                </a:solidFill>
                <a:latin typeface="Arial" panose="020B0604020202020204" pitchFamily="34" charset="0"/>
                <a:cs typeface="Arial" panose="020B0604020202020204" pitchFamily="34" charset="0"/>
              </a:rPr>
              <a:t> Đ</a:t>
            </a:r>
            <a:r>
              <a:rPr lang="vi-VN" sz="1200">
                <a:solidFill>
                  <a:srgbClr val="FF0000"/>
                </a:solidFill>
                <a:latin typeface="+mn-lt"/>
                <a:cs typeface="Arial" panose="020B0604020202020204" pitchFamily="34" charset="0"/>
              </a:rPr>
              <a:t>ưa ra bài toán thực tế có kèm hướng dẫn ban đầu đối với bài toán để học sinh về nhà tư duy tiếp</a:t>
            </a:r>
            <a:r>
              <a:rPr lang="en-US" sz="1200">
                <a:solidFill>
                  <a:srgbClr val="FF0000"/>
                </a:solidFill>
                <a:latin typeface="Arial" panose="020B0604020202020204" pitchFamily="34" charset="0"/>
                <a:cs typeface="Arial" panose="020B0604020202020204" pitchFamily="34" charset="0"/>
              </a:rPr>
              <a:t> hoặc giải quyết tại lớp nếu có thời gian.</a:t>
            </a:r>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t>24</a:t>
            </a:fld>
            <a:endParaRPr lang="en-US"/>
          </a:p>
        </p:txBody>
      </p:sp>
    </p:spTree>
    <p:extLst>
      <p:ext uri="{BB962C8B-B14F-4D97-AF65-F5344CB8AC3E}">
        <p14:creationId xmlns:p14="http://schemas.microsoft.com/office/powerpoint/2010/main" val="1417822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chiếu</a:t>
            </a:r>
            <a:r>
              <a:rPr lang="en-US" baseline="0" dirty="0"/>
              <a:t> hình ảnh và nhấn mạnh những tác hại của rác thải nhựa ảnh hưởng đến đời sống các sinh vật biển, gây ra những biến dạng, những cái chết đơn lẻ hoặc hàng loạt co các sinh vật biển… và đặt vấn đề vào trò chơi khởi động.</a:t>
            </a:r>
          </a:p>
          <a:p>
            <a:endParaRPr lang="vi-VN" dirty="0"/>
          </a:p>
        </p:txBody>
      </p:sp>
      <p:sp>
        <p:nvSpPr>
          <p:cNvPr id="4" name="Slide Number Placeholder 3"/>
          <p:cNvSpPr>
            <a:spLocks noGrp="1"/>
          </p:cNvSpPr>
          <p:nvPr>
            <p:ph type="sldNum" sz="quarter" idx="10"/>
          </p:nvPr>
        </p:nvSpPr>
        <p:spPr/>
        <p:txBody>
          <a:bodyPr/>
          <a:lstStyle/>
          <a:p>
            <a:fld id="{F3808FE4-58EB-4D22-9931-496E8AB92A34}" type="slidenum">
              <a:rPr lang="en-US" smtClean="0"/>
              <a:t>25</a:t>
            </a:fld>
            <a:endParaRPr lang="en-US"/>
          </a:p>
        </p:txBody>
      </p:sp>
    </p:spTree>
    <p:extLst>
      <p:ext uri="{BB962C8B-B14F-4D97-AF65-F5344CB8AC3E}">
        <p14:creationId xmlns:p14="http://schemas.microsoft.com/office/powerpoint/2010/main" val="1077663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F3808FE4-58EB-4D22-9931-496E8AB92A34}" type="slidenum">
              <a:rPr lang="en-US" smtClean="0"/>
              <a:t>26</a:t>
            </a:fld>
            <a:endParaRPr lang="en-US"/>
          </a:p>
        </p:txBody>
      </p:sp>
    </p:spTree>
    <p:extLst>
      <p:ext uri="{BB962C8B-B14F-4D97-AF65-F5344CB8AC3E}">
        <p14:creationId xmlns:p14="http://schemas.microsoft.com/office/powerpoint/2010/main" val="2950983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2F6400-53A4-4C9B-9D25-EA5D415A60BF}"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554905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2F6400-53A4-4C9B-9D25-EA5D415A60BF}"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485185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2F6400-53A4-4C9B-9D25-EA5D415A60BF}"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1503325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51043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83384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1703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22876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9169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3727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72627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5911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2F6400-53A4-4C9B-9D25-EA5D415A60BF}"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3641968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33127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86790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30312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E02100-3795-4BEF-BE9C-06181126E3A6}"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5038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E02100-3795-4BEF-BE9C-06181126E3A6}"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597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E02100-3795-4BEF-BE9C-06181126E3A6}"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221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E02100-3795-4BEF-BE9C-06181126E3A6}"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274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E02100-3795-4BEF-BE9C-06181126E3A6}"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93770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E02100-3795-4BEF-BE9C-06181126E3A6}"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9182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02100-3795-4BEF-BE9C-06181126E3A6}"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032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2F6400-53A4-4C9B-9D25-EA5D415A60BF}"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2554997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5E02100-3795-4BEF-BE9C-06181126E3A6}"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958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5E02100-3795-4BEF-BE9C-06181126E3A6}"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0208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E02100-3795-4BEF-BE9C-06181126E3A6}"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562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E02100-3795-4BEF-BE9C-06181126E3A6}"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01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F02A1-B26A-442C-8043-20939094B5D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id="{507AF29A-2711-4980-9047-A30692EEB5B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CFE25823-4349-4C0C-9C60-C8830C2177CA}"/>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07/08/2023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D081C8EE-B6FD-4D3D-9749-91C215B7AE2A}"/>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AB53EBF7-A85D-462A-A26F-298794063D5C}"/>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46843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D88E6-1A59-4639-9BE0-7D3C26A1344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1A3A75A-0986-4475-84C6-2C502A9147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FC29051-336D-45A2-A120-8930EB209D1B}"/>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07/08/2023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AE1E883A-D7A0-454F-90A1-236CD7066F0C}"/>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ADBAD1F0-16CA-45C2-A115-C245814D3581}"/>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278521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D0066-9B8C-46A5-B63A-34FBC8C5685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948C94A-8603-4485-8882-00CECE388F6C}"/>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7F8E6D-E95D-4E37-BCD5-F8BC56A92E8A}"/>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07/08/2023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A2C51CB1-1AE6-4D2A-B788-93F5FDDE4E5B}"/>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F56E9BC3-E641-4CA3-84FF-52518677FD75}"/>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513550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154B-C485-4D2C-A8E2-9011E01F461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C46B929-FA5B-4D72-A0AE-91F28E858D90}"/>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9A2CF512-C379-4F32-8AB1-006B8CB1E82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55B5EF2-CDFE-4575-AFED-23BFB76AF28F}"/>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07/08/2023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1CDD91E0-D7EB-440B-B598-969E92CCE0E8}"/>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AB72F3F9-9A95-4C61-9332-9219C1282D87}"/>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92237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8E5B4-2018-4D7A-B6E0-8B8FF8C91CD1}"/>
              </a:ext>
            </a:extLst>
          </p:cNvPr>
          <p:cNvSpPr>
            <a:spLocks noGrp="1"/>
          </p:cNvSpPr>
          <p:nvPr>
            <p:ph type="title"/>
          </p:nvPr>
        </p:nvSpPr>
        <p:spPr>
          <a:xfrm>
            <a:off x="629841" y="273844"/>
            <a:ext cx="7886700" cy="994172"/>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B738C1F-A330-4AA9-ACB2-15F9B878416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544CAEA-B371-4824-8A78-B404C6C8014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1BC2FF8D-4E0F-4034-941F-BE283F54B98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2F1FEC4-DFCB-4DA4-AD5D-81C7BB602E91}"/>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2157B981-E0CC-454A-9463-E646F1BBF8F4}"/>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07/08/2023</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id="{B770CF36-89D2-4848-9F9A-5677B5866DF6}"/>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id="{0D0A8D33-4A74-4825-ADB1-EB36A1F43D75}"/>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981134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B2C41-E69A-496B-87CD-63E7B5BEC3E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BD6003D-63CF-4B98-B9FC-24D4137729F0}"/>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07/08/2023</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id="{94E18784-9069-4F47-B9C6-84DE1E4B2F7F}"/>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id="{3DB07E85-F927-40D2-B882-821905252874}"/>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14315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2F6400-53A4-4C9B-9D25-EA5D415A60BF}"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34263438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0461" b="16308"/>
          <a:stretch/>
        </p:blipFill>
        <p:spPr>
          <a:xfrm>
            <a:off x="7991500" y="4324350"/>
            <a:ext cx="604818" cy="442913"/>
          </a:xfrm>
          <a:prstGeom prst="rect">
            <a:avLst/>
          </a:prstGeom>
        </p:spPr>
      </p:pic>
      <p:sp>
        <p:nvSpPr>
          <p:cNvPr id="2" name="Date Placeholder 1">
            <a:extLst>
              <a:ext uri="{FF2B5EF4-FFF2-40B4-BE49-F238E27FC236}">
                <a16:creationId xmlns:a16="http://schemas.microsoft.com/office/drawing/2014/main" id="{1BEC5B7D-3DC9-42DC-9CCD-411A9122A9F6}"/>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07/08/2023</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id="{DF521E20-5994-43AD-AF9B-E6F96212AD13}"/>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id="{89291151-A9E1-42A7-B87C-9269516F7044}"/>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035596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14253-4BBB-4EB4-956C-48464B4844A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D7517DA-39BD-4628-BF95-5D48B4CA505A}"/>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4B21316-EEA9-467A-A5A6-6436C84C87A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1242373-C567-4EB3-A04B-7306F8DF17F9}"/>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07/08/2023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D11C6653-CDE6-4F88-A231-47AE03E0D75F}"/>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111E0521-358A-43CE-A798-88D5BB534143}"/>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625518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7FE89-79AF-4CF4-B3B3-1E42589EF5F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828BE7B3-5B04-47C3-823B-9309DBC3C8A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a16="http://schemas.microsoft.com/office/drawing/2014/main" id="{1CEC53C0-448F-4251-8720-6C83F076D9B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61BEA20-9EC0-4F07-9790-03CA5361FC97}"/>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07/08/2023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9C54A513-6AC0-407F-9F93-65C1C2208049}"/>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59C356E2-EE42-442F-A12C-CE61EF7D50B9}"/>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003041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C183B-798F-4ACE-83B5-F517176A5C4A}"/>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966986F-4925-46FF-A2A9-36E6FED76F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CB379ED-C54C-4361-98B1-7142BAF23360}"/>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07/08/2023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9061EE85-E5B4-4A3C-8BFE-6FE68B7907BB}"/>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6F8DA28C-14C8-410C-B148-46EFF85335DD}"/>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804578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FB38A4-9833-4DE5-BB39-D48AAE56002F}"/>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24594D6-D85A-4500-BB5E-02728C0B0B67}"/>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D33696A-06B9-40DA-899C-7D16FF36ABCD}"/>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07/08/2023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5F848B26-878F-4F0F-B2DD-83EEDF676E07}"/>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6C190F93-45AB-446E-B9C1-834218C869A9}"/>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158411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5979"/>
            <a:ext cx="8229600" cy="857250"/>
          </a:xfrm>
        </p:spPr>
        <p:txBody>
          <a:bodyPr/>
          <a:lstStyle/>
          <a:p>
            <a:r>
              <a:rPr lang="en-US"/>
              <a:t>Click to edit Master title style</a:t>
            </a:r>
          </a:p>
        </p:txBody>
      </p:sp>
      <p:sp>
        <p:nvSpPr>
          <p:cNvPr id="3" name="Content Placeholder 2"/>
          <p:cNvSpPr>
            <a:spLocks noGrp="1"/>
          </p:cNvSpPr>
          <p:nvPr>
            <p:ph sz="quarter" idx="1"/>
          </p:nvPr>
        </p:nvSpPr>
        <p:spPr>
          <a:xfrm>
            <a:off x="457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0F1B50A-7B53-46BF-AD99-3534BF84E6F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9133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2F6400-53A4-4C9B-9D25-EA5D415A60BF}" type="datetimeFigureOut">
              <a:rPr lang="en-US" smtClean="0"/>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1641419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2F6400-53A4-4C9B-9D25-EA5D415A60BF}" type="datetimeFigureOut">
              <a:rPr lang="en-US" smtClean="0"/>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395262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2F6400-53A4-4C9B-9D25-EA5D415A60BF}"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2311764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2F6400-53A4-4C9B-9D25-EA5D415A60BF}"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3686408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2F6400-53A4-4C9B-9D25-EA5D415A60BF}"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228902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75128583-A629-D0AC-B4A5-CD8744763C48}"/>
              </a:ext>
            </a:extLst>
          </p:cNvPr>
          <p:cNvSpPr txBox="1"/>
          <p:nvPr userDrawn="1"/>
        </p:nvSpPr>
        <p:spPr>
          <a:xfrm>
            <a:off x="0" y="-26426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32F6400-53A4-4C9B-9D25-EA5D415A60BF}" type="datetimeFigureOut">
              <a:rPr lang="en-US" smtClean="0"/>
              <a:t>8/7/2023</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09480E8-0381-4A7B-8F1A-1709C0764F91}" type="slidenum">
              <a:rPr lang="en-US" smtClean="0"/>
              <a:t>‹#›</a:t>
            </a:fld>
            <a:endParaRPr lang="en-US"/>
          </a:p>
        </p:txBody>
      </p:sp>
    </p:spTree>
    <p:extLst>
      <p:ext uri="{BB962C8B-B14F-4D97-AF65-F5344CB8AC3E}">
        <p14:creationId xmlns:p14="http://schemas.microsoft.com/office/powerpoint/2010/main" val="357468452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FB5C1F07-B82A-8F27-8070-6885086B72FB}"/>
              </a:ext>
            </a:extLst>
          </p:cNvPr>
          <p:cNvSpPr txBox="1"/>
          <p:nvPr userDrawn="1"/>
        </p:nvSpPr>
        <p:spPr>
          <a:xfrm>
            <a:off x="0" y="-26426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9E9F21DE-91B0-4F59-9729-201E87135832}" type="datetimeFigureOut">
              <a:rPr lang="en-US" smtClean="0">
                <a:solidFill>
                  <a:prstClr val="black">
                    <a:tint val="75000"/>
                  </a:prstClr>
                </a:solidFill>
              </a:rPr>
              <a:pPr>
                <a:def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2009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9EFEC16B-1F7A-870F-63EA-8EA7D2F59F64}"/>
              </a:ext>
            </a:extLst>
          </p:cNvPr>
          <p:cNvSpPr txBox="1"/>
          <p:nvPr userDrawn="1"/>
        </p:nvSpPr>
        <p:spPr>
          <a:xfrm>
            <a:off x="0" y="-26426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5E02100-3795-4BEF-BE9C-06181126E3A6}"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24745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8FEA1889-DC34-8BF5-FC7A-28EDD53B5EB5}"/>
              </a:ext>
            </a:extLst>
          </p:cNvPr>
          <p:cNvSpPr txBox="1"/>
          <p:nvPr userDrawn="1"/>
        </p:nvSpPr>
        <p:spPr>
          <a:xfrm>
            <a:off x="0" y="-26426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Title Placeholder 1">
            <a:extLst>
              <a:ext uri="{FF2B5EF4-FFF2-40B4-BE49-F238E27FC236}">
                <a16:creationId xmlns:a16="http://schemas.microsoft.com/office/drawing/2014/main" id="{F657921C-1A63-40CE-B002-10F051D203E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0187463-95D8-4CF7-B8FC-8C8E384B2A3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5F52185-48FC-4136-90CF-85D79EA36E0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03061CC-3D04-454E-924B-718621B9FD7F}" type="datetimeFigureOut">
              <a:rPr lang="vi-VN" smtClean="0">
                <a:solidFill>
                  <a:prstClr val="black">
                    <a:tint val="75000"/>
                  </a:prstClr>
                </a:solidFill>
              </a:rPr>
              <a:pPr/>
              <a:t>07/08/2023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DCC52ED5-D41F-443F-9025-F578956BDFC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DAAC1018-225C-494D-A645-99E7115F9BC9}"/>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5920996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audio" Target="../media/audio1.wav"/><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1.png"/><Relationship Id="rId5" Type="http://schemas.microsoft.com/office/2007/relationships/hdphoto" Target="../media/hdphoto1.wdp"/><Relationship Id="rId10" Type="http://schemas.openxmlformats.org/officeDocument/2006/relationships/image" Target="../media/image25.jpeg"/><Relationship Id="rId4" Type="http://schemas.openxmlformats.org/officeDocument/2006/relationships/image" Target="../media/image20.png"/><Relationship Id="rId9" Type="http://schemas.openxmlformats.org/officeDocument/2006/relationships/image" Target="../media/image24.jpeg"/></Relationships>
</file>

<file path=ppt/slides/_rels/slide26.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audio" Target="../media/audio1.wav"/><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slide" Target="slide2.xml"/><Relationship Id="rId4" Type="http://schemas.openxmlformats.org/officeDocument/2006/relationships/image" Target="../media/image26.jpeg"/><Relationship Id="rId9"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13.xml"/><Relationship Id="rId4" Type="http://schemas.microsoft.com/office/2007/relationships/hdphoto" Target="../media/hdphoto3.wdp"/></Relationships>
</file>

<file path=ppt/slides/_rels/slide28.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32.xml"/><Relationship Id="rId3" Type="http://schemas.openxmlformats.org/officeDocument/2006/relationships/audio" Target="../media/audio1.wav"/><Relationship Id="rId7" Type="http://schemas.microsoft.com/office/2007/relationships/hdphoto" Target="../media/hdphoto4.wdp"/><Relationship Id="rId12" Type="http://schemas.openxmlformats.org/officeDocument/2006/relationships/image" Target="../media/image33.gif"/><Relationship Id="rId17" Type="http://schemas.openxmlformats.org/officeDocument/2006/relationships/slide" Target="slide36.xml"/><Relationship Id="rId2" Type="http://schemas.openxmlformats.org/officeDocument/2006/relationships/notesSlide" Target="../notesSlides/notesSlide10.xml"/><Relationship Id="rId16"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31.png"/><Relationship Id="rId11" Type="http://schemas.openxmlformats.org/officeDocument/2006/relationships/slide" Target="slide29.xml"/><Relationship Id="rId5" Type="http://schemas.openxmlformats.org/officeDocument/2006/relationships/slide" Target="slide31.xml"/><Relationship Id="rId15" Type="http://schemas.openxmlformats.org/officeDocument/2006/relationships/slide" Target="slide33.xml"/><Relationship Id="rId10" Type="http://schemas.microsoft.com/office/2007/relationships/hdphoto" Target="../media/hdphoto5.wdp"/><Relationship Id="rId4" Type="http://schemas.openxmlformats.org/officeDocument/2006/relationships/image" Target="../media/image30.gif"/><Relationship Id="rId9" Type="http://schemas.openxmlformats.org/officeDocument/2006/relationships/image" Target="../media/image32.png"/><Relationship Id="rId14" Type="http://schemas.openxmlformats.org/officeDocument/2006/relationships/image" Target="../media/image34.jpeg"/></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12.xml"/><Relationship Id="rId7" Type="http://schemas.openxmlformats.org/officeDocument/2006/relationships/image" Target="../media/image36.png"/><Relationship Id="rId12" Type="http://schemas.openxmlformats.org/officeDocument/2006/relationships/slide" Target="slide34.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audio" Target="../media/audio3.wav"/><Relationship Id="rId11" Type="http://schemas.openxmlformats.org/officeDocument/2006/relationships/image" Target="../media/image40.png"/><Relationship Id="rId5" Type="http://schemas.openxmlformats.org/officeDocument/2006/relationships/audio" Target="../media/audio2.wav"/><Relationship Id="rId10" Type="http://schemas.openxmlformats.org/officeDocument/2006/relationships/image" Target="../media/image39.png"/><Relationship Id="rId4" Type="http://schemas.openxmlformats.org/officeDocument/2006/relationships/audio" Target="../media/audio1.wav"/><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ags" Target="../tags/tag1.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Layout" Target="../slideLayouts/slideLayout12.xml"/><Relationship Id="rId7" Type="http://schemas.openxmlformats.org/officeDocument/2006/relationships/image" Target="../media/image4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audio" Target="../media/audio2.wav"/><Relationship Id="rId11" Type="http://schemas.openxmlformats.org/officeDocument/2006/relationships/slide" Target="slide35.xml"/><Relationship Id="rId5" Type="http://schemas.openxmlformats.org/officeDocument/2006/relationships/audio" Target="../media/audio3.wav"/><Relationship Id="rId10" Type="http://schemas.openxmlformats.org/officeDocument/2006/relationships/image" Target="../media/image36.png"/><Relationship Id="rId4" Type="http://schemas.openxmlformats.org/officeDocument/2006/relationships/audio" Target="../media/audio1.wav"/><Relationship Id="rId9" Type="http://schemas.openxmlformats.org/officeDocument/2006/relationships/image" Target="../media/image42.png"/></Relationships>
</file>

<file path=ppt/slides/_rels/slide3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12.xml"/><Relationship Id="rId7" Type="http://schemas.openxmlformats.org/officeDocument/2006/relationships/slide" Target="slide28.xml"/><Relationship Id="rId12" Type="http://schemas.openxmlformats.org/officeDocument/2006/relationships/comments" Target="../comments/commen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audio" Target="../media/audio3.wav"/><Relationship Id="rId11" Type="http://schemas.openxmlformats.org/officeDocument/2006/relationships/image" Target="../media/image36.png"/><Relationship Id="rId5" Type="http://schemas.openxmlformats.org/officeDocument/2006/relationships/audio" Target="../media/audio2.wav"/><Relationship Id="rId10" Type="http://schemas.openxmlformats.org/officeDocument/2006/relationships/image" Target="../media/image37.png"/><Relationship Id="rId4" Type="http://schemas.openxmlformats.org/officeDocument/2006/relationships/audio" Target="../media/audio1.wav"/><Relationship Id="rId9" Type="http://schemas.openxmlformats.org/officeDocument/2006/relationships/image" Target="../media/image44.png"/></Relationships>
</file>

<file path=ppt/slides/_rels/slide3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12.xml"/><Relationship Id="rId7" Type="http://schemas.openxmlformats.org/officeDocument/2006/relationships/slide" Target="slide28.xml"/><Relationship Id="rId12" Type="http://schemas.openxmlformats.org/officeDocument/2006/relationships/comments" Target="../comments/commen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audio" Target="../media/audio3.wav"/><Relationship Id="rId11" Type="http://schemas.openxmlformats.org/officeDocument/2006/relationships/image" Target="../media/image36.png"/><Relationship Id="rId5" Type="http://schemas.openxmlformats.org/officeDocument/2006/relationships/audio" Target="../media/audio2.wav"/><Relationship Id="rId10" Type="http://schemas.openxmlformats.org/officeDocument/2006/relationships/image" Target="../media/image37.png"/><Relationship Id="rId4" Type="http://schemas.openxmlformats.org/officeDocument/2006/relationships/audio" Target="../media/audio1.wav"/><Relationship Id="rId9" Type="http://schemas.openxmlformats.org/officeDocument/2006/relationships/image" Target="../media/image44.png"/></Relationships>
</file>

<file path=ppt/slides/_rels/slide3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12.xml"/><Relationship Id="rId7" Type="http://schemas.openxmlformats.org/officeDocument/2006/relationships/slide" Target="slide28.xml"/><Relationship Id="rId12" Type="http://schemas.openxmlformats.org/officeDocument/2006/relationships/comments" Target="../comments/comment3.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audio" Target="../media/audio3.wav"/><Relationship Id="rId11" Type="http://schemas.openxmlformats.org/officeDocument/2006/relationships/image" Target="../media/image36.png"/><Relationship Id="rId5" Type="http://schemas.openxmlformats.org/officeDocument/2006/relationships/audio" Target="../media/audio2.wav"/><Relationship Id="rId10" Type="http://schemas.openxmlformats.org/officeDocument/2006/relationships/image" Target="../media/image45.png"/><Relationship Id="rId4" Type="http://schemas.openxmlformats.org/officeDocument/2006/relationships/audio" Target="../media/audio1.wav"/><Relationship Id="rId9" Type="http://schemas.openxmlformats.org/officeDocument/2006/relationships/image" Target="../media/image44.png"/></Relationships>
</file>

<file path=ppt/slides/_rels/slide34.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685800" y="235118"/>
            <a:ext cx="3143250"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3962400" y="1518024"/>
            <a:ext cx="4648200" cy="584775"/>
          </a:xfrm>
          <a:prstGeom prst="rect">
            <a:avLst/>
          </a:prstGeom>
          <a:solidFill>
            <a:srgbClr val="FFFF00"/>
          </a:solidFill>
        </p:spPr>
        <p:txBody>
          <a:bodyPr wrap="square">
            <a:spAutoFit/>
          </a:bodyPr>
          <a:lstStyle/>
          <a:p>
            <a:r>
              <a:rPr lang="en-US" sz="3200" b="1" dirty="0">
                <a:solidFill>
                  <a:srgbClr val="FF0000"/>
                </a:solidFill>
                <a:latin typeface="Times New Roman" panose="02020603050405020304" pitchFamily="18" charset="0"/>
              </a:rPr>
              <a:t>MỞ ĐẦU/ KHỞI ĐỘNG</a:t>
            </a:r>
            <a:endParaRPr lang="en-US" sz="3200" dirty="0"/>
          </a:p>
        </p:txBody>
      </p:sp>
      <p:pic>
        <p:nvPicPr>
          <p:cNvPr id="6" name="Hình ảnh 5">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4572000" y="2190750"/>
            <a:ext cx="1752600" cy="1696666"/>
          </a:xfrm>
          <a:prstGeom prst="ellipse">
            <a:avLst/>
          </a:prstGeom>
        </p:spPr>
      </p:pic>
    </p:spTree>
    <p:extLst>
      <p:ext uri="{BB962C8B-B14F-4D97-AF65-F5344CB8AC3E}">
        <p14:creationId xmlns:p14="http://schemas.microsoft.com/office/powerpoint/2010/main" val="17492097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3" presetClass="entr" presetSubtype="16"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23759"/>
            <a:ext cx="3131435" cy="517065"/>
          </a:xfrm>
          <a:prstGeom prst="rect">
            <a:avLst/>
          </a:prstGeom>
        </p:spPr>
        <p:txBody>
          <a:bodyPr wrap="none">
            <a:spAutoFit/>
          </a:bodyPr>
          <a:lstStyle/>
          <a:p>
            <a:pPr algn="just">
              <a:lnSpc>
                <a:spcPct val="115000"/>
              </a:lnSpc>
              <a:spcAft>
                <a:spcPts val="800"/>
              </a:spcAft>
            </a:pPr>
            <a:r>
              <a:rPr lang="en-US" sz="24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 </a:t>
            </a:r>
            <a:r>
              <a:rPr lang="en-US" sz="2400" b="1"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Ví</a:t>
            </a:r>
            <a:r>
              <a:rPr lang="en-US" sz="24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a:t>
            </a:r>
            <a:r>
              <a:rPr lang="en-US" sz="24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(SGK/Tr60)</a:t>
            </a:r>
          </a:p>
        </p:txBody>
      </p:sp>
      <p:grpSp>
        <p:nvGrpSpPr>
          <p:cNvPr id="8" name="Group 7"/>
          <p:cNvGrpSpPr/>
          <p:nvPr/>
        </p:nvGrpSpPr>
        <p:grpSpPr>
          <a:xfrm>
            <a:off x="1074420" y="1140824"/>
            <a:ext cx="7010400" cy="3416320"/>
            <a:chOff x="685800" y="1140824"/>
            <a:chExt cx="7010400" cy="3416320"/>
          </a:xfrm>
        </p:grpSpPr>
        <p:sp>
          <p:nvSpPr>
            <p:cNvPr id="4" name="TextBox 3"/>
            <p:cNvSpPr txBox="1"/>
            <p:nvPr/>
          </p:nvSpPr>
          <p:spPr>
            <a:xfrm>
              <a:off x="685800" y="1140824"/>
              <a:ext cx="7010400" cy="3416320"/>
            </a:xfrm>
            <a:prstGeom prst="rect">
              <a:avLst/>
            </a:prstGeom>
            <a:solidFill>
              <a:schemeClr val="bg1"/>
            </a:solidFill>
          </p:spPr>
          <p:txBody>
            <a:bodyPr wrap="square" rtlCol="0">
              <a:spAutoFit/>
            </a:bodyPr>
            <a:lstStyle/>
            <a:p>
              <a:pPr algn="ctr"/>
              <a:r>
                <a:rPr lang="en-US" sz="2400" b="1" dirty="0" err="1">
                  <a:solidFill>
                    <a:srgbClr val="000099"/>
                  </a:solidFill>
                  <a:latin typeface="Times New Roman" panose="02020603050405020304" pitchFamily="18" charset="0"/>
                  <a:cs typeface="Times New Roman" panose="02020603050405020304" pitchFamily="18" charset="0"/>
                </a:rPr>
                <a:t>Giải</a:t>
              </a:r>
              <a:endParaRPr lang="en-US" sz="2400" b="1" dirty="0">
                <a:solidFill>
                  <a:srgbClr val="000099"/>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solidFill>
                    <a:srgbClr val="0000CC"/>
                  </a:solidFill>
                  <a:latin typeface="Times New Roman" panose="02020603050405020304" pitchFamily="18" charset="0"/>
                  <a:cs typeface="Times New Roman" panose="02020603050405020304" pitchFamily="18" charset="0"/>
                </a:rPr>
                <a:t>Kí</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hiệu</a:t>
              </a:r>
              <a:r>
                <a:rPr lang="en-US" sz="2400" dirty="0">
                  <a:solidFill>
                    <a:srgbClr val="0000CC"/>
                  </a:solidFill>
                  <a:latin typeface="Times New Roman" panose="02020603050405020304" pitchFamily="18" charset="0"/>
                  <a:cs typeface="Times New Roman" panose="02020603050405020304" pitchFamily="18" charset="0"/>
                </a:rPr>
                <a:t>: </a:t>
              </a:r>
            </a:p>
            <a:p>
              <a:r>
                <a:rPr lang="en-US" sz="2400" dirty="0">
                  <a:solidFill>
                    <a:srgbClr val="0000CC"/>
                  </a:solidFill>
                  <a:latin typeface="Times New Roman" panose="02020603050405020304" pitchFamily="18" charset="0"/>
                  <a:cs typeface="Times New Roman" panose="02020603050405020304" pitchFamily="18" charset="0"/>
                </a:rPr>
                <a:t>5 </a:t>
              </a:r>
              <a:r>
                <a:rPr lang="en-US" sz="2400" dirty="0" err="1">
                  <a:solidFill>
                    <a:srgbClr val="0000CC"/>
                  </a:solidFill>
                  <a:latin typeface="Times New Roman" panose="02020603050405020304" pitchFamily="18" charset="0"/>
                  <a:cs typeface="Times New Roman" panose="02020603050405020304" pitchFamily="18" charset="0"/>
                </a:rPr>
                <a:t>quả</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cầu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màu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xanh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được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đánh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số</a:t>
              </a:r>
              <a:r>
                <a:rPr lang="en-US" sz="2400" dirty="0">
                  <a:solidFill>
                    <a:srgbClr val="0000CC"/>
                  </a:solidFill>
                  <a:latin typeface="Times New Roman" panose="02020603050405020304" pitchFamily="18" charset="0"/>
                  <a:cs typeface="Times New Roman" panose="02020603050405020304" pitchFamily="18" charset="0"/>
                </a:rPr>
                <a:t> 1; 2; 3; 4; 5 </a:t>
              </a:r>
              <a:r>
                <a:rPr lang="en-US" sz="2400" dirty="0" err="1">
                  <a:solidFill>
                    <a:srgbClr val="0000CC"/>
                  </a:solidFill>
                  <a:latin typeface="Times New Roman" panose="02020603050405020304" pitchFamily="18" charset="0"/>
                  <a:cs typeface="Times New Roman" panose="02020603050405020304" pitchFamily="18" charset="0"/>
                </a:rPr>
                <a:t>là</a:t>
              </a:r>
              <a:r>
                <a:rPr lang="en-US" sz="2400" dirty="0">
                  <a:solidFill>
                    <a:srgbClr val="0000CC"/>
                  </a:solidFill>
                  <a:latin typeface="Times New Roman" panose="02020603050405020304" pitchFamily="18" charset="0"/>
                  <a:cs typeface="Times New Roman" panose="02020603050405020304" pitchFamily="18" charset="0"/>
                </a:rPr>
                <a:t> </a:t>
              </a:r>
            </a:p>
            <a:p>
              <a:pPr algn="ctr"/>
              <a:endParaRPr lang="en-US" sz="2400" dirty="0">
                <a:solidFill>
                  <a:srgbClr val="0000CC"/>
                </a:solidFill>
                <a:latin typeface="Times New Roman" panose="02020603050405020304" pitchFamily="18" charset="0"/>
                <a:cs typeface="Times New Roman" panose="02020603050405020304" pitchFamily="18" charset="0"/>
              </a:endParaRPr>
            </a:p>
            <a:p>
              <a:r>
                <a:rPr lang="en-US" sz="2400" dirty="0">
                  <a:solidFill>
                    <a:srgbClr val="0000CC"/>
                  </a:solidFill>
                  <a:latin typeface="Times New Roman" panose="02020603050405020304" pitchFamily="18" charset="0"/>
                  <a:cs typeface="Times New Roman" panose="02020603050405020304" pitchFamily="18" charset="0"/>
                </a:rPr>
                <a:t>4 </a:t>
              </a:r>
              <a:r>
                <a:rPr lang="en-US" sz="2400" dirty="0" err="1">
                  <a:solidFill>
                    <a:srgbClr val="0000CC"/>
                  </a:solidFill>
                  <a:latin typeface="Times New Roman" panose="02020603050405020304" pitchFamily="18" charset="0"/>
                  <a:cs typeface="Times New Roman" panose="02020603050405020304" pitchFamily="18" charset="0"/>
                </a:rPr>
                <a:t>quả</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cầu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màu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đỏ</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được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đánh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số</a:t>
              </a:r>
              <a:r>
                <a:rPr lang="en-US" sz="2400" dirty="0">
                  <a:solidFill>
                    <a:srgbClr val="0000CC"/>
                  </a:solidFill>
                  <a:latin typeface="Times New Roman" panose="02020603050405020304" pitchFamily="18" charset="0"/>
                  <a:cs typeface="Times New Roman" panose="02020603050405020304" pitchFamily="18" charset="0"/>
                </a:rPr>
                <a:t> 1; 2; 3; 4 </a:t>
              </a:r>
              <a:r>
                <a:rPr lang="en-US" sz="2400" dirty="0" err="1">
                  <a:solidFill>
                    <a:srgbClr val="0000CC"/>
                  </a:solidFill>
                  <a:latin typeface="Times New Roman" panose="02020603050405020304" pitchFamily="18" charset="0"/>
                  <a:cs typeface="Times New Roman" panose="02020603050405020304" pitchFamily="18" charset="0"/>
                </a:rPr>
                <a:t>là</a:t>
              </a:r>
              <a:r>
                <a:rPr lang="en-US" sz="2400" dirty="0">
                  <a:solidFill>
                    <a:srgbClr val="0000CC"/>
                  </a:solidFill>
                  <a:latin typeface="Times New Roman" panose="02020603050405020304" pitchFamily="18" charset="0"/>
                  <a:cs typeface="Times New Roman" panose="02020603050405020304" pitchFamily="18" charset="0"/>
                </a:rPr>
                <a:t> </a:t>
              </a:r>
            </a:p>
            <a:p>
              <a:pPr algn="ctr"/>
              <a:r>
                <a:rPr lang="en-US" sz="2400" dirty="0">
                  <a:solidFill>
                    <a:srgbClr val="0000CC"/>
                  </a:solidFill>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en-US" sz="2400" dirty="0" err="1">
                  <a:solidFill>
                    <a:srgbClr val="0000CC"/>
                  </a:solidFill>
                  <a:latin typeface="Times New Roman" panose="02020603050405020304" pitchFamily="18" charset="0"/>
                  <a:cs typeface="Times New Roman" panose="02020603050405020304" pitchFamily="18" charset="0"/>
                </a:rPr>
                <a:t>Các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kết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quả</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có</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thể</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của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hành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động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này</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là</a:t>
              </a:r>
              <a:r>
                <a:rPr lang="en-US" sz="2400" dirty="0">
                  <a:solidFill>
                    <a:srgbClr val="0000CC"/>
                  </a:solidFill>
                  <a:latin typeface="Times New Roman" panose="02020603050405020304" pitchFamily="18" charset="0"/>
                  <a:cs typeface="Times New Roman" panose="02020603050405020304" pitchFamily="18" charset="0"/>
                </a:rPr>
                <a:t>:</a:t>
              </a:r>
            </a:p>
            <a:p>
              <a:pPr algn="ctr"/>
              <a:endParaRPr lang="en-US" sz="2400" dirty="0">
                <a:solidFill>
                  <a:srgbClr val="0000CC"/>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err="1">
                  <a:solidFill>
                    <a:srgbClr val="0000CC"/>
                  </a:solidFill>
                  <a:latin typeface="Times New Roman" panose="02020603050405020304" pitchFamily="18" charset="0"/>
                  <a:cs typeface="Times New Roman" panose="02020603050405020304" pitchFamily="18" charset="0"/>
                </a:rPr>
                <a:t>Có</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tất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cả</a:t>
              </a:r>
              <a:r>
                <a:rPr lang="en-US" sz="2400" dirty="0">
                  <a:solidFill>
                    <a:srgbClr val="0000CC"/>
                  </a:solidFill>
                  <a:latin typeface="Times New Roman" panose="02020603050405020304" pitchFamily="18" charset="0"/>
                  <a:cs typeface="Times New Roman" panose="02020603050405020304" pitchFamily="18" charset="0"/>
                </a:rPr>
                <a:t> 9 </a:t>
              </a:r>
              <a:r>
                <a:rPr lang="en-US" sz="2400" dirty="0" err="1">
                  <a:solidFill>
                    <a:srgbClr val="0000CC"/>
                  </a:solidFill>
                  <a:latin typeface="Times New Roman" panose="02020603050405020304" pitchFamily="18" charset="0"/>
                  <a:cs typeface="Times New Roman" panose="02020603050405020304" pitchFamily="18" charset="0"/>
                </a:rPr>
                <a:t>kết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quả</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có</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thể</a:t>
              </a:r>
              <a:r>
                <a:rPr lang="en-US" sz="2400" dirty="0">
                  <a:solidFill>
                    <a:srgbClr val="0000CC"/>
                  </a:solidFill>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5" name="TextBox 4"/>
                <p:cNvSpPr txBox="1"/>
                <p:nvPr/>
              </p:nvSpPr>
              <p:spPr>
                <a:xfrm>
                  <a:off x="2629410" y="2294986"/>
                  <a:ext cx="237565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CC"/>
                            </a:solidFill>
                            <a:latin typeface="Cambria Math" panose="02040503050406030204" pitchFamily="18" charset="0"/>
                          </a:rPr>
                          <m:t>𝑋</m:t>
                        </m:r>
                        <m:r>
                          <a:rPr lang="en-US" sz="2400" b="0" i="1" smtClean="0">
                            <a:solidFill>
                              <a:srgbClr val="0000CC"/>
                            </a:solidFill>
                            <a:latin typeface="Cambria Math" panose="02040503050406030204" pitchFamily="18" charset="0"/>
                          </a:rPr>
                          <m:t>1, </m:t>
                        </m:r>
                        <m:r>
                          <a:rPr lang="en-US" sz="2400" b="0" i="1" smtClean="0">
                            <a:solidFill>
                              <a:srgbClr val="0000CC"/>
                            </a:solidFill>
                            <a:latin typeface="Cambria Math" panose="02040503050406030204" pitchFamily="18" charset="0"/>
                          </a:rPr>
                          <m:t>𝑋</m:t>
                        </m:r>
                        <m:r>
                          <a:rPr lang="en-US" sz="2400" b="0" i="1" smtClean="0">
                            <a:solidFill>
                              <a:srgbClr val="0000CC"/>
                            </a:solidFill>
                            <a:latin typeface="Cambria Math" panose="02040503050406030204" pitchFamily="18" charset="0"/>
                          </a:rPr>
                          <m:t>2, </m:t>
                        </m:r>
                        <m:r>
                          <a:rPr lang="en-US" sz="2400" b="0" i="1" smtClean="0">
                            <a:solidFill>
                              <a:srgbClr val="0000CC"/>
                            </a:solidFill>
                            <a:latin typeface="Cambria Math" panose="02040503050406030204" pitchFamily="18" charset="0"/>
                          </a:rPr>
                          <m:t>𝑋</m:t>
                        </m:r>
                        <m:r>
                          <a:rPr lang="en-US" sz="2400" b="0" i="1" smtClean="0">
                            <a:solidFill>
                              <a:srgbClr val="0000CC"/>
                            </a:solidFill>
                            <a:latin typeface="Cambria Math" panose="02040503050406030204" pitchFamily="18" charset="0"/>
                          </a:rPr>
                          <m:t>3, </m:t>
                        </m:r>
                        <m:r>
                          <a:rPr lang="en-US" sz="2400" b="0" i="1" smtClean="0">
                            <a:solidFill>
                              <a:srgbClr val="0000CC"/>
                            </a:solidFill>
                            <a:latin typeface="Cambria Math" panose="02040503050406030204" pitchFamily="18" charset="0"/>
                          </a:rPr>
                          <m:t>𝑋</m:t>
                        </m:r>
                        <m:r>
                          <a:rPr lang="en-US" sz="2400" b="0" i="1" smtClean="0">
                            <a:solidFill>
                              <a:srgbClr val="0000CC"/>
                            </a:solidFill>
                            <a:latin typeface="Cambria Math" panose="02040503050406030204" pitchFamily="18" charset="0"/>
                          </a:rPr>
                          <m:t>4, </m:t>
                        </m:r>
                        <m:r>
                          <a:rPr lang="en-US" sz="2400" b="0" i="1" smtClean="0">
                            <a:solidFill>
                              <a:srgbClr val="0000CC"/>
                            </a:solidFill>
                            <a:latin typeface="Cambria Math" panose="02040503050406030204" pitchFamily="18" charset="0"/>
                          </a:rPr>
                          <m:t>𝑋</m:t>
                        </m:r>
                        <m:r>
                          <a:rPr lang="en-US" sz="2400" b="0" i="1" smtClean="0">
                            <a:solidFill>
                              <a:srgbClr val="0000CC"/>
                            </a:solidFill>
                            <a:latin typeface="Cambria Math" panose="02040503050406030204" pitchFamily="18" charset="0"/>
                          </a:rPr>
                          <m:t>5</m:t>
                        </m:r>
                      </m:oMath>
                    </m:oMathPara>
                  </a14:m>
                  <a:endParaRPr lang="en-US" sz="2400" dirty="0">
                    <a:solidFill>
                      <a:srgbClr val="0000CC"/>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629410" y="2294986"/>
                  <a:ext cx="2375650" cy="369332"/>
                </a:xfrm>
                <a:prstGeom prst="rect">
                  <a:avLst/>
                </a:prstGeom>
                <a:blipFill>
                  <a:blip r:embed="rId2"/>
                  <a:stretch>
                    <a:fillRect l="-2308" r="-2821" b="-98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875470" y="3051545"/>
                  <a:ext cx="1883529" cy="369332"/>
                </a:xfrm>
                <a:prstGeom prst="rect">
                  <a:avLst/>
                </a:prstGeom>
                <a:noFill/>
              </p:spPr>
              <p:txBody>
                <a:bodyPr wrap="none" lIns="0" tIns="0" rIns="0" bIns="0" rtlCol="0">
                  <a:spAutoFit/>
                </a:bodyPr>
                <a:lstStyle/>
                <a:p>
                  <a:r>
                    <a:rPr lang="en-US" sz="2400" i="1" dirty="0">
                      <a:solidFill>
                        <a:srgbClr val="0000CC"/>
                      </a:solidFill>
                      <a:latin typeface="Times New Roman" panose="02020603050405020304" pitchFamily="18" charset="0"/>
                      <a:cs typeface="Times New Roman" panose="02020603050405020304" pitchFamily="18" charset="0"/>
                    </a:rPr>
                    <a:t>D</a:t>
                  </a:r>
                  <a14:m>
                    <m:oMath xmlns:m="http://schemas.openxmlformats.org/officeDocument/2006/math">
                      <m:r>
                        <a:rPr lang="en-US" sz="2400" b="0" i="1" smtClean="0">
                          <a:solidFill>
                            <a:srgbClr val="0000CC"/>
                          </a:solidFill>
                          <a:latin typeface="Cambria Math" panose="02040503050406030204" pitchFamily="18" charset="0"/>
                        </a:rPr>
                        <m:t>1, </m:t>
                      </m:r>
                      <m:r>
                        <a:rPr lang="en-US" sz="2400" b="0" i="1" smtClean="0">
                          <a:solidFill>
                            <a:srgbClr val="0000CC"/>
                          </a:solidFill>
                          <a:latin typeface="Cambria Math" panose="02040503050406030204" pitchFamily="18" charset="0"/>
                        </a:rPr>
                        <m:t>𝐷</m:t>
                      </m:r>
                      <m:r>
                        <a:rPr lang="en-US" sz="2400" b="0" i="1" smtClean="0">
                          <a:solidFill>
                            <a:srgbClr val="0000CC"/>
                          </a:solidFill>
                          <a:latin typeface="Cambria Math" panose="02040503050406030204" pitchFamily="18" charset="0"/>
                        </a:rPr>
                        <m:t>2, </m:t>
                      </m:r>
                      <m:r>
                        <a:rPr lang="en-US" sz="2400" b="0" i="1" smtClean="0">
                          <a:solidFill>
                            <a:srgbClr val="0000CC"/>
                          </a:solidFill>
                          <a:latin typeface="Cambria Math" panose="02040503050406030204" pitchFamily="18" charset="0"/>
                        </a:rPr>
                        <m:t>𝐷</m:t>
                      </m:r>
                      <m:r>
                        <a:rPr lang="en-US" sz="2400" b="0" i="1" smtClean="0">
                          <a:solidFill>
                            <a:srgbClr val="0000CC"/>
                          </a:solidFill>
                          <a:latin typeface="Cambria Math" panose="02040503050406030204" pitchFamily="18" charset="0"/>
                        </a:rPr>
                        <m:t>3, </m:t>
                      </m:r>
                      <m:r>
                        <a:rPr lang="en-US" sz="2400" b="0" i="1" smtClean="0">
                          <a:solidFill>
                            <a:srgbClr val="0000CC"/>
                          </a:solidFill>
                          <a:latin typeface="Cambria Math" panose="02040503050406030204" pitchFamily="18" charset="0"/>
                        </a:rPr>
                        <m:t>𝐷</m:t>
                      </m:r>
                      <m:r>
                        <a:rPr lang="en-US" sz="2400" b="0" i="1" smtClean="0">
                          <a:solidFill>
                            <a:srgbClr val="0000CC"/>
                          </a:solidFill>
                          <a:latin typeface="Cambria Math" panose="02040503050406030204" pitchFamily="18" charset="0"/>
                        </a:rPr>
                        <m:t>4</m:t>
                      </m:r>
                    </m:oMath>
                  </a14:m>
                  <a:endParaRPr lang="en-US" sz="2400" dirty="0">
                    <a:solidFill>
                      <a:srgbClr val="0000CC"/>
                    </a:solidFill>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875470" y="3051545"/>
                  <a:ext cx="1883529" cy="369332"/>
                </a:xfrm>
                <a:prstGeom prst="rect">
                  <a:avLst/>
                </a:prstGeom>
                <a:blipFill>
                  <a:blip r:embed="rId3"/>
                  <a:stretch>
                    <a:fillRect l="-9709" t="-26667" r="-5178"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752600" y="3751805"/>
                  <a:ext cx="4432304"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CC"/>
                            </a:solidFill>
                            <a:latin typeface="Cambria Math" panose="02040503050406030204" pitchFamily="18" charset="0"/>
                          </a:rPr>
                          <m:t>𝑋</m:t>
                        </m:r>
                        <m:r>
                          <a:rPr lang="en-US" sz="2400" b="0" i="1" smtClean="0">
                            <a:solidFill>
                              <a:srgbClr val="0000CC"/>
                            </a:solidFill>
                            <a:latin typeface="Cambria Math" panose="02040503050406030204" pitchFamily="18" charset="0"/>
                          </a:rPr>
                          <m:t>1, </m:t>
                        </m:r>
                        <m:r>
                          <a:rPr lang="en-US" sz="2400" b="0" i="1" smtClean="0">
                            <a:solidFill>
                              <a:srgbClr val="0000CC"/>
                            </a:solidFill>
                            <a:latin typeface="Cambria Math" panose="02040503050406030204" pitchFamily="18" charset="0"/>
                          </a:rPr>
                          <m:t>𝑋</m:t>
                        </m:r>
                        <m:r>
                          <a:rPr lang="en-US" sz="2400" b="0" i="1" smtClean="0">
                            <a:solidFill>
                              <a:srgbClr val="0000CC"/>
                            </a:solidFill>
                            <a:latin typeface="Cambria Math" panose="02040503050406030204" pitchFamily="18" charset="0"/>
                          </a:rPr>
                          <m:t>2, </m:t>
                        </m:r>
                        <m:r>
                          <a:rPr lang="en-US" sz="2400" b="0" i="1" smtClean="0">
                            <a:solidFill>
                              <a:srgbClr val="0000CC"/>
                            </a:solidFill>
                            <a:latin typeface="Cambria Math" panose="02040503050406030204" pitchFamily="18" charset="0"/>
                          </a:rPr>
                          <m:t>𝑋</m:t>
                        </m:r>
                        <m:r>
                          <a:rPr lang="en-US" sz="2400" b="0" i="1" smtClean="0">
                            <a:solidFill>
                              <a:srgbClr val="0000CC"/>
                            </a:solidFill>
                            <a:latin typeface="Cambria Math" panose="02040503050406030204" pitchFamily="18" charset="0"/>
                          </a:rPr>
                          <m:t>3, </m:t>
                        </m:r>
                        <m:r>
                          <a:rPr lang="en-US" sz="2400" b="0" i="1" smtClean="0">
                            <a:solidFill>
                              <a:srgbClr val="0000CC"/>
                            </a:solidFill>
                            <a:latin typeface="Cambria Math" panose="02040503050406030204" pitchFamily="18" charset="0"/>
                          </a:rPr>
                          <m:t>𝑋</m:t>
                        </m:r>
                        <m:r>
                          <a:rPr lang="en-US" sz="2400" b="0" i="1" smtClean="0">
                            <a:solidFill>
                              <a:srgbClr val="0000CC"/>
                            </a:solidFill>
                            <a:latin typeface="Cambria Math" panose="02040503050406030204" pitchFamily="18" charset="0"/>
                          </a:rPr>
                          <m:t>4, </m:t>
                        </m:r>
                        <m:r>
                          <a:rPr lang="en-US" sz="2400" b="0" i="1" smtClean="0">
                            <a:solidFill>
                              <a:srgbClr val="0000CC"/>
                            </a:solidFill>
                            <a:latin typeface="Cambria Math" panose="02040503050406030204" pitchFamily="18" charset="0"/>
                          </a:rPr>
                          <m:t>𝑋</m:t>
                        </m:r>
                        <m:r>
                          <a:rPr lang="en-US" sz="2400" b="0" i="1" smtClean="0">
                            <a:solidFill>
                              <a:srgbClr val="0000CC"/>
                            </a:solidFill>
                            <a:latin typeface="Cambria Math" panose="02040503050406030204" pitchFamily="18" charset="0"/>
                          </a:rPr>
                          <m:t>5,</m:t>
                        </m:r>
                        <m:r>
                          <m:rPr>
                            <m:nor/>
                          </m:rPr>
                          <a:rPr lang="en-US" sz="2400" i="1" dirty="0">
                            <a:solidFill>
                              <a:srgbClr val="0000CC"/>
                            </a:solidFill>
                            <a:latin typeface="Times New Roman" panose="02020603050405020304" pitchFamily="18" charset="0"/>
                            <a:cs typeface="Times New Roman" panose="02020603050405020304" pitchFamily="18" charset="0"/>
                          </a:rPr>
                          <m:t>D</m:t>
                        </m:r>
                        <m:r>
                          <a:rPr lang="en-US" sz="2400" i="1">
                            <a:solidFill>
                              <a:srgbClr val="0000CC"/>
                            </a:solidFill>
                            <a:latin typeface="Cambria Math" panose="02040503050406030204" pitchFamily="18" charset="0"/>
                          </a:rPr>
                          <m:t>1, </m:t>
                        </m:r>
                        <m:r>
                          <a:rPr lang="en-US" sz="2400" i="1">
                            <a:solidFill>
                              <a:srgbClr val="0000CC"/>
                            </a:solidFill>
                            <a:latin typeface="Cambria Math" panose="02040503050406030204" pitchFamily="18" charset="0"/>
                          </a:rPr>
                          <m:t>𝐷</m:t>
                        </m:r>
                        <m:r>
                          <a:rPr lang="en-US" sz="2400" i="1">
                            <a:solidFill>
                              <a:srgbClr val="0000CC"/>
                            </a:solidFill>
                            <a:latin typeface="Cambria Math" panose="02040503050406030204" pitchFamily="18" charset="0"/>
                          </a:rPr>
                          <m:t>2, </m:t>
                        </m:r>
                        <m:r>
                          <a:rPr lang="en-US" sz="2400" i="1">
                            <a:solidFill>
                              <a:srgbClr val="0000CC"/>
                            </a:solidFill>
                            <a:latin typeface="Cambria Math" panose="02040503050406030204" pitchFamily="18" charset="0"/>
                          </a:rPr>
                          <m:t>𝐷</m:t>
                        </m:r>
                        <m:r>
                          <a:rPr lang="en-US" sz="2400" i="1">
                            <a:solidFill>
                              <a:srgbClr val="0000CC"/>
                            </a:solidFill>
                            <a:latin typeface="Cambria Math" panose="02040503050406030204" pitchFamily="18" charset="0"/>
                          </a:rPr>
                          <m:t>3, </m:t>
                        </m:r>
                        <m:r>
                          <a:rPr lang="en-US" sz="2400" i="1">
                            <a:solidFill>
                              <a:srgbClr val="0000CC"/>
                            </a:solidFill>
                            <a:latin typeface="Cambria Math" panose="02040503050406030204" pitchFamily="18" charset="0"/>
                          </a:rPr>
                          <m:t>𝐷</m:t>
                        </m:r>
                        <m:r>
                          <a:rPr lang="en-US" sz="2400" i="1">
                            <a:solidFill>
                              <a:srgbClr val="0000CC"/>
                            </a:solidFill>
                            <a:latin typeface="Cambria Math" panose="02040503050406030204" pitchFamily="18" charset="0"/>
                          </a:rPr>
                          <m:t>4</m:t>
                        </m:r>
                      </m:oMath>
                    </m:oMathPara>
                  </a14:m>
                  <a:endParaRPr lang="en-US" sz="2400" dirty="0">
                    <a:solidFill>
                      <a:srgbClr val="0000CC"/>
                    </a:solidFill>
                    <a:latin typeface="Times New Roman" panose="02020603050405020304" pitchFamily="18" charset="0"/>
                    <a:cs typeface="Times New Roman" panose="02020603050405020304" pitchFamily="18" charset="0"/>
                  </a:endParaRPr>
                </a:p>
                <a:p>
                  <a:endParaRPr lang="en-US" sz="2400" dirty="0">
                    <a:solidFill>
                      <a:srgbClr val="0000CC"/>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752600" y="3751805"/>
                  <a:ext cx="4432304" cy="738664"/>
                </a:xfrm>
                <a:prstGeom prst="rect">
                  <a:avLst/>
                </a:prstGeom>
                <a:blipFill>
                  <a:blip r:embed="rId4"/>
                  <a:stretch>
                    <a:fillRect l="-275" r="-550"/>
                  </a:stretch>
                </a:blipFill>
              </p:spPr>
              <p:txBody>
                <a:bodyPr/>
                <a:lstStyle/>
                <a:p>
                  <a:r>
                    <a:rPr lang="en-US">
                      <a:noFill/>
                    </a:rPr>
                    <a:t> </a:t>
                  </a:r>
                </a:p>
              </p:txBody>
            </p:sp>
          </mc:Fallback>
        </mc:AlternateContent>
      </p:grpSp>
    </p:spTree>
    <p:extLst>
      <p:ext uri="{BB962C8B-B14F-4D97-AF65-F5344CB8AC3E}">
        <p14:creationId xmlns:p14="http://schemas.microsoft.com/office/powerpoint/2010/main" val="270583533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71500"/>
            <a:ext cx="5562599" cy="1775614"/>
          </a:xfrm>
          <a:prstGeom prst="rect">
            <a:avLst/>
          </a:prstGeom>
        </p:spPr>
        <p:txBody>
          <a:bodyPr wrap="square">
            <a:spAutoFit/>
          </a:bodyPr>
          <a:lstStyle/>
          <a:p>
            <a:pPr>
              <a:lnSpc>
                <a:spcPct val="107000"/>
              </a:lnSpc>
              <a:spcAft>
                <a:spcPts val="800"/>
              </a:spcAft>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Luyện</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a:t>
            </a:r>
          </a:p>
          <a:p>
            <a:pPr algn="just">
              <a:lnSpc>
                <a:spcPct val="107000"/>
              </a:lnSpc>
              <a:spcAft>
                <a:spcPts val="800"/>
              </a:spcAft>
            </a:pP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ngẫu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chữ</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cái</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cụm</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“TOÁN HỌC VÀ TUỔI TRẺ”.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Liệt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kê</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tất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này</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1676400" y="2363235"/>
            <a:ext cx="2057400" cy="1469572"/>
          </a:xfrm>
          <a:prstGeom prst="rect">
            <a:avLst/>
          </a:prstGeom>
        </p:spPr>
      </p:pic>
      <p:grpSp>
        <p:nvGrpSpPr>
          <p:cNvPr id="6" name="Group 5"/>
          <p:cNvGrpSpPr/>
          <p:nvPr/>
        </p:nvGrpSpPr>
        <p:grpSpPr>
          <a:xfrm>
            <a:off x="228600" y="3848100"/>
            <a:ext cx="7467599" cy="985270"/>
            <a:chOff x="620685" y="2541216"/>
            <a:chExt cx="7467599" cy="985270"/>
          </a:xfrm>
        </p:grpSpPr>
        <p:sp>
          <p:nvSpPr>
            <p:cNvPr id="5" name="Rectangle 4"/>
            <p:cNvSpPr/>
            <p:nvPr/>
          </p:nvSpPr>
          <p:spPr>
            <a:xfrm>
              <a:off x="620685" y="2541216"/>
              <a:ext cx="7467599" cy="985270"/>
            </a:xfrm>
            <a:prstGeom prst="rect">
              <a:avLst/>
            </a:prstGeom>
          </p:spPr>
          <p:txBody>
            <a:bodyPr wrap="square">
              <a:spAutoFit/>
            </a:bodyPr>
            <a:lstStyle/>
            <a:p>
              <a:pPr algn="ctr">
                <a:lnSpc>
                  <a:spcPct val="107000"/>
                </a:lnSpc>
                <a:spcAft>
                  <a:spcPts val="800"/>
                </a:spcAft>
              </a:pPr>
              <a:r>
                <a:rPr lang="en-US" sz="2400" b="1"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endParaRPr lang="en-US" sz="24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Box 1"/>
                <p:cNvSpPr txBox="1"/>
                <p:nvPr/>
              </p:nvSpPr>
              <p:spPr>
                <a:xfrm>
                  <a:off x="3352800" y="3067103"/>
                  <a:ext cx="4202432" cy="3814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CC"/>
                            </a:solidFill>
                            <a:latin typeface="Cambria Math" panose="02040503050406030204" pitchFamily="18" charset="0"/>
                          </a:rPr>
                          <m:t>{</m:t>
                        </m:r>
                        <m:r>
                          <a:rPr lang="en-US" sz="2400" b="0" i="1" smtClean="0">
                            <a:solidFill>
                              <a:srgbClr val="0000CC"/>
                            </a:solidFill>
                            <a:latin typeface="Cambria Math" panose="02040503050406030204" pitchFamily="18" charset="0"/>
                          </a:rPr>
                          <m:t>𝑇</m:t>
                        </m:r>
                        <m:r>
                          <a:rPr lang="en-US" sz="2400" b="0" i="1" smtClean="0">
                            <a:solidFill>
                              <a:srgbClr val="0000CC"/>
                            </a:solidFill>
                            <a:latin typeface="Cambria Math" panose="02040503050406030204" pitchFamily="18" charset="0"/>
                          </a:rPr>
                          <m:t>;</m:t>
                        </m:r>
                        <m:r>
                          <a:rPr lang="en-US" sz="2400" b="0" i="1" smtClean="0">
                            <a:solidFill>
                              <a:srgbClr val="0000CC"/>
                            </a:solidFill>
                            <a:latin typeface="Cambria Math" panose="02040503050406030204" pitchFamily="18" charset="0"/>
                          </a:rPr>
                          <m:t>𝑂</m:t>
                        </m:r>
                        <m:r>
                          <a:rPr lang="en-US" sz="2400" b="0" i="1" smtClean="0">
                            <a:solidFill>
                              <a:srgbClr val="0000CC"/>
                            </a:solidFill>
                            <a:latin typeface="Cambria Math" panose="02040503050406030204" pitchFamily="18" charset="0"/>
                          </a:rPr>
                          <m:t>;</m:t>
                        </m:r>
                        <m:r>
                          <a:rPr lang="en-US" sz="2400" b="0" i="1" smtClean="0">
                            <a:solidFill>
                              <a:srgbClr val="0000CC"/>
                            </a:solidFill>
                            <a:latin typeface="Cambria Math" panose="02040503050406030204" pitchFamily="18" charset="0"/>
                          </a:rPr>
                          <m:t>𝐴</m:t>
                        </m:r>
                        <m:r>
                          <a:rPr lang="en-US" sz="2400" b="0" i="1" smtClean="0">
                            <a:solidFill>
                              <a:srgbClr val="0000CC"/>
                            </a:solidFill>
                            <a:latin typeface="Cambria Math" panose="02040503050406030204" pitchFamily="18" charset="0"/>
                          </a:rPr>
                          <m:t>;</m:t>
                        </m:r>
                        <m:r>
                          <a:rPr lang="en-US" sz="2400" b="0" i="1" smtClean="0">
                            <a:solidFill>
                              <a:srgbClr val="0000CC"/>
                            </a:solidFill>
                            <a:latin typeface="Cambria Math" panose="02040503050406030204" pitchFamily="18" charset="0"/>
                          </a:rPr>
                          <m:t>𝑁</m:t>
                        </m:r>
                        <m:r>
                          <a:rPr lang="en-US" sz="2400" b="0" i="1" smtClean="0">
                            <a:solidFill>
                              <a:srgbClr val="0000CC"/>
                            </a:solidFill>
                            <a:latin typeface="Cambria Math" panose="02040503050406030204" pitchFamily="18" charset="0"/>
                          </a:rPr>
                          <m:t>;</m:t>
                        </m:r>
                        <m:r>
                          <a:rPr lang="en-US" sz="2400" b="0" i="1" smtClean="0">
                            <a:solidFill>
                              <a:srgbClr val="0000CC"/>
                            </a:solidFill>
                            <a:latin typeface="Cambria Math" panose="02040503050406030204" pitchFamily="18" charset="0"/>
                          </a:rPr>
                          <m:t>𝐻</m:t>
                        </m:r>
                        <m:r>
                          <a:rPr lang="en-US" sz="2400" b="0" i="1" smtClean="0">
                            <a:solidFill>
                              <a:srgbClr val="0000CC"/>
                            </a:solidFill>
                            <a:latin typeface="Cambria Math" panose="02040503050406030204" pitchFamily="18" charset="0"/>
                          </a:rPr>
                          <m:t>;</m:t>
                        </m:r>
                        <m:r>
                          <a:rPr lang="en-US" sz="2400" b="0" i="1" smtClean="0">
                            <a:solidFill>
                              <a:srgbClr val="0000CC"/>
                            </a:solidFill>
                            <a:latin typeface="Cambria Math" panose="02040503050406030204" pitchFamily="18" charset="0"/>
                          </a:rPr>
                          <m:t>𝐶</m:t>
                        </m:r>
                        <m:r>
                          <a:rPr lang="en-US" sz="2400" b="0" i="1" smtClean="0">
                            <a:solidFill>
                              <a:srgbClr val="0000CC"/>
                            </a:solidFill>
                            <a:latin typeface="Cambria Math" panose="02040503050406030204" pitchFamily="18" charset="0"/>
                          </a:rPr>
                          <m:t>;</m:t>
                        </m:r>
                        <m:r>
                          <a:rPr lang="en-US" sz="2400" b="0" i="1" smtClean="0">
                            <a:solidFill>
                              <a:srgbClr val="0000CC"/>
                            </a:solidFill>
                            <a:latin typeface="Cambria Math" panose="02040503050406030204" pitchFamily="18" charset="0"/>
                          </a:rPr>
                          <m:t>𝑉</m:t>
                        </m:r>
                        <m:r>
                          <a:rPr lang="en-US" sz="2400" b="0" i="1" smtClean="0">
                            <a:solidFill>
                              <a:srgbClr val="0000CC"/>
                            </a:solidFill>
                            <a:latin typeface="Cambria Math" panose="02040503050406030204" pitchFamily="18" charset="0"/>
                          </a:rPr>
                          <m:t>;</m:t>
                        </m:r>
                        <m:r>
                          <a:rPr lang="en-US" sz="2400" b="0" i="1" smtClean="0">
                            <a:solidFill>
                              <a:srgbClr val="0000CC"/>
                            </a:solidFill>
                            <a:latin typeface="Cambria Math" panose="02040503050406030204" pitchFamily="18" charset="0"/>
                          </a:rPr>
                          <m:t>𝑈</m:t>
                        </m:r>
                        <m:r>
                          <a:rPr lang="en-US" sz="2400" b="0" i="1" smtClean="0">
                            <a:solidFill>
                              <a:srgbClr val="0000CC"/>
                            </a:solidFill>
                            <a:latin typeface="Cambria Math" panose="02040503050406030204" pitchFamily="18" charset="0"/>
                          </a:rPr>
                          <m:t>;Ô;</m:t>
                        </m:r>
                        <m:r>
                          <a:rPr lang="en-US" sz="2400" b="0" i="1" smtClean="0">
                            <a:solidFill>
                              <a:srgbClr val="0000CC"/>
                            </a:solidFill>
                            <a:latin typeface="Cambria Math" panose="02040503050406030204" pitchFamily="18" charset="0"/>
                          </a:rPr>
                          <m:t>𝐼</m:t>
                        </m:r>
                        <m:r>
                          <a:rPr lang="en-US" sz="2400" b="0" i="1" smtClean="0">
                            <a:solidFill>
                              <a:srgbClr val="0000CC"/>
                            </a:solidFill>
                            <a:latin typeface="Cambria Math" panose="02040503050406030204" pitchFamily="18" charset="0"/>
                          </a:rPr>
                          <m:t>;</m:t>
                        </m:r>
                        <m:r>
                          <a:rPr lang="en-US" sz="2400" b="0" i="1" smtClean="0">
                            <a:solidFill>
                              <a:srgbClr val="0000CC"/>
                            </a:solidFill>
                            <a:latin typeface="Cambria Math" panose="02040503050406030204" pitchFamily="18" charset="0"/>
                          </a:rPr>
                          <m:t>𝑅</m:t>
                        </m:r>
                        <m:r>
                          <a:rPr lang="en-US" sz="2400" b="0" i="1" smtClean="0">
                            <a:solidFill>
                              <a:srgbClr val="0000CC"/>
                            </a:solidFill>
                            <a:latin typeface="Cambria Math" panose="02040503050406030204" pitchFamily="18" charset="0"/>
                          </a:rPr>
                          <m:t>;</m:t>
                        </m:r>
                        <m:r>
                          <a:rPr lang="en-US" sz="2400" b="0" i="1" smtClean="0">
                            <a:solidFill>
                              <a:srgbClr val="0000CC"/>
                            </a:solidFill>
                            <a:latin typeface="Cambria Math" panose="02040503050406030204" pitchFamily="18" charset="0"/>
                          </a:rPr>
                          <m:t>𝐸</m:t>
                        </m:r>
                        <m:r>
                          <a:rPr lang="en-US" sz="2400" b="0" i="1" smtClean="0">
                            <a:solidFill>
                              <a:srgbClr val="0000CC"/>
                            </a:solidFill>
                            <a:latin typeface="Cambria Math" panose="02040503050406030204" pitchFamily="18" charset="0"/>
                          </a:rPr>
                          <m:t>}</m:t>
                        </m:r>
                      </m:oMath>
                    </m:oMathPara>
                  </a14:m>
                  <a:endParaRPr lang="en-US" sz="2400" dirty="0">
                    <a:solidFill>
                      <a:srgbClr val="0000CC"/>
                    </a:solidFill>
                    <a:latin typeface="Times New Roman" panose="02020603050405020304" pitchFamily="18" charset="0"/>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352800" y="3067103"/>
                  <a:ext cx="4202432" cy="381451"/>
                </a:xfrm>
                <a:prstGeom prst="rect">
                  <a:avLst/>
                </a:prstGeom>
                <a:blipFill>
                  <a:blip r:embed="rId3"/>
                  <a:stretch>
                    <a:fillRect l="-1887" t="-7937" r="-1887" b="-34921"/>
                  </a:stretch>
                </a:blipFill>
              </p:spPr>
              <p:txBody>
                <a:bodyPr/>
                <a:lstStyle/>
                <a:p>
                  <a:r>
                    <a:rPr lang="en-US">
                      <a:noFill/>
                    </a:rPr>
                    <a:t> </a:t>
                  </a:r>
                </a:p>
              </p:txBody>
            </p:sp>
          </mc:Fallback>
        </mc:AlternateContent>
      </p:grpSp>
      <p:pic>
        <p:nvPicPr>
          <p:cNvPr id="8" name="Picture 7" descr="OPL20U25GSXzBJYl68kk8uQGfFKzs7yb1M4KJWUiLk6ZEvGF+qCIPSnY57AbBFCvTW13.22.161+K4lPs7H94VUqPe2XwIsfPRnrXQE//QTEXxb8/8N4CNc6FpgZahzpTjFhMzSA7T/nHJa11DE8Ng2TP3iAmRczFlmslSuUNOgUeb6yRvs0="/>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0846" y="484635"/>
            <a:ext cx="1098698" cy="60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883348" y="1268539"/>
            <a:ext cx="3282803" cy="1200329"/>
          </a:xfrm>
          <a:prstGeom prst="rect">
            <a:avLst/>
          </a:prstGeom>
          <a:noFill/>
        </p:spPr>
        <p:txBody>
          <a:bodyPr wrap="square" rtlCol="0">
            <a:spAutoFit/>
          </a:bodyPr>
          <a:lstStyle/>
          <a:p>
            <a:pPr algn="just"/>
            <a:r>
              <a:rPr lang="en-US" sz="2400" dirty="0">
                <a:solidFill>
                  <a:srgbClr val="0000CC"/>
                </a:solidFill>
                <a:latin typeface="Times New Roman" panose="02020603050405020304" pitchFamily="18" charset="0"/>
                <a:cs typeface="Times New Roman" panose="02020603050405020304" pitchFamily="18" charset="0"/>
              </a:rPr>
              <a:t>- 2 </a:t>
            </a:r>
            <a:r>
              <a:rPr lang="en-US" sz="2400" dirty="0" err="1">
                <a:solidFill>
                  <a:srgbClr val="0000CC"/>
                </a:solidFill>
                <a:latin typeface="Times New Roman" panose="02020603050405020304" pitchFamily="18" charset="0"/>
                <a:cs typeface="Times New Roman" panose="02020603050405020304" pitchFamily="18" charset="0"/>
              </a:rPr>
              <a:t>nhóm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cạnh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nhau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đổi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bài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kiểm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chéo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theo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đáp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án</a:t>
            </a:r>
            <a:r>
              <a:rPr lang="en-US" sz="2400" dirty="0">
                <a:solidFill>
                  <a:srgbClr val="0000CC"/>
                </a:solidFill>
                <a:latin typeface="Times New Roman" panose="02020603050405020304" pitchFamily="18" charset="0"/>
                <a:cs typeface="Times New Roman" panose="02020603050405020304" pitchFamily="18" charset="0"/>
              </a:rPr>
              <a:t>.</a:t>
            </a:r>
          </a:p>
        </p:txBody>
      </p:sp>
      <p:sp>
        <p:nvSpPr>
          <p:cNvPr id="11" name="TextBox 10"/>
          <p:cNvSpPr txBox="1"/>
          <p:nvPr/>
        </p:nvSpPr>
        <p:spPr>
          <a:xfrm>
            <a:off x="5864298" y="1123950"/>
            <a:ext cx="3279702" cy="1938992"/>
          </a:xfrm>
          <a:prstGeom prst="rect">
            <a:avLst/>
          </a:prstGeom>
          <a:noFill/>
        </p:spPr>
        <p:txBody>
          <a:bodyPr wrap="square" rtlCol="0">
            <a:spAutoFit/>
          </a:bodyPr>
          <a:lstStyle/>
          <a:p>
            <a:pPr algn="ctr"/>
            <a:r>
              <a:rPr lang="en-US" sz="2400" b="1" u="sng" dirty="0" err="1">
                <a:solidFill>
                  <a:srgbClr val="FF0000"/>
                </a:solidFill>
                <a:latin typeface="Times New Roman" panose="02020603050405020304" pitchFamily="18" charset="0"/>
                <a:cs typeface="Times New Roman" panose="02020603050405020304" pitchFamily="18" charset="0"/>
              </a:rPr>
              <a:t>Yêu</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cầu</a:t>
            </a:r>
            <a:r>
              <a:rPr lang="en-US" sz="2400" b="1" u="sng" dirty="0">
                <a:solidFill>
                  <a:srgbClr val="FF0000"/>
                </a:solidFill>
                <a:latin typeface="Times New Roman" panose="02020603050405020304" pitchFamily="18" charset="0"/>
                <a:cs typeface="Times New Roman" panose="02020603050405020304" pitchFamily="18" charset="0"/>
              </a:rPr>
              <a:t>:</a:t>
            </a:r>
          </a:p>
          <a:p>
            <a:pPr algn="just"/>
            <a:r>
              <a:rPr lang="en-US" sz="2400" dirty="0">
                <a:solidFill>
                  <a:srgbClr val="0000CC"/>
                </a:solidFill>
                <a:latin typeface="Times New Roman" panose="02020603050405020304" pitchFamily="18" charset="0"/>
                <a:cs typeface="Times New Roman" panose="02020603050405020304" pitchFamily="18" charset="0"/>
              </a:rPr>
              <a:t>- 2 HS </a:t>
            </a:r>
            <a:r>
              <a:rPr lang="en-US" sz="2400" dirty="0" err="1">
                <a:solidFill>
                  <a:srgbClr val="0000CC"/>
                </a:solidFill>
                <a:latin typeface="Times New Roman" panose="02020603050405020304" pitchFamily="18" charset="0"/>
                <a:cs typeface="Times New Roman" panose="02020603050405020304" pitchFamily="18" charset="0"/>
              </a:rPr>
              <a:t>cạnh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nhau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Thảo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luận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cặp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đôi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sau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đó</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làm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bài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ra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vở</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trong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thời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gian</a:t>
            </a:r>
            <a:r>
              <a:rPr lang="en-US" sz="2400" dirty="0">
                <a:solidFill>
                  <a:srgbClr val="0000CC"/>
                </a:solidFill>
                <a:latin typeface="Times New Roman" panose="02020603050405020304" pitchFamily="18" charset="0"/>
                <a:cs typeface="Times New Roman" panose="02020603050405020304" pitchFamily="18" charset="0"/>
              </a:rPr>
              <a:t> 3 </a:t>
            </a:r>
            <a:r>
              <a:rPr lang="en-US" sz="2400" dirty="0" err="1">
                <a:solidFill>
                  <a:srgbClr val="0000CC"/>
                </a:solidFill>
                <a:latin typeface="Times New Roman" panose="02020603050405020304" pitchFamily="18" charset="0"/>
                <a:cs typeface="Times New Roman" panose="02020603050405020304" pitchFamily="18" charset="0"/>
              </a:rPr>
              <a:t>phút</a:t>
            </a:r>
            <a:r>
              <a:rPr lang="en-US" sz="2400" dirty="0">
                <a:solidFill>
                  <a:srgbClr val="0000CC"/>
                </a:solidFill>
                <a:latin typeface="Times New Roman" panose="02020603050405020304" pitchFamily="18" charset="0"/>
                <a:cs typeface="Times New Roman" panose="02020603050405020304" pitchFamily="18" charset="0"/>
              </a:rPr>
              <a:t>.</a:t>
            </a:r>
          </a:p>
        </p:txBody>
      </p:sp>
      <p:cxnSp>
        <p:nvCxnSpPr>
          <p:cNvPr id="12" name="Straight Connector 11"/>
          <p:cNvCxnSpPr/>
          <p:nvPr/>
        </p:nvCxnSpPr>
        <p:spPr>
          <a:xfrm>
            <a:off x="5810249" y="786438"/>
            <a:ext cx="0" cy="242827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2955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iterate type="lt">
                                    <p:tmPct val="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1" grpId="0"/>
      <p:bldP spid="1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9120" y="415498"/>
            <a:ext cx="8001000" cy="2170787"/>
          </a:xfrm>
          <a:prstGeom prst="rect">
            <a:avLst/>
          </a:prstGeom>
        </p:spPr>
        <p:txBody>
          <a:bodyPr wrap="square">
            <a:spAutoFit/>
          </a:bodyPr>
          <a:lstStyle/>
          <a:p>
            <a:pPr>
              <a:lnSpc>
                <a:spcPct val="107000"/>
              </a:lnSpc>
              <a:spcAft>
                <a:spcPts val="800"/>
              </a:spcAft>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Tranh</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luận</a:t>
            </a:r>
            <a:endPar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túi</a:t>
            </a:r>
            <a:r>
              <a:rPr lang="en-US" sz="24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đựng</a:t>
            </a:r>
            <a:r>
              <a:rPr lang="en-US" sz="24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12 </a:t>
            </a:r>
            <a:r>
              <a:rPr lang="en-US" sz="24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viên</a:t>
            </a:r>
            <a:r>
              <a:rPr lang="en-US" sz="24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bi </a:t>
            </a:r>
            <a:r>
              <a:rPr lang="en-US" sz="24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4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khác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màu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5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viên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bi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màu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đỏ</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4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viên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bi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màu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xanh</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3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viên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bi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màu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vàng</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Lấy</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ngẫu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viên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bi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túi</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tất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bao</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nhiêu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52691" y="4148436"/>
            <a:ext cx="771633" cy="695422"/>
          </a:xfrm>
          <a:prstGeom prst="rect">
            <a:avLst/>
          </a:prstGeom>
        </p:spPr>
      </p:pic>
      <p:pic>
        <p:nvPicPr>
          <p:cNvPr id="6" name="Picture 5"/>
          <p:cNvPicPr>
            <a:picLocks noChangeAspect="1"/>
          </p:cNvPicPr>
          <p:nvPr/>
        </p:nvPicPr>
        <p:blipFill>
          <a:blip r:embed="rId4"/>
          <a:stretch>
            <a:fillRect/>
          </a:stretch>
        </p:blipFill>
        <p:spPr>
          <a:xfrm>
            <a:off x="6109206" y="4088769"/>
            <a:ext cx="866896" cy="752580"/>
          </a:xfrm>
          <a:prstGeom prst="rect">
            <a:avLst/>
          </a:prstGeom>
        </p:spPr>
      </p:pic>
      <p:sp>
        <p:nvSpPr>
          <p:cNvPr id="7" name="Rounded Rectangular Callout 6"/>
          <p:cNvSpPr/>
          <p:nvPr/>
        </p:nvSpPr>
        <p:spPr>
          <a:xfrm>
            <a:off x="218927" y="2634238"/>
            <a:ext cx="2818111" cy="807861"/>
          </a:xfrm>
          <a:prstGeom prst="wedgeRoundRectCallout">
            <a:avLst>
              <a:gd name="adj1" fmla="val -35417"/>
              <a:gd name="adj2" fmla="val 127657"/>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9049" y="2634238"/>
            <a:ext cx="2829163" cy="882678"/>
          </a:xfrm>
          <a:prstGeom prst="rect">
            <a:avLst/>
          </a:prstGeom>
        </p:spPr>
        <p:txBody>
          <a:bodyPr wrap="square">
            <a:spAutoFit/>
          </a:bodyPr>
          <a:lstStyle/>
          <a:p>
            <a:pPr algn="ctr">
              <a:lnSpc>
                <a:spcPct val="107000"/>
              </a:lnSpc>
              <a:spcAft>
                <a:spcPts val="800"/>
              </a:spcAft>
            </a:pP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12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viên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bi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nên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12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ounded Rectangular Callout 11"/>
          <p:cNvSpPr/>
          <p:nvPr/>
        </p:nvSpPr>
        <p:spPr>
          <a:xfrm>
            <a:off x="3394034" y="2571750"/>
            <a:ext cx="5534572" cy="1307984"/>
          </a:xfrm>
          <a:prstGeom prst="wedgeRoundRectCallout">
            <a:avLst>
              <a:gd name="adj1" fmla="val -285"/>
              <a:gd name="adj2" fmla="val 65451"/>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394034" y="2571750"/>
            <a:ext cx="5597566" cy="1277850"/>
          </a:xfrm>
          <a:prstGeom prst="rect">
            <a:avLst/>
          </a:prstGeom>
        </p:spPr>
        <p:txBody>
          <a:bodyPr wrap="square">
            <a:spAutoFit/>
          </a:bodyPr>
          <a:lstStyle/>
          <a:p>
            <a:pPr algn="ctr">
              <a:lnSpc>
                <a:spcPct val="107000"/>
              </a:lnSpc>
              <a:spcAft>
                <a:spcPts val="800"/>
              </a:spcAft>
            </a:pP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đúng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viên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bi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nhau</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khác</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màu</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nên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3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bi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màu</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đỏ</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bi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màu</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xanh</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bi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màu</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p:cNvSpPr txBox="1"/>
          <p:nvPr/>
        </p:nvSpPr>
        <p:spPr>
          <a:xfrm>
            <a:off x="1637680" y="4386958"/>
            <a:ext cx="3810000" cy="46166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Theo </a:t>
            </a:r>
            <a:r>
              <a:rPr lang="en-US" sz="2400" dirty="0" err="1">
                <a:solidFill>
                  <a:srgbClr val="FF0000"/>
                </a:solidFill>
                <a:latin typeface="Times New Roman" panose="02020603050405020304" pitchFamily="18" charset="0"/>
                <a:cs typeface="Times New Roman" panose="02020603050405020304" pitchFamily="18" charset="0"/>
              </a:rPr>
              <a:t>em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nói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đúng</a:t>
            </a:r>
            <a:r>
              <a:rPr lang="en-US" sz="24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761599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514350"/>
            <a:ext cx="4945585" cy="468077"/>
          </a:xfrm>
          <a:prstGeom prst="rect">
            <a:avLst/>
          </a:prstGeom>
        </p:spPr>
        <p:txBody>
          <a:bodyPr wrap="none">
            <a:spAutoFit/>
          </a:bodyPr>
          <a:lstStyle/>
          <a:p>
            <a:pPr algn="just">
              <a:lnSpc>
                <a:spcPct val="107000"/>
              </a:lnSpc>
              <a:spcBef>
                <a:spcPts val="300"/>
              </a:spcBef>
              <a:spcAft>
                <a:spcPts val="30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thuận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lợi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biến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cố</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81000" y="971550"/>
            <a:ext cx="8458200" cy="3768404"/>
          </a:xfrm>
          <a:prstGeom prst="rect">
            <a:avLst/>
          </a:prstGeom>
        </p:spPr>
        <p:txBody>
          <a:bodyPr wrap="square">
            <a:spAutoFit/>
          </a:bodyPr>
          <a:lstStyle/>
          <a:p>
            <a:pPr algn="just">
              <a:lnSpc>
                <a:spcPct val="115000"/>
              </a:lnSpc>
              <a:spcAft>
                <a:spcPts val="800"/>
              </a:spcAft>
            </a:pPr>
            <a:r>
              <a:rPr lang="en-US" sz="24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4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a:t>
            </a:r>
          </a:p>
          <a:p>
            <a:pPr algn="just">
              <a:lnSpc>
                <a:spcPct val="115000"/>
              </a:lnSpc>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Trở</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huống</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mở</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rút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ngẫu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phiếu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Sơn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20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20.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20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phiếu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phiếu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2, … ,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phiếu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20.</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Xét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cố</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E</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Sơn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rút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phiếu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lĩnh</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vực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lí</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Em</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hãy</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xác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cố</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E</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xảy</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90578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22" y="554964"/>
            <a:ext cx="8268610" cy="1146211"/>
          </a:xfrm>
          <a:prstGeom prst="rect">
            <a:avLst/>
          </a:prstGeom>
        </p:spPr>
        <p:txBody>
          <a:bodyPr wrap="none">
            <a:spAutoFit/>
          </a:bodyPr>
          <a:lstStyle/>
          <a:p>
            <a:pPr algn="just">
              <a:lnSpc>
                <a:spcPct val="115000"/>
              </a:lnSpc>
              <a:spcAft>
                <a:spcPts val="800"/>
              </a:spcAft>
            </a:pPr>
            <a:r>
              <a:rPr lang="en-US" sz="28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b="1"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8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a:t>
            </a:r>
          </a:p>
          <a:p>
            <a:pPr algn="just">
              <a:lnSpc>
                <a:spcPct val="115000"/>
              </a:lnSpc>
              <a:spcAft>
                <a:spcPts val="800"/>
              </a:spcAft>
            </a:pP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hãy</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xác</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cố</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E</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xảy</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28600" y="1581150"/>
            <a:ext cx="8528704" cy="1555234"/>
          </a:xfrm>
          <a:prstGeom prst="rect">
            <a:avLst/>
          </a:prstGeom>
        </p:spPr>
        <p:txBody>
          <a:bodyPr wrap="square">
            <a:spAutoFit/>
          </a:bodyPr>
          <a:lstStyle/>
          <a:p>
            <a:pPr algn="ctr">
              <a:lnSpc>
                <a:spcPct val="107000"/>
              </a:lnSpc>
              <a:spcAft>
                <a:spcPts val="800"/>
              </a:spcAft>
            </a:pPr>
            <a:r>
              <a:rPr lang="en-US" sz="2800" b="1"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endParaRPr lang="en-US" sz="28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cố</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E</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xảy</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phiếu</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phiếu</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phiếu</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3;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phiếu</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64690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7620" y="698102"/>
            <a:ext cx="9288780" cy="4445398"/>
            <a:chOff x="7620" y="698102"/>
            <a:chExt cx="9288780" cy="4445398"/>
          </a:xfrm>
        </p:grpSpPr>
        <p:grpSp>
          <p:nvGrpSpPr>
            <p:cNvPr id="4" name="Group 3"/>
            <p:cNvGrpSpPr/>
            <p:nvPr/>
          </p:nvGrpSpPr>
          <p:grpSpPr>
            <a:xfrm>
              <a:off x="1295401" y="1581150"/>
              <a:ext cx="5410200" cy="3562350"/>
              <a:chOff x="1295401" y="1581150"/>
              <a:chExt cx="5410200" cy="3562350"/>
            </a:xfrm>
          </p:grpSpPr>
          <p:grpSp>
            <p:nvGrpSpPr>
              <p:cNvPr id="5" name="Group 4"/>
              <p:cNvGrpSpPr/>
              <p:nvPr/>
            </p:nvGrpSpPr>
            <p:grpSpPr>
              <a:xfrm>
                <a:off x="1295401" y="1581150"/>
                <a:ext cx="5410200" cy="3562350"/>
                <a:chOff x="6224277" y="1235437"/>
                <a:chExt cx="3697505" cy="3908063"/>
              </a:xfrm>
            </p:grpSpPr>
            <p:pic>
              <p:nvPicPr>
                <p:cNvPr id="7" name="Picture 6" descr="OPL20U25GSXzBJYl68kk8uQGfFKzs7yb1M4KJWUiLk6ZEvGF+qCIPSnY57AbBFCvTW13.22.161+K4lPs7H94VUqPe2XwIsfPRnrXQE//QTEXxb8/8N4CNc6FpgZahzpTjFhMzSA7T/nHJa11DE8Ng2TP3iAmRczFlmslSuUNOgUeb6yRvs0=">
                  <a:extLst>
                    <a:ext uri="{FF2B5EF4-FFF2-40B4-BE49-F238E27FC236}">
                      <a16:creationId xmlns:a16="http://schemas.microsoft.com/office/drawing/2014/main" id="{20690A0C-F16A-67A8-EF38-A4C0F995CB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3957416"/>
                  <a:ext cx="1066800" cy="1186084"/>
                </a:xfrm>
                <a:prstGeom prst="rect">
                  <a:avLst/>
                </a:prstGeom>
              </p:spPr>
            </p:pic>
            <p:sp>
              <p:nvSpPr>
                <p:cNvPr id="8" name="Cloud Callout 7"/>
                <p:cNvSpPr/>
                <p:nvPr/>
              </p:nvSpPr>
              <p:spPr>
                <a:xfrm>
                  <a:off x="6224277" y="1235437"/>
                  <a:ext cx="3697505" cy="2591443"/>
                </a:xfrm>
                <a:prstGeom prst="cloudCallout">
                  <a:avLst>
                    <a:gd name="adj1" fmla="val 37701"/>
                    <a:gd name="adj2" fmla="val 7432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6" name="Rectangle 5"/>
              <p:cNvSpPr/>
              <p:nvPr/>
            </p:nvSpPr>
            <p:spPr>
              <a:xfrm>
                <a:off x="2438400" y="1853709"/>
                <a:ext cx="3352800" cy="1913665"/>
              </a:xfrm>
              <a:prstGeom prst="rect">
                <a:avLst/>
              </a:prstGeom>
            </p:spPr>
            <p:txBody>
              <a:bodyPr wrap="square">
                <a:spAutoFit/>
              </a:bodyPr>
              <a:lstStyle/>
              <a:p>
                <a:pPr algn="ctr">
                  <a:lnSpc>
                    <a:spcPct val="107000"/>
                  </a:lnSpc>
                  <a:spcBef>
                    <a:spcPts val="300"/>
                  </a:spcBef>
                  <a:spcAft>
                    <a:spcPts val="300"/>
                  </a:spcAft>
                </a:pP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cố</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xảy</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xảy</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tuỳ</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grpSp>
        <p:sp>
          <p:nvSpPr>
            <p:cNvPr id="10" name="Rectangle 9"/>
            <p:cNvSpPr/>
            <p:nvPr/>
          </p:nvSpPr>
          <p:spPr>
            <a:xfrm>
              <a:off x="7620" y="698102"/>
              <a:ext cx="9288780" cy="1043619"/>
            </a:xfrm>
            <a:prstGeom prst="rect">
              <a:avLst/>
            </a:prstGeom>
          </p:spPr>
          <p:txBody>
            <a:bodyPr wrap="square">
              <a:spAutoFit/>
            </a:bodyPr>
            <a:lstStyle/>
            <a:p>
              <a:pPr algn="just">
                <a:lnSpc>
                  <a:spcPct val="115000"/>
                </a:lnSpc>
                <a:spcAft>
                  <a:spcPts val="800"/>
                </a:spcAft>
              </a:pP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cố</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Sơn</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rút</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phiếu</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lĩnh</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vực</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sử</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lí</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166119715"/>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14399" y="2266950"/>
            <a:ext cx="4987637" cy="2876551"/>
            <a:chOff x="914399" y="2266950"/>
            <a:chExt cx="4987637" cy="2876551"/>
          </a:xfrm>
        </p:grpSpPr>
        <p:grpSp>
          <p:nvGrpSpPr>
            <p:cNvPr id="5" name="Group 4"/>
            <p:cNvGrpSpPr/>
            <p:nvPr/>
          </p:nvGrpSpPr>
          <p:grpSpPr>
            <a:xfrm>
              <a:off x="914399" y="2266950"/>
              <a:ext cx="4987637" cy="2876551"/>
              <a:chOff x="5963888" y="1987790"/>
              <a:chExt cx="3408712" cy="3155710"/>
            </a:xfrm>
          </p:grpSpPr>
          <p:pic>
            <p:nvPicPr>
              <p:cNvPr id="7" name="Picture 6" descr="OPL20U25GSXzBJYl68kk8uQGfFKzs7yb1M4KJWUiLk6ZEvGF+qCIPSnY57AbBFCvTW13.22.161+K4lPs7H94VUqPe2XwIsfPRnrXQE//QTEXxb8/8N4CNc6FpgZahzpTjFhMzSA7T/nHJa11DE8Ng2TP3iAmRczFlmslSuUNOgUeb6yRvs0=">
                <a:extLst>
                  <a:ext uri="{FF2B5EF4-FFF2-40B4-BE49-F238E27FC236}">
                    <a16:creationId xmlns:a16="http://schemas.microsoft.com/office/drawing/2014/main" id="{20690A0C-F16A-67A8-EF38-A4C0F995CB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800" y="3957416"/>
                <a:ext cx="1066800" cy="1186084"/>
              </a:xfrm>
              <a:prstGeom prst="rect">
                <a:avLst/>
              </a:prstGeom>
            </p:spPr>
          </p:pic>
          <p:sp>
            <p:nvSpPr>
              <p:cNvPr id="8" name="Cloud Callout 7"/>
              <p:cNvSpPr/>
              <p:nvPr/>
            </p:nvSpPr>
            <p:spPr>
              <a:xfrm>
                <a:off x="5963888" y="1987790"/>
                <a:ext cx="3020496" cy="2089872"/>
              </a:xfrm>
              <a:prstGeom prst="cloudCallout">
                <a:avLst>
                  <a:gd name="adj1" fmla="val 37701"/>
                  <a:gd name="adj2" fmla="val 7432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6" name="Rectangle 5"/>
            <p:cNvSpPr/>
            <p:nvPr/>
          </p:nvSpPr>
          <p:spPr>
            <a:xfrm>
              <a:off x="1251523" y="2488487"/>
              <a:ext cx="3846486" cy="1452642"/>
            </a:xfrm>
            <a:prstGeom prst="rect">
              <a:avLst/>
            </a:prstGeom>
          </p:spPr>
          <p:txBody>
            <a:bodyPr wrap="square">
              <a:spAutoFit/>
            </a:bodyPr>
            <a:lstStyle/>
            <a:p>
              <a:pPr algn="ctr">
                <a:lnSpc>
                  <a:spcPct val="107000"/>
                </a:lnSpc>
                <a:spcAft>
                  <a:spcPts val="0"/>
                </a:spcAft>
              </a:pP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thuận</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lợi</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cố</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grpSp>
      <p:sp>
        <p:nvSpPr>
          <p:cNvPr id="9" name="Rectangle 8"/>
          <p:cNvSpPr/>
          <p:nvPr/>
        </p:nvSpPr>
        <p:spPr>
          <a:xfrm>
            <a:off x="609600" y="727584"/>
            <a:ext cx="8229603" cy="1452642"/>
          </a:xfrm>
          <a:prstGeom prst="rect">
            <a:avLst/>
          </a:prstGeom>
        </p:spPr>
        <p:txBody>
          <a:bodyPr wrap="square">
            <a:spAutoFit/>
          </a:bodyPr>
          <a:lstStyle/>
          <a:p>
            <a:pPr algn="just">
              <a:lnSpc>
                <a:spcPct val="107000"/>
              </a:lnSpc>
              <a:spcAft>
                <a:spcPts val="0"/>
              </a:spcAft>
            </a:pP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HĐ2 ta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cố</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xảy</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thuận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lợi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cố</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07726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514350"/>
            <a:ext cx="4945585" cy="468077"/>
          </a:xfrm>
          <a:prstGeom prst="rect">
            <a:avLst/>
          </a:prstGeom>
        </p:spPr>
        <p:txBody>
          <a:bodyPr wrap="none">
            <a:spAutoFit/>
          </a:bodyPr>
          <a:lstStyle/>
          <a:p>
            <a:pPr algn="just">
              <a:lnSpc>
                <a:spcPct val="107000"/>
              </a:lnSpc>
              <a:spcBef>
                <a:spcPts val="300"/>
              </a:spcBef>
              <a:spcAft>
                <a:spcPts val="30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thuận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lợi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biến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cố</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685800" y="1081279"/>
            <a:ext cx="2895600" cy="461665"/>
          </a:xfrm>
          <a:prstGeom prst="rect">
            <a:avLst/>
          </a:prstGeom>
          <a:noFill/>
        </p:spPr>
        <p:txBody>
          <a:bodyPr wrap="square" rtlCol="0">
            <a:spAutoFit/>
          </a:bodyPr>
          <a:lstStyle/>
          <a:p>
            <a:r>
              <a:rPr lang="en-US" sz="2400" b="1" dirty="0" err="1">
                <a:solidFill>
                  <a:srgbClr val="7030A0"/>
                </a:solidFill>
                <a:latin typeface="Times New Roman" panose="02020603050405020304" pitchFamily="18" charset="0"/>
                <a:cs typeface="Times New Roman" panose="02020603050405020304" pitchFamily="18" charset="0"/>
              </a:rPr>
              <a:t>Kiến</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thức</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trọng</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tâm</a:t>
            </a:r>
            <a:endParaRPr lang="en-US" sz="2400" b="1" dirty="0">
              <a:solidFill>
                <a:srgbClr val="7030A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52400" y="1808677"/>
            <a:ext cx="8999220" cy="1982273"/>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6" name="Rectangle 5"/>
          <p:cNvSpPr/>
          <p:nvPr/>
        </p:nvSpPr>
        <p:spPr>
          <a:xfrm flipH="1">
            <a:off x="-45718" y="1808677"/>
            <a:ext cx="243836" cy="1970480"/>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8118" y="1809750"/>
            <a:ext cx="8953502" cy="1982274"/>
          </a:xfrm>
          <a:prstGeom prst="rect">
            <a:avLst/>
          </a:prstGeom>
        </p:spPr>
        <p:txBody>
          <a:bodyPr wrap="square">
            <a:spAutoFit/>
          </a:bodyPr>
          <a:lstStyle/>
          <a:p>
            <a:pPr indent="379095" algn="just">
              <a:lnSpc>
                <a:spcPct val="107000"/>
              </a:lnSpc>
              <a:spcBef>
                <a:spcPts val="300"/>
              </a:spcBef>
              <a:spcAft>
                <a:spcPts val="300"/>
              </a:spcAft>
            </a:pP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cố</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xảy</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xảy</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tuỳ</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indent="379095" algn="just">
              <a:lnSpc>
                <a:spcPct val="107000"/>
              </a:lnSpc>
              <a:spcBef>
                <a:spcPts val="300"/>
              </a:spcBef>
              <a:spcAft>
                <a:spcPts val="300"/>
              </a:spcAft>
            </a:pP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cố</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xảy</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thuận</a:t>
            </a:r>
            <a:r>
              <a:rPr lang="en-US"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lợi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cố</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7083159"/>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7328" y="395202"/>
            <a:ext cx="8191872" cy="4852610"/>
          </a:xfrm>
          <a:prstGeom prst="rect">
            <a:avLst/>
          </a:prstGeom>
        </p:spPr>
        <p:txBody>
          <a:bodyPr wrap="square">
            <a:spAutoFit/>
          </a:bodyPr>
          <a:lstStyle/>
          <a:p>
            <a:pPr algn="just">
              <a:lnSpc>
                <a:spcPct val="115000"/>
              </a:lnSpc>
              <a:spcAft>
                <a:spcPts val="800"/>
              </a:spcAft>
            </a:pPr>
            <a:r>
              <a:rPr lang="en-US" sz="24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 </a:t>
            </a:r>
            <a:r>
              <a:rPr lang="en-US" sz="2400" b="1"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Ví</a:t>
            </a:r>
            <a:r>
              <a:rPr lang="en-US" sz="24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a:t>
            </a:r>
            <a:r>
              <a:rPr lang="en-US" sz="24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 (SGK/Tr61)</a:t>
            </a:r>
          </a:p>
          <a:p>
            <a:pPr algn="just">
              <a:lnSpc>
                <a:spcPct val="115000"/>
              </a:lnSpc>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Đội</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nghệ</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khối</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8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Trung</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cơ</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sở</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14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4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8A, 5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nữ</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8B, 3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8C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nữ</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8D.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ngẫu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đội</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nghệ</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khối</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8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tham</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gia</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tiết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mục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nghệ</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Liệt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kê</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tất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tất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bao</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nhiêu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Liệt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kê</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thuận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lợi</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cố</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sau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lnSpc>
                <a:spcPct val="115000"/>
              </a:lnSpc>
              <a:spcAft>
                <a:spcPts val="800"/>
              </a:spcAft>
              <a:buFont typeface="Arial" panose="020B0604020202020204" pitchFamily="34" charset="0"/>
              <a:buChar char="•"/>
            </a:pP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E</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8A”;</a:t>
            </a:r>
          </a:p>
          <a:p>
            <a:pPr marL="342900" indent="-342900" algn="just">
              <a:lnSpc>
                <a:spcPct val="115000"/>
              </a:lnSpc>
              <a:spcAft>
                <a:spcPts val="800"/>
              </a:spcAft>
              <a:buFont typeface="Arial" panose="020B0604020202020204" pitchFamily="34" charset="0"/>
              <a:buChar char="•"/>
            </a:pP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F</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nữ</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253959316"/>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495134"/>
            <a:ext cx="6477000" cy="2349361"/>
          </a:xfrm>
          <a:prstGeom prst="rect">
            <a:avLst/>
          </a:prstGeom>
        </p:spPr>
        <p:txBody>
          <a:bodyPr wrap="square">
            <a:spAutoFit/>
          </a:bodyPr>
          <a:lstStyle/>
          <a:p>
            <a:pPr algn="just">
              <a:spcAft>
                <a:spcPts val="800"/>
              </a:spcAft>
            </a:pPr>
            <a:r>
              <a:rPr lang="en-US" sz="24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Ví</a:t>
            </a:r>
            <a:r>
              <a:rPr lang="en-US" sz="2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dụ</a:t>
            </a:r>
            <a:r>
              <a:rPr lang="en-US" sz="2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2</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800"/>
              </a:spcAft>
            </a:pP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Kí</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4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8A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A1; A2; A3; A4.</a:t>
            </a:r>
            <a:endPar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5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nữ</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8B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B1; B2; B3; B4; B5.</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3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8C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C1; C2; C3.</a:t>
            </a:r>
            <a:endPar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nữ</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8D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D1; D2.</a:t>
            </a:r>
            <a:endPar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381000" y="2800373"/>
            <a:ext cx="8534400" cy="1405513"/>
          </a:xfrm>
          <a:prstGeom prst="rect">
            <a:avLst/>
          </a:prstGeom>
        </p:spPr>
        <p:txBody>
          <a:bodyPr wrap="square">
            <a:spAutoFit/>
          </a:bodyPr>
          <a:lstStyle/>
          <a:p>
            <a:pPr algn="just">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800"/>
              </a:spcAft>
            </a:pP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A1; A2; A3; A4; B1; B2; B3; B4; B5; C1; C2; C3; D1; D2.</a:t>
            </a:r>
            <a:endPar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14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Rectangle 5"/>
          <p:cNvSpPr/>
          <p:nvPr/>
        </p:nvSpPr>
        <p:spPr>
          <a:xfrm>
            <a:off x="381000" y="4212121"/>
            <a:ext cx="8915400" cy="933589"/>
          </a:xfrm>
          <a:prstGeom prst="rect">
            <a:avLst/>
          </a:prstGeom>
        </p:spPr>
        <p:txBody>
          <a:bodyPr wrap="square">
            <a:spAutoFit/>
          </a:bodyPr>
          <a:lstStyle/>
          <a:p>
            <a:pPr algn="just">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thuận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lợi</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cố</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E</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A1; A2; A3; A4</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p>
          <a:p>
            <a:pPr marL="180340" algn="just">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thuận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lợi</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cố</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F</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B1; B2; B3; B4; B5; D1; D2</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9802518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581"/>
            <a:ext cx="9144000" cy="5171636"/>
          </a:xfrm>
          <a:prstGeom prst="rect">
            <a:avLst/>
          </a:prstGeom>
        </p:spPr>
      </p:pic>
      <p:sp>
        <p:nvSpPr>
          <p:cNvPr id="5" name="Rectangle 4"/>
          <p:cNvSpPr/>
          <p:nvPr/>
        </p:nvSpPr>
        <p:spPr>
          <a:xfrm>
            <a:off x="3124200" y="1581150"/>
            <a:ext cx="58674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rgbClr val="0000FF"/>
                </a:solidFill>
                <a:latin typeface="Times New Roman" panose="02020603050405020304" pitchFamily="18" charset="0"/>
                <a:cs typeface="Times New Roman" panose="02020603050405020304" pitchFamily="18" charset="0"/>
              </a:rPr>
              <a:t>Bài</a:t>
            </a:r>
            <a:r>
              <a:rPr lang="en-US" sz="2400" b="1" dirty="0">
                <a:solidFill>
                  <a:srgbClr val="0000FF"/>
                </a:solidFill>
                <a:latin typeface="Times New Roman" panose="02020603050405020304" pitchFamily="18" charset="0"/>
                <a:cs typeface="Times New Roman" panose="02020603050405020304" pitchFamily="18" charset="0"/>
              </a:rPr>
              <a:t> 30: </a:t>
            </a:r>
            <a:r>
              <a:rPr lang="en-US" sz="2400" b="1" dirty="0" err="1">
                <a:solidFill>
                  <a:srgbClr val="0000FF"/>
                </a:solidFill>
                <a:latin typeface="Times New Roman" panose="02020603050405020304" pitchFamily="18" charset="0"/>
                <a:cs typeface="Times New Roman" panose="02020603050405020304" pitchFamily="18" charset="0"/>
              </a:rPr>
              <a:t>Kết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quả</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thể</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kết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quả</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thuận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lợi</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3124200" y="2164136"/>
            <a:ext cx="5867400" cy="7886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rgbClr val="0000FF"/>
                </a:solidFill>
                <a:latin typeface="Times New Roman" panose="02020603050405020304" pitchFamily="18" charset="0"/>
                <a:cs typeface="Times New Roman" panose="02020603050405020304" pitchFamily="18" charset="0"/>
              </a:rPr>
              <a:t>Bài</a:t>
            </a:r>
            <a:r>
              <a:rPr lang="en-US" sz="2400" b="1" dirty="0">
                <a:solidFill>
                  <a:srgbClr val="0000FF"/>
                </a:solidFill>
                <a:latin typeface="Times New Roman" panose="02020603050405020304" pitchFamily="18" charset="0"/>
                <a:cs typeface="Times New Roman" panose="02020603050405020304" pitchFamily="18" charset="0"/>
              </a:rPr>
              <a:t> 31: </a:t>
            </a:r>
            <a:r>
              <a:rPr lang="en-US" sz="2400" b="1" dirty="0" err="1">
                <a:solidFill>
                  <a:srgbClr val="0000FF"/>
                </a:solidFill>
                <a:latin typeface="Times New Roman" panose="02020603050405020304" pitchFamily="18" charset="0"/>
                <a:cs typeface="Times New Roman" panose="02020603050405020304" pitchFamily="18" charset="0"/>
              </a:rPr>
              <a:t>Cách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tính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xác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suất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của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biến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cố</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bằng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tỉ</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số</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3124200" y="3157988"/>
            <a:ext cx="5867400" cy="7886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rgbClr val="0000FF"/>
                </a:solidFill>
                <a:latin typeface="Times New Roman" panose="02020603050405020304" pitchFamily="18" charset="0"/>
                <a:cs typeface="Times New Roman" panose="02020603050405020304" pitchFamily="18" charset="0"/>
              </a:rPr>
              <a:t>Bài</a:t>
            </a:r>
            <a:r>
              <a:rPr lang="en-US" sz="2400" b="1" dirty="0">
                <a:solidFill>
                  <a:srgbClr val="0000FF"/>
                </a:solidFill>
                <a:latin typeface="Times New Roman" panose="02020603050405020304" pitchFamily="18" charset="0"/>
                <a:cs typeface="Times New Roman" panose="02020603050405020304" pitchFamily="18" charset="0"/>
              </a:rPr>
              <a:t> 32: </a:t>
            </a:r>
            <a:r>
              <a:rPr lang="en-US" sz="2400" b="1" dirty="0" err="1">
                <a:solidFill>
                  <a:srgbClr val="0000FF"/>
                </a:solidFill>
                <a:latin typeface="Times New Roman" panose="02020603050405020304" pitchFamily="18" charset="0"/>
                <a:cs typeface="Times New Roman" panose="02020603050405020304" pitchFamily="18" charset="0"/>
              </a:rPr>
              <a:t>Mối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liên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hệ</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giữa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xác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suất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thực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nghiệm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với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xác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suất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ứng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dụng</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8" name="Rectangle 7"/>
          <p:cNvSpPr/>
          <p:nvPr/>
        </p:nvSpPr>
        <p:spPr>
          <a:xfrm>
            <a:off x="3124200" y="4151840"/>
            <a:ext cx="24384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rgbClr val="0000FF"/>
                </a:solidFill>
                <a:latin typeface="Times New Roman" panose="02020603050405020304" pitchFamily="18" charset="0"/>
                <a:cs typeface="Times New Roman" panose="02020603050405020304" pitchFamily="18" charset="0"/>
              </a:rPr>
              <a:t>Luyện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tập</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chung</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3128356" y="4738079"/>
            <a:ext cx="3577244"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rgbClr val="0000FF"/>
                </a:solidFill>
                <a:latin typeface="Times New Roman" panose="02020603050405020304" pitchFamily="18" charset="0"/>
                <a:cs typeface="Times New Roman" panose="02020603050405020304" pitchFamily="18" charset="0"/>
              </a:rPr>
              <a:t>Bài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tập</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cuối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chương</a:t>
            </a:r>
            <a:r>
              <a:rPr lang="en-US" sz="2400" b="1" dirty="0">
                <a:solidFill>
                  <a:srgbClr val="0000FF"/>
                </a:solidFill>
                <a:latin typeface="Times New Roman" panose="02020603050405020304" pitchFamily="18" charset="0"/>
                <a:cs typeface="Times New Roman" panose="02020603050405020304" pitchFamily="18" charset="0"/>
              </a:rPr>
              <a:t> VIII</a:t>
            </a:r>
          </a:p>
        </p:txBody>
      </p:sp>
    </p:spTree>
    <p:extLst>
      <p:ext uri="{BB962C8B-B14F-4D97-AF65-F5344CB8AC3E}">
        <p14:creationId xmlns:p14="http://schemas.microsoft.com/office/powerpoint/2010/main" val="26513361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1" y="469285"/>
            <a:ext cx="4419600" cy="3011274"/>
          </a:xfrm>
          <a:prstGeom prst="rect">
            <a:avLst/>
          </a:prstGeom>
        </p:spPr>
        <p:txBody>
          <a:bodyPr wrap="square">
            <a:spAutoFit/>
          </a:bodyPr>
          <a:lstStyle/>
          <a:p>
            <a:pPr>
              <a:lnSpc>
                <a:spcPct val="107000"/>
              </a:lnSpc>
              <a:spcAft>
                <a:spcPts val="800"/>
              </a:spcAft>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Luyện</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a:t>
            </a:r>
          </a:p>
          <a:p>
            <a:pPr algn="just">
              <a:lnSpc>
                <a:spcPct val="120000"/>
              </a:lnSpc>
              <a:spcAft>
                <a:spcPts val="800"/>
              </a:spcAft>
            </a:pP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Trở</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Ví</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dụ</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hãy</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liệt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kê</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thuận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lợi</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cố</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sau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11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G</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11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 </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H</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8C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8D”.</a:t>
            </a:r>
            <a:endParaRPr lang="en-US" sz="11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1066800" y="1147602"/>
            <a:ext cx="5334000" cy="1627112"/>
          </a:xfrm>
          <a:prstGeom prst="rect">
            <a:avLst/>
          </a:prstGeom>
        </p:spPr>
        <p:txBody>
          <a:bodyPr wrap="square">
            <a:spAutoFit/>
          </a:bodyPr>
          <a:lstStyle/>
          <a:p>
            <a:pPr algn="ctr">
              <a:lnSpc>
                <a:spcPct val="120000"/>
              </a:lnSpc>
              <a:spcAft>
                <a:spcPts val="800"/>
              </a:spcAft>
            </a:pP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Lời</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thuận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lợi</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cố</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G</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20000"/>
              </a:lnSpc>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A1; A2; A3; A4; C1; C2; C3.</a:t>
            </a:r>
          </a:p>
        </p:txBody>
      </p:sp>
      <p:grpSp>
        <p:nvGrpSpPr>
          <p:cNvPr id="14" name="Group 13"/>
          <p:cNvGrpSpPr/>
          <p:nvPr/>
        </p:nvGrpSpPr>
        <p:grpSpPr>
          <a:xfrm>
            <a:off x="6705600" y="1909602"/>
            <a:ext cx="1219200" cy="1752600"/>
            <a:chOff x="6781800" y="3257550"/>
            <a:chExt cx="1219200" cy="1752600"/>
          </a:xfrm>
        </p:grpSpPr>
        <p:cxnSp>
          <p:nvCxnSpPr>
            <p:cNvPr id="9" name="Straight Connector 8"/>
            <p:cNvCxnSpPr/>
            <p:nvPr/>
          </p:nvCxnSpPr>
          <p:spPr>
            <a:xfrm>
              <a:off x="6781800" y="3257550"/>
              <a:ext cx="0" cy="175260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10" name="TextBox 9"/>
            <p:cNvSpPr txBox="1"/>
            <p:nvPr/>
          </p:nvSpPr>
          <p:spPr>
            <a:xfrm>
              <a:off x="6934200" y="3624063"/>
              <a:ext cx="1066800" cy="46166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5 </a:t>
              </a:r>
              <a:r>
                <a:rPr lang="en-US" sz="2400" dirty="0" err="1">
                  <a:solidFill>
                    <a:srgbClr val="FF0000"/>
                  </a:solidFill>
                  <a:latin typeface="Times New Roman" panose="02020603050405020304" pitchFamily="18" charset="0"/>
                  <a:cs typeface="Times New Roman" panose="02020603050405020304" pitchFamily="18" charset="0"/>
                </a:rPr>
                <a:t>điểm</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934200" y="4548485"/>
              <a:ext cx="1066800" cy="46166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5 </a:t>
              </a:r>
              <a:r>
                <a:rPr lang="en-US" sz="2400" dirty="0" err="1">
                  <a:solidFill>
                    <a:srgbClr val="FF0000"/>
                  </a:solidFill>
                  <a:latin typeface="Times New Roman" panose="02020603050405020304" pitchFamily="18" charset="0"/>
                  <a:cs typeface="Times New Roman" panose="02020603050405020304" pitchFamily="18" charset="0"/>
                </a:rPr>
                <a:t>điểm</a:t>
              </a:r>
              <a:endParaRPr lang="en-US" sz="2400" dirty="0">
                <a:solidFill>
                  <a:srgbClr val="FF0000"/>
                </a:solidFill>
                <a:latin typeface="Times New Roman" panose="02020603050405020304" pitchFamily="18" charset="0"/>
                <a:cs typeface="Times New Roman" panose="02020603050405020304" pitchFamily="18" charset="0"/>
              </a:endParaRPr>
            </a:p>
          </p:txBody>
        </p:sp>
      </p:grpSp>
      <p:sp>
        <p:nvSpPr>
          <p:cNvPr id="13" name="Rectangle 12"/>
          <p:cNvSpPr/>
          <p:nvPr/>
        </p:nvSpPr>
        <p:spPr>
          <a:xfrm>
            <a:off x="1066800" y="2671602"/>
            <a:ext cx="5334000" cy="1081322"/>
          </a:xfrm>
          <a:prstGeom prst="rect">
            <a:avLst/>
          </a:prstGeom>
        </p:spPr>
        <p:txBody>
          <a:bodyPr wrap="square">
            <a:spAutoFit/>
          </a:bodyPr>
          <a:lstStyle/>
          <a:p>
            <a:pPr indent="19050" algn="just">
              <a:lnSpc>
                <a:spcPct val="120000"/>
              </a:lnSpc>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thuận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lợi</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cố</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H</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p>
          <a:p>
            <a:pPr indent="19050" algn="just">
              <a:lnSpc>
                <a:spcPct val="120000"/>
              </a:lnSpc>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C1; C2; C3; D1; D2.</a:t>
            </a:r>
          </a:p>
        </p:txBody>
      </p:sp>
      <p:pic>
        <p:nvPicPr>
          <p:cNvPr id="11" name="Picture 10" descr="OPL20U25GSXzBJYl68kk8uQGfFKzs7yb1M4KJWUiLk6ZEvGF+qCIPSnY57AbBFCvTW13.22.161+K4lPs7H94VUqPe2XwIsfPRnrXQE//QTEXxb8/8N4CNc6FpgZahzpTjFhMzSA7T/nHJa11DE8Ng2TP3iAmRczFlmslSuUNOgUeb6yRvs0="/>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7202" y="461665"/>
            <a:ext cx="1098698" cy="60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5191125" y="1196649"/>
            <a:ext cx="3663801" cy="1200329"/>
          </a:xfrm>
          <a:prstGeom prst="rect">
            <a:avLst/>
          </a:prstGeom>
          <a:noFill/>
        </p:spPr>
        <p:txBody>
          <a:bodyPr wrap="square" rtlCol="0">
            <a:spAutoFit/>
          </a:bodyPr>
          <a:lstStyle/>
          <a:p>
            <a:pPr algn="just"/>
            <a:r>
              <a:rPr lang="en-US" sz="2400" dirty="0">
                <a:solidFill>
                  <a:srgbClr val="0000CC"/>
                </a:solidFill>
                <a:latin typeface="Times New Roman" panose="02020603050405020304" pitchFamily="18" charset="0"/>
                <a:cs typeface="Times New Roman" panose="02020603050405020304" pitchFamily="18" charset="0"/>
              </a:rPr>
              <a:t>- 2 </a:t>
            </a:r>
            <a:r>
              <a:rPr lang="en-US" sz="2400" dirty="0" err="1">
                <a:solidFill>
                  <a:srgbClr val="0000CC"/>
                </a:solidFill>
                <a:latin typeface="Times New Roman" panose="02020603050405020304" pitchFamily="18" charset="0"/>
                <a:cs typeface="Times New Roman" panose="02020603050405020304" pitchFamily="18" charset="0"/>
              </a:rPr>
              <a:t>nhóm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cạnh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nhau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đổi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bài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chấm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chéo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nhau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theo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đáp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án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biểu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điểm</a:t>
            </a:r>
            <a:r>
              <a:rPr lang="en-US" sz="2400" dirty="0">
                <a:solidFill>
                  <a:srgbClr val="0000CC"/>
                </a:solidFill>
                <a:latin typeface="Times New Roman" panose="02020603050405020304" pitchFamily="18" charset="0"/>
                <a:cs typeface="Times New Roman" panose="02020603050405020304" pitchFamily="18" charset="0"/>
              </a:rPr>
              <a:t>.</a:t>
            </a:r>
          </a:p>
        </p:txBody>
      </p:sp>
      <p:grpSp>
        <p:nvGrpSpPr>
          <p:cNvPr id="6" name="Group 5"/>
          <p:cNvGrpSpPr/>
          <p:nvPr/>
        </p:nvGrpSpPr>
        <p:grpSpPr>
          <a:xfrm>
            <a:off x="5029200" y="723896"/>
            <a:ext cx="3825725" cy="2457454"/>
            <a:chOff x="5029200" y="723896"/>
            <a:chExt cx="3825725" cy="2457454"/>
          </a:xfrm>
        </p:grpSpPr>
        <p:sp>
          <p:nvSpPr>
            <p:cNvPr id="15" name="TextBox 14"/>
            <p:cNvSpPr txBox="1"/>
            <p:nvPr/>
          </p:nvSpPr>
          <p:spPr>
            <a:xfrm>
              <a:off x="5191124" y="723896"/>
              <a:ext cx="3663801" cy="1938992"/>
            </a:xfrm>
            <a:prstGeom prst="rect">
              <a:avLst/>
            </a:prstGeom>
            <a:noFill/>
          </p:spPr>
          <p:txBody>
            <a:bodyPr wrap="square" rtlCol="0">
              <a:spAutoFit/>
            </a:bodyPr>
            <a:lstStyle/>
            <a:p>
              <a:pPr algn="ctr"/>
              <a:r>
                <a:rPr lang="en-US" sz="2400" b="1" u="sng" dirty="0" err="1">
                  <a:solidFill>
                    <a:srgbClr val="FF0000"/>
                  </a:solidFill>
                  <a:latin typeface="Times New Roman" panose="02020603050405020304" pitchFamily="18" charset="0"/>
                  <a:cs typeface="Times New Roman" panose="02020603050405020304" pitchFamily="18" charset="0"/>
                </a:rPr>
                <a:t>Yêu</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cầu</a:t>
              </a:r>
              <a:r>
                <a:rPr lang="en-US" sz="2400" b="1" u="sng" dirty="0">
                  <a:solidFill>
                    <a:srgbClr val="FF0000"/>
                  </a:solidFill>
                  <a:latin typeface="Times New Roman" panose="02020603050405020304" pitchFamily="18" charset="0"/>
                  <a:cs typeface="Times New Roman" panose="02020603050405020304" pitchFamily="18" charset="0"/>
                </a:rPr>
                <a:t>:</a:t>
              </a:r>
            </a:p>
            <a:p>
              <a:pPr algn="just"/>
              <a:r>
                <a:rPr lang="en-US" sz="2400" dirty="0">
                  <a:solidFill>
                    <a:srgbClr val="0000CC"/>
                  </a:solidFill>
                  <a:latin typeface="Times New Roman" panose="02020603050405020304" pitchFamily="18" charset="0"/>
                  <a:cs typeface="Times New Roman" panose="02020603050405020304" pitchFamily="18" charset="0"/>
                </a:rPr>
                <a:t>- 2 HS </a:t>
              </a:r>
              <a:r>
                <a:rPr lang="en-US" sz="2400" dirty="0" err="1">
                  <a:solidFill>
                    <a:srgbClr val="0000CC"/>
                  </a:solidFill>
                  <a:latin typeface="Times New Roman" panose="02020603050405020304" pitchFamily="18" charset="0"/>
                  <a:cs typeface="Times New Roman" panose="02020603050405020304" pitchFamily="18" charset="0"/>
                </a:rPr>
                <a:t>cạnh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nhau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Thảo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luận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cặp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đôi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làm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luyện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tập</a:t>
              </a:r>
              <a:r>
                <a:rPr lang="en-US" sz="2400" dirty="0">
                  <a:solidFill>
                    <a:srgbClr val="0000CC"/>
                  </a:solidFill>
                  <a:latin typeface="Times New Roman" panose="02020603050405020304" pitchFamily="18" charset="0"/>
                  <a:cs typeface="Times New Roman" panose="02020603050405020304" pitchFamily="18" charset="0"/>
                </a:rPr>
                <a:t> 2 </a:t>
              </a:r>
              <a:r>
                <a:rPr lang="en-US" sz="2400" dirty="0" err="1">
                  <a:solidFill>
                    <a:srgbClr val="0000CC"/>
                  </a:solidFill>
                  <a:latin typeface="Times New Roman" panose="02020603050405020304" pitchFamily="18" charset="0"/>
                  <a:cs typeface="Times New Roman" panose="02020603050405020304" pitchFamily="18" charset="0"/>
                </a:rPr>
                <a:t>vào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Phiếu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học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tập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trong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thời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gian</a:t>
              </a:r>
              <a:r>
                <a:rPr lang="en-US" sz="2400" dirty="0">
                  <a:solidFill>
                    <a:srgbClr val="0000CC"/>
                  </a:solidFill>
                  <a:latin typeface="Times New Roman" panose="02020603050405020304" pitchFamily="18" charset="0"/>
                  <a:cs typeface="Times New Roman" panose="02020603050405020304" pitchFamily="18" charset="0"/>
                </a:rPr>
                <a:t> 3 </a:t>
              </a:r>
              <a:r>
                <a:rPr lang="en-US" sz="2400" dirty="0" err="1">
                  <a:solidFill>
                    <a:srgbClr val="0000CC"/>
                  </a:solidFill>
                  <a:latin typeface="Times New Roman" panose="02020603050405020304" pitchFamily="18" charset="0"/>
                  <a:cs typeface="Times New Roman" panose="02020603050405020304" pitchFamily="18" charset="0"/>
                </a:rPr>
                <a:t>phút</a:t>
              </a:r>
              <a:r>
                <a:rPr lang="en-US" sz="2400" dirty="0">
                  <a:solidFill>
                    <a:srgbClr val="0000CC"/>
                  </a:solidFill>
                  <a:latin typeface="Times New Roman" panose="02020603050405020304" pitchFamily="18" charset="0"/>
                  <a:cs typeface="Times New Roman" panose="02020603050405020304" pitchFamily="18" charset="0"/>
                </a:rPr>
                <a:t>.</a:t>
              </a:r>
            </a:p>
          </p:txBody>
        </p:sp>
        <p:cxnSp>
          <p:nvCxnSpPr>
            <p:cNvPr id="5" name="Straight Connector 4"/>
            <p:cNvCxnSpPr/>
            <p:nvPr/>
          </p:nvCxnSpPr>
          <p:spPr>
            <a:xfrm>
              <a:off x="5029200" y="753080"/>
              <a:ext cx="0" cy="242827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955163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iterate type="lt">
                                    <p:tmPct val="0"/>
                                  </p:iterate>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6"/>
                                        </p:tgtEl>
                                      </p:cBhvr>
                                    </p:animEffect>
                                    <p:set>
                                      <p:cBhvr>
                                        <p:cTn id="33" dur="1" fill="hold">
                                          <p:stCondLst>
                                            <p:cond delay="499"/>
                                          </p:stCondLst>
                                        </p:cTn>
                                        <p:tgtEl>
                                          <p:spTgt spid="1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3" grpId="0"/>
      <p:bldP spid="16" grpId="0"/>
      <p:bldP spid="1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726621" y="996042"/>
            <a:ext cx="3249386" cy="3099707"/>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a:extLst>
              <a:ext uri="{FF2B5EF4-FFF2-40B4-BE49-F238E27FC236}">
                <a16:creationId xmlns:a16="http://schemas.microsoft.com/office/drawing/2014/main" id="{B812FD0D-3345-4D97-BED4-5A0590056D2D}"/>
              </a:ext>
            </a:extLst>
          </p:cNvPr>
          <p:cNvSpPr txBox="1"/>
          <p:nvPr/>
        </p:nvSpPr>
        <p:spPr>
          <a:xfrm>
            <a:off x="5105400" y="1710018"/>
            <a:ext cx="3094827"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ea typeface="Calibri" panose="020F0502020204030204" pitchFamily="34" charset="0"/>
              </a:rPr>
              <a:t>LUYỆN TẬP</a:t>
            </a:r>
            <a:endParaRPr lang="en-US" sz="3200" dirty="0">
              <a:solidFill>
                <a:prstClr val="black"/>
              </a:solidFill>
            </a:endParaRPr>
          </a:p>
        </p:txBody>
      </p:sp>
      <p:pic>
        <p:nvPicPr>
          <p:cNvPr id="4" name="Hình ảnh 3">
            <a:extLst>
              <a:ext uri="{FF2B5EF4-FFF2-40B4-BE49-F238E27FC236}">
                <a16:creationId xmlns:a16="http://schemas.microsoft.com/office/drawing/2014/main" id="{65070DB6-3AAA-4E44-BD69-D8EC9843B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2294793"/>
            <a:ext cx="4762500" cy="2857500"/>
          </a:xfrm>
          <a:prstGeom prst="rect">
            <a:avLst/>
          </a:prstGeom>
        </p:spPr>
      </p:pic>
    </p:spTree>
    <p:extLst>
      <p:ext uri="{BB962C8B-B14F-4D97-AF65-F5344CB8AC3E}">
        <p14:creationId xmlns:p14="http://schemas.microsoft.com/office/powerpoint/2010/main" val="16938916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9897" y="461665"/>
            <a:ext cx="7543800" cy="3341428"/>
          </a:xfrm>
          <a:prstGeom prst="rect">
            <a:avLst/>
          </a:prstGeom>
        </p:spPr>
        <p:txBody>
          <a:bodyPr wrap="square">
            <a:spAutoFit/>
          </a:bodyPr>
          <a:lstStyle/>
          <a:p>
            <a:pPr algn="just">
              <a:lnSpc>
                <a:spcPct val="120000"/>
              </a:lnSpc>
              <a:spcAft>
                <a:spcPts val="800"/>
              </a:spcAft>
            </a:pP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8.1/SGK/62:</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Vuông</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gieo</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xúc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xắc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p>
          <a:p>
            <a:pPr indent="180340" algn="just">
              <a:lnSpc>
                <a:spcPct val="120000"/>
              </a:lnSpc>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Liệt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kê</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p>
          <a:p>
            <a:pPr indent="180340" algn="just">
              <a:lnSpc>
                <a:spcPct val="120000"/>
              </a:lnSpc>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Liệt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kê</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thuận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lợi</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cố</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sau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20000"/>
              </a:lnSpc>
              <a:spcBef>
                <a:spcPts val="600"/>
              </a:spcBef>
              <a:spcAft>
                <a:spcPts val="800"/>
              </a:spcAft>
              <a:buFont typeface="Symbol" panose="05050102010706020507" pitchFamily="18" charset="2"/>
              <a:buChar char=""/>
            </a:pP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chấm</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xúc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xắc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20000"/>
              </a:lnSpc>
              <a:spcAft>
                <a:spcPts val="800"/>
              </a:spcAft>
              <a:buFont typeface="Symbol" panose="05050102010706020507" pitchFamily="18" charset="2"/>
              <a:buChar char=""/>
            </a:pP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chấm</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xúc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xắc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nhỏ</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hơn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5”;</a:t>
            </a:r>
          </a:p>
          <a:p>
            <a:pPr marL="342900" lvl="0" indent="-342900" algn="just">
              <a:lnSpc>
                <a:spcPct val="120000"/>
              </a:lnSpc>
              <a:spcAft>
                <a:spcPts val="600"/>
              </a:spcAft>
              <a:buFont typeface="Symbol" panose="05050102010706020507" pitchFamily="18" charset="2"/>
              <a:buChar char=""/>
            </a:pP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chấm</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xúc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xắc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lẻ</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descr="OPL20U25GSXzBJYl68kk8uQGfFKzs7yb1M4KJWUiLk6ZEvGF+qCIPSnY57AbBFCvTW13.22.161+K4lPs7H94VUqPe2XwIsfPRnrXQE//QTEXxb8/8N4CNc6FpgZahzpTjFhMzSA7T/nHJa11DE8Ng2TP3iAmRczFlmslSuUNOgUeb6yRvs0="/>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7535" y="461665"/>
            <a:ext cx="1098698" cy="60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59897" y="3715143"/>
            <a:ext cx="8514641" cy="1200329"/>
          </a:xfrm>
          <a:prstGeom prst="rect">
            <a:avLst/>
          </a:prstGeom>
          <a:noFill/>
        </p:spPr>
        <p:txBody>
          <a:bodyPr wrap="square" rtlCol="0">
            <a:spAutoFit/>
          </a:bodyPr>
          <a:lstStyle/>
          <a:p>
            <a:pPr algn="ctr"/>
            <a:r>
              <a:rPr lang="en-US" sz="2400" b="1" u="sng" dirty="0" err="1">
                <a:solidFill>
                  <a:srgbClr val="FF0000"/>
                </a:solidFill>
                <a:latin typeface="Times New Roman" panose="02020603050405020304" pitchFamily="18" charset="0"/>
                <a:cs typeface="Times New Roman" panose="02020603050405020304" pitchFamily="18" charset="0"/>
              </a:rPr>
              <a:t>Yêu</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cầu</a:t>
            </a:r>
            <a:r>
              <a:rPr lang="en-US" sz="2400" b="1" u="sng" dirty="0">
                <a:solidFill>
                  <a:srgbClr val="FF0000"/>
                </a:solidFill>
                <a:latin typeface="Times New Roman" panose="02020603050405020304" pitchFamily="18" charset="0"/>
                <a:cs typeface="Times New Roman" panose="02020603050405020304" pitchFamily="18" charset="0"/>
              </a:rPr>
              <a:t>:</a:t>
            </a:r>
          </a:p>
          <a:p>
            <a:pPr algn="just"/>
            <a:r>
              <a:rPr lang="en-US" sz="2400" dirty="0">
                <a:solidFill>
                  <a:srgbClr val="0000CC"/>
                </a:solidFill>
                <a:latin typeface="Times New Roman" panose="02020603050405020304" pitchFamily="18" charset="0"/>
                <a:cs typeface="Times New Roman" panose="02020603050405020304" pitchFamily="18" charset="0"/>
              </a:rPr>
              <a:t>HS </a:t>
            </a:r>
            <a:r>
              <a:rPr lang="en-US" sz="2400" dirty="0" err="1">
                <a:solidFill>
                  <a:srgbClr val="0000CC"/>
                </a:solidFill>
                <a:latin typeface="Times New Roman" panose="02020603050405020304" pitchFamily="18" charset="0"/>
                <a:cs typeface="Times New Roman" panose="02020603050405020304" pitchFamily="18" charset="0"/>
              </a:rPr>
              <a:t>Thảo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luận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nhóm</a:t>
            </a:r>
            <a:r>
              <a:rPr lang="en-US" sz="2400" dirty="0">
                <a:solidFill>
                  <a:srgbClr val="0000CC"/>
                </a:solidFill>
                <a:latin typeface="Times New Roman" panose="02020603050405020304" pitchFamily="18" charset="0"/>
                <a:cs typeface="Times New Roman" panose="02020603050405020304" pitchFamily="18" charset="0"/>
              </a:rPr>
              <a:t> 4 (2 </a:t>
            </a:r>
            <a:r>
              <a:rPr lang="en-US" sz="2400" dirty="0" err="1">
                <a:solidFill>
                  <a:srgbClr val="0000CC"/>
                </a:solidFill>
                <a:latin typeface="Times New Roman" panose="02020603050405020304" pitchFamily="18" charset="0"/>
                <a:cs typeface="Times New Roman" panose="02020603050405020304" pitchFamily="18" charset="0"/>
              </a:rPr>
              <a:t>bàn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cạnh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nhau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làm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bài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vào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bảng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nhóm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trong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thời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gian</a:t>
            </a:r>
            <a:r>
              <a:rPr lang="en-US" sz="2400" dirty="0">
                <a:solidFill>
                  <a:srgbClr val="0000CC"/>
                </a:solidFill>
                <a:latin typeface="Times New Roman" panose="02020603050405020304" pitchFamily="18" charset="0"/>
                <a:cs typeface="Times New Roman" panose="02020603050405020304" pitchFamily="18" charset="0"/>
              </a:rPr>
              <a:t> 3 </a:t>
            </a:r>
            <a:r>
              <a:rPr lang="en-US" sz="2400" dirty="0" err="1">
                <a:solidFill>
                  <a:srgbClr val="0000CC"/>
                </a:solidFill>
                <a:latin typeface="Times New Roman" panose="02020603050405020304" pitchFamily="18" charset="0"/>
                <a:cs typeface="Times New Roman" panose="02020603050405020304" pitchFamily="18" charset="0"/>
              </a:rPr>
              <a:t>phút</a:t>
            </a:r>
            <a:r>
              <a:rPr lang="en-US" sz="2400"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045908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iterate type="lt">
                                    <p:tmPct val="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276350"/>
            <a:ext cx="9067800" cy="2718693"/>
            <a:chOff x="0" y="1276350"/>
            <a:chExt cx="9067800" cy="2718693"/>
          </a:xfrm>
        </p:grpSpPr>
        <p:sp>
          <p:nvSpPr>
            <p:cNvPr id="2" name="Rectangle 1"/>
            <p:cNvSpPr/>
            <p:nvPr/>
          </p:nvSpPr>
          <p:spPr>
            <a:xfrm>
              <a:off x="0" y="1276350"/>
              <a:ext cx="7848600" cy="2718693"/>
            </a:xfrm>
            <a:prstGeom prst="rect">
              <a:avLst/>
            </a:prstGeom>
          </p:spPr>
          <p:txBody>
            <a:bodyPr wrap="square">
              <a:spAutoFit/>
            </a:bodyPr>
            <a:lstStyle/>
            <a:p>
              <a:pPr indent="180340" algn="ctr">
                <a:lnSpc>
                  <a:spcPct val="120000"/>
                </a:lnSpc>
                <a:spcAft>
                  <a:spcPts val="800"/>
                </a:spcAft>
              </a:pP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Lời</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20000"/>
                </a:lnSpc>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1; 2; 3; 4; 5; 6. </a:t>
              </a:r>
            </a:p>
            <a:p>
              <a:pPr indent="180340" algn="just">
                <a:lnSpc>
                  <a:spcPct val="120000"/>
                </a:lnSpc>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thuận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lợi</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cố</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{4; 6}</a:t>
              </a:r>
            </a:p>
            <a:p>
              <a:pPr indent="180340" algn="just">
                <a:lnSpc>
                  <a:spcPct val="120000"/>
                </a:lnSpc>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thuận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lợi</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cố</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{1; 2; 3; 4} </a:t>
              </a:r>
            </a:p>
            <a:p>
              <a:pPr indent="180340" algn="just">
                <a:lnSpc>
                  <a:spcPct val="120000"/>
                </a:lnSpc>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thuận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lợi</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cố</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{1; 3; 5} </a:t>
              </a:r>
              <a:endParaRPr lang="en-US" sz="24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9" name="Group 8"/>
            <p:cNvGrpSpPr/>
            <p:nvPr/>
          </p:nvGrpSpPr>
          <p:grpSpPr>
            <a:xfrm>
              <a:off x="7848600" y="1835596"/>
              <a:ext cx="1219200" cy="2138064"/>
              <a:chOff x="7848600" y="1835596"/>
              <a:chExt cx="1219200" cy="2138064"/>
            </a:xfrm>
          </p:grpSpPr>
          <p:cxnSp>
            <p:nvCxnSpPr>
              <p:cNvPr id="6" name="Straight Connector 5"/>
              <p:cNvCxnSpPr/>
              <p:nvPr/>
            </p:nvCxnSpPr>
            <p:spPr>
              <a:xfrm>
                <a:off x="7848600" y="1835596"/>
                <a:ext cx="0" cy="2107754"/>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7" name="TextBox 6"/>
              <p:cNvSpPr txBox="1"/>
              <p:nvPr/>
            </p:nvSpPr>
            <p:spPr>
              <a:xfrm>
                <a:off x="8001000" y="1862866"/>
                <a:ext cx="1066800" cy="46166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4 </a:t>
                </a:r>
                <a:r>
                  <a:rPr lang="en-US" sz="2400" dirty="0" err="1">
                    <a:solidFill>
                      <a:srgbClr val="FF0000"/>
                    </a:solidFill>
                    <a:latin typeface="Times New Roman" panose="02020603050405020304" pitchFamily="18" charset="0"/>
                    <a:cs typeface="Times New Roman" panose="02020603050405020304" pitchFamily="18" charset="0"/>
                  </a:rPr>
                  <a:t>điểm</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992687" y="2934448"/>
                <a:ext cx="1066800" cy="46166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2 </a:t>
                </a:r>
                <a:r>
                  <a:rPr lang="en-US" sz="2400" dirty="0" err="1">
                    <a:solidFill>
                      <a:srgbClr val="FF0000"/>
                    </a:solidFill>
                    <a:latin typeface="Times New Roman" panose="02020603050405020304" pitchFamily="18" charset="0"/>
                    <a:cs typeface="Times New Roman" panose="02020603050405020304" pitchFamily="18" charset="0"/>
                  </a:rPr>
                  <a:t>điểm</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988531" y="2456598"/>
                <a:ext cx="1066800" cy="46166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2 </a:t>
                </a:r>
                <a:r>
                  <a:rPr lang="en-US" sz="2400" dirty="0" err="1">
                    <a:solidFill>
                      <a:srgbClr val="FF0000"/>
                    </a:solidFill>
                    <a:latin typeface="Times New Roman" panose="02020603050405020304" pitchFamily="18" charset="0"/>
                    <a:cs typeface="Times New Roman" panose="02020603050405020304" pitchFamily="18" charset="0"/>
                  </a:rPr>
                  <a:t>điểm</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7977446" y="3511995"/>
                <a:ext cx="1066800" cy="46166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2 </a:t>
                </a:r>
                <a:r>
                  <a:rPr lang="en-US" sz="2400" dirty="0" err="1">
                    <a:solidFill>
                      <a:srgbClr val="FF0000"/>
                    </a:solidFill>
                    <a:latin typeface="Times New Roman" panose="02020603050405020304" pitchFamily="18" charset="0"/>
                    <a:cs typeface="Times New Roman" panose="02020603050405020304" pitchFamily="18" charset="0"/>
                  </a:rPr>
                  <a:t>điểm</a:t>
                </a:r>
                <a:endParaRPr lang="en-US" sz="2400" dirty="0">
                  <a:solidFill>
                    <a:srgbClr val="FF0000"/>
                  </a:solidFill>
                  <a:latin typeface="Times New Roman" panose="02020603050405020304" pitchFamily="18" charset="0"/>
                  <a:cs typeface="Times New Roman" panose="02020603050405020304" pitchFamily="18" charset="0"/>
                </a:endParaRPr>
              </a:p>
            </p:txBody>
          </p:sp>
        </p:grpSp>
      </p:grpSp>
      <p:sp>
        <p:nvSpPr>
          <p:cNvPr id="13" name="Rectangle 12"/>
          <p:cNvSpPr/>
          <p:nvPr/>
        </p:nvSpPr>
        <p:spPr>
          <a:xfrm>
            <a:off x="228600" y="814685"/>
            <a:ext cx="2396810" cy="461665"/>
          </a:xfrm>
          <a:prstGeom prst="rect">
            <a:avLst/>
          </a:prstGeom>
        </p:spPr>
        <p:txBody>
          <a:bodyPr wrap="none">
            <a:spAutoFit/>
          </a:bodyPr>
          <a:lstStyle/>
          <a:p>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8.1/SGK/62:</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p>
        </p:txBody>
      </p:sp>
      <p:sp>
        <p:nvSpPr>
          <p:cNvPr id="11" name="TextBox 10"/>
          <p:cNvSpPr txBox="1"/>
          <p:nvPr/>
        </p:nvSpPr>
        <p:spPr>
          <a:xfrm>
            <a:off x="228600" y="1269134"/>
            <a:ext cx="8305799" cy="830997"/>
          </a:xfrm>
          <a:prstGeom prst="rect">
            <a:avLst/>
          </a:prstGeom>
          <a:noFill/>
        </p:spPr>
        <p:txBody>
          <a:bodyPr wrap="square" rtlCol="0">
            <a:spAutoFit/>
          </a:bodyPr>
          <a:lstStyle/>
          <a:p>
            <a:pPr algn="just"/>
            <a:r>
              <a:rPr lang="en-US" sz="2400" dirty="0">
                <a:solidFill>
                  <a:srgbClr val="0000CC"/>
                </a:solidFill>
                <a:latin typeface="Times New Roman" panose="02020603050405020304" pitchFamily="18" charset="0"/>
                <a:cs typeface="Times New Roman" panose="02020603050405020304" pitchFamily="18" charset="0"/>
              </a:rPr>
              <a:t>2 </a:t>
            </a:r>
            <a:r>
              <a:rPr lang="en-US" sz="2400" dirty="0" err="1">
                <a:solidFill>
                  <a:srgbClr val="0000CC"/>
                </a:solidFill>
                <a:latin typeface="Times New Roman" panose="02020603050405020304" pitchFamily="18" charset="0"/>
                <a:cs typeface="Times New Roman" panose="02020603050405020304" pitchFamily="18" charset="0"/>
              </a:rPr>
              <a:t>nhóm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cạnh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nhau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đổi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bài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chấm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chéo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nhau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theo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đáp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án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biểu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điểm</a:t>
            </a:r>
            <a:r>
              <a:rPr lang="en-US" sz="2400"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982959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p:cNvSpPr/>
          <p:nvPr/>
        </p:nvSpPr>
        <p:spPr>
          <a:xfrm>
            <a:off x="609600" y="514350"/>
            <a:ext cx="3235960" cy="318516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latin typeface="Times New Roman" panose="02020603050405020304" pitchFamily="18" charset="0"/>
                <a:cs typeface="Times New Roman" panose="02020603050405020304" pitchFamily="18" charset="0"/>
              </a:rPr>
              <a:t>HOẠT ĐỘNG</a:t>
            </a:r>
          </a:p>
        </p:txBody>
      </p:sp>
      <p:pic>
        <p:nvPicPr>
          <p:cNvPr id="4" name="Hình ảnh 3" descr="Ảnh có chứa văn bản, đồ chơi, đồ họa véc-tơ, danh thiếp&#10;&#10;Mô tả được tạo tự độ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9225" y="2676087"/>
            <a:ext cx="2320220" cy="2234972"/>
          </a:xfrm>
          <a:prstGeom prst="rect">
            <a:avLst/>
          </a:prstGeom>
        </p:spPr>
      </p:pic>
      <p:sp>
        <p:nvSpPr>
          <p:cNvPr id="2" name="TextBox 10"/>
          <p:cNvSpPr txBox="1"/>
          <p:nvPr/>
        </p:nvSpPr>
        <p:spPr>
          <a:xfrm>
            <a:off x="4075090" y="1815147"/>
            <a:ext cx="2438400" cy="583565"/>
          </a:xfrm>
          <a:prstGeom prst="rect">
            <a:avLst/>
          </a:prstGeom>
          <a:solidFill>
            <a:schemeClr val="accent6">
              <a:lumMod val="40000"/>
              <a:lumOff val="60000"/>
            </a:schemeClr>
          </a:solidFill>
        </p:spPr>
        <p:txBody>
          <a:bodyPr wrap="square">
            <a:spAutoFit/>
          </a:bodyPr>
          <a:lstStyle/>
          <a:p>
            <a:r>
              <a:rPr lang="en-GB" altLang="en-US" sz="3200" b="1" dirty="0">
                <a:solidFill>
                  <a:srgbClr val="FF0000"/>
                </a:solidFill>
                <a:latin typeface="Times New Roman" panose="02020603050405020304" pitchFamily="18" charset="0"/>
              </a:rPr>
              <a:t>VẬN DỤNG</a:t>
            </a:r>
          </a:p>
        </p:txBody>
      </p:sp>
    </p:spTree>
    <p:extLst>
      <p:ext uri="{BB962C8B-B14F-4D97-AF65-F5344CB8AC3E}">
        <p14:creationId xmlns:p14="http://schemas.microsoft.com/office/powerpoint/2010/main" val="40293475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2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2"/>
                                        </p:tgtEl>
                                        <p:attrNameLst>
                                          <p:attrName>style.visibility</p:attrName>
                                        </p:attrNameLst>
                                      </p:cBhvr>
                                      <p:to>
                                        <p:strVal val="visible"/>
                                      </p:to>
                                    </p:set>
                                    <p:anim by="(-#ppt_w*2)" calcmode="lin" valueType="num">
                                      <p:cBhvr rctx="PPT">
                                        <p:cTn id="18" dur="500" autoRev="1" fill="hold">
                                          <p:stCondLst>
                                            <p:cond delay="0"/>
                                          </p:stCondLst>
                                        </p:cTn>
                                        <p:tgtEl>
                                          <p:spTgt spid="2"/>
                                        </p:tgtEl>
                                        <p:attrNameLst>
                                          <p:attrName>ppt_w</p:attrName>
                                        </p:attrNameLst>
                                      </p:cBhvr>
                                    </p:anim>
                                    <p:anim by="(#ppt_w*0.50)" calcmode="lin" valueType="num">
                                      <p:cBhvr>
                                        <p:cTn id="19" dur="500" decel="50000" autoRev="1" fill="hold">
                                          <p:stCondLst>
                                            <p:cond delay="0"/>
                                          </p:stCondLst>
                                        </p:cTn>
                                        <p:tgtEl>
                                          <p:spTgt spid="2"/>
                                        </p:tgtEl>
                                        <p:attrNameLst>
                                          <p:attrName>ppt_x</p:attrName>
                                        </p:attrNameLst>
                                      </p:cBhvr>
                                    </p:anim>
                                    <p:anim from="(-#ppt_h/2)" to="(#ppt_y)" calcmode="lin" valueType="num">
                                      <p:cBhvr>
                                        <p:cTn id="20" dur="1000" fill="hold">
                                          <p:stCondLst>
                                            <p:cond delay="0"/>
                                          </p:stCondLst>
                                        </p:cTn>
                                        <p:tgtEl>
                                          <p:spTgt spid="2"/>
                                        </p:tgtEl>
                                        <p:attrNameLst>
                                          <p:attrName>ppt_y</p:attrName>
                                        </p:attrNameLst>
                                      </p:cBhvr>
                                    </p:anim>
                                    <p:animRot by="21600000">
                                      <p:cBhvr>
                                        <p:cTn id="21"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OPL20U25GSXzBJYl68kk8uQGfFKzs7yb1M4KJWUiLk6ZEvGF+qCIPSnY57AbBFCvTW13.22.161+K4lPs7H94VUqPe2XwIsfPRnrXQE//QTEXxb8/8N4CNc6FpgZahzpTjFhMzSA7T/nHJa11DE8Ng2TP3iAmRczFlmslSuUNOgUeb6yRvs0="/>
          <p:cNvSpPr>
            <a:spLocks noGrp="1"/>
          </p:cNvSpPr>
          <p:nvPr>
            <p:ph idx="1"/>
          </p:nvPr>
        </p:nvSpPr>
        <p:spPr>
          <a:xfrm>
            <a:off x="1442803" y="-1959"/>
            <a:ext cx="7618070" cy="1155185"/>
          </a:xfrm>
        </p:spPr>
        <p:txBody>
          <a:bodyPr>
            <a:noAutofit/>
          </a:bodyPr>
          <a:lstStyle/>
          <a:p>
            <a:pPr algn="just"/>
            <a:r>
              <a:rPr lang="en-US" dirty="0">
                <a:solidFill>
                  <a:srgbClr val="0000CC"/>
                </a:solidFill>
                <a:latin typeface="Times New Roman" panose="02020603050405020304" pitchFamily="18" charset="0"/>
                <a:cs typeface="Times New Roman" panose="02020603050405020304" pitchFamily="18" charset="0"/>
              </a:rPr>
              <a:t>Hiện nay, biển đang bị ô nhiễm trầm trọng bởi rác thải nhựa do con người gây </a:t>
            </a:r>
            <a:r>
              <a:rPr lang="en-US" dirty="0" err="1">
                <a:solidFill>
                  <a:srgbClr val="0000CC"/>
                </a:solidFill>
                <a:latin typeface="Times New Roman" panose="02020603050405020304" pitchFamily="18" charset="0"/>
                <a:cs typeface="Times New Roman" panose="02020603050405020304" pitchFamily="18" charset="0"/>
              </a:rPr>
              <a:t>ra.</a:t>
            </a:r>
            <a:r>
              <a:rPr lang="en-US" dirty="0">
                <a:solidFill>
                  <a:srgbClr val="0000CC"/>
                </a:solidFill>
                <a:latin typeface="Times New Roman" panose="02020603050405020304" pitchFamily="18" charset="0"/>
                <a:cs typeface="Times New Roman" panose="02020603050405020304" pitchFamily="18" charset="0"/>
              </a:rPr>
              <a:t> Rác thải nhựa làm ảnh hưởng nghiêm trọng tới môi trường sống của các loài sinh sống dưới biển. </a:t>
            </a:r>
          </a:p>
        </p:txBody>
      </p:sp>
      <p:pic>
        <p:nvPicPr>
          <p:cNvPr id="4" name="Picture 2" descr="OPL20U25GSXzBJYl68kk8uQGfFKzs7yb1M4KJWUiLk6ZEvGF+qCIPSnY57AbBFCvTW13.22.161+K4lPs7H94VUqPe2XwIsfPRnrXQE//QTEXxb8/8N4CNc6FpgZahzpTjFhMzSA7T/nHJa11DE8Ng2TP3iAmRczFlmslSuUNOgUeb6yRvs0=">
            <a:extLst>
              <a:ext uri="{FF2B5EF4-FFF2-40B4-BE49-F238E27FC236}">
                <a16:creationId xmlns:a16="http://schemas.microsoft.com/office/drawing/2014/main" id="{DE129678-E36F-429C-BB3E-0DD2F3B041B8}"/>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99" b="99104" l="20400" r="79600">
                        <a14:foregroundMark x1="20400" y1="34030" x2="24800" y2="38209"/>
                        <a14:foregroundMark x1="22267" y1="69254" x2="26133" y2="69254"/>
                        <a14:foregroundMark x1="43467" y1="96716" x2="48133" y2="90448"/>
                        <a14:foregroundMark x1="56000" y1="96418" x2="58933" y2="97015"/>
                        <a14:foregroundMark x1="79733" y1="48657" x2="76800" y2="56716"/>
                        <a14:foregroundMark x1="79067" y1="51940" x2="76667" y2="38806"/>
                        <a14:foregroundMark x1="64667" y1="12836" x2="58800" y2="2090"/>
                        <a14:foregroundMark x1="58800" y1="2090" x2="56267" y2="8060"/>
                        <a14:foregroundMark x1="49867" y1="3582" x2="42400" y2="299"/>
                        <a14:foregroundMark x1="42400" y1="299" x2="41200" y2="5075"/>
                        <a14:foregroundMark x1="34800" y1="46269" x2="37200" y2="40000"/>
                        <a14:foregroundMark x1="43867" y1="17015" x2="49200" y2="33433"/>
                        <a14:foregroundMark x1="49200" y1="33433" x2="49600" y2="14925"/>
                        <a14:foregroundMark x1="49600" y1="14925" x2="41600" y2="14030"/>
                        <a14:foregroundMark x1="41600" y1="14030" x2="42267" y2="28657"/>
                        <a14:foregroundMark x1="70133" y1="14925" x2="37867" y2="10448"/>
                        <a14:foregroundMark x1="37867" y1="10448" x2="30933" y2="22687"/>
                        <a14:foregroundMark x1="30933" y1="22687" x2="30133" y2="64478"/>
                        <a14:foregroundMark x1="30133" y1="64478" x2="39067" y2="82985"/>
                        <a14:foregroundMark x1="39067" y1="82985" x2="55600" y2="82388"/>
                        <a14:foregroundMark x1="55600" y1="82388" x2="65867" y2="82985"/>
                        <a14:foregroundMark x1="65867" y1="82985" x2="71600" y2="66866"/>
                        <a14:foregroundMark x1="71600" y1="66866" x2="72133" y2="25075"/>
                        <a14:foregroundMark x1="72133" y1="25075" x2="69733" y2="14030"/>
                        <a14:foregroundMark x1="68800" y1="21791" x2="65067" y2="24179"/>
                        <a14:foregroundMark x1="65600" y1="16418" x2="69200" y2="26269"/>
                        <a14:foregroundMark x1="57200" y1="17015" x2="59067" y2="31642"/>
                        <a14:foregroundMark x1="59067" y1="31642" x2="62133" y2="20299"/>
                        <a14:foregroundMark x1="46800" y1="28060" x2="45200" y2="29851"/>
                        <a14:foregroundMark x1="35867" y1="41493" x2="36933" y2="38507"/>
                        <a14:foregroundMark x1="58000" y1="46567" x2="48933" y2="50448"/>
                        <a14:foregroundMark x1="48933" y1="50448" x2="48267" y2="66866"/>
                        <a14:foregroundMark x1="48267" y1="66866" x2="55733" y2="48060"/>
                        <a14:foregroundMark x1="55733" y1="48060" x2="51867" y2="62090"/>
                        <a14:foregroundMark x1="51867" y1="62090" x2="52667" y2="63881"/>
                        <a14:foregroundMark x1="49200" y1="44776" x2="46000" y2="59104"/>
                        <a14:foregroundMark x1="46000" y1="59104" x2="46267" y2="55821"/>
                        <a14:foregroundMark x1="42933" y1="33433" x2="42800" y2="42985"/>
                        <a14:foregroundMark x1="64933" y1="30149" x2="64800" y2="23582"/>
                        <a14:foregroundMark x1="36667" y1="68358" x2="36533" y2="51642"/>
                        <a14:foregroundMark x1="36533" y1="51642" x2="29733" y2="59701"/>
                        <a14:foregroundMark x1="29733" y1="59701" x2="33200" y2="74328"/>
                        <a14:foregroundMark x1="33200" y1="74328" x2="37867" y2="62687"/>
                        <a14:foregroundMark x1="37867" y1="62687" x2="37733" y2="59403"/>
                        <a14:foregroundMark x1="67600" y1="33731" x2="65733" y2="51045"/>
                        <a14:foregroundMark x1="64800" y1="37015" x2="61200" y2="49851"/>
                        <a14:foregroundMark x1="61200" y1="49851" x2="63467" y2="36418"/>
                        <a14:foregroundMark x1="20667" y1="35522" x2="24933" y2="31045"/>
                        <a14:foregroundMark x1="23733" y1="39104" x2="23867" y2="40000"/>
                        <a14:foregroundMark x1="24533" y1="66866" x2="22933" y2="73731"/>
                        <a14:foregroundMark x1="23733" y1="62388" x2="25333" y2="59701"/>
                        <a14:foregroundMark x1="23333" y1="75522" x2="24533" y2="79701"/>
                        <a14:foregroundMark x1="47867" y1="99104" x2="48267" y2="89552"/>
                        <a14:foregroundMark x1="78267" y1="51045" x2="76267" y2="38507"/>
                      </a14:backgroundRemoval>
                    </a14:imgEffect>
                  </a14:imgLayer>
                </a14:imgProps>
              </a:ext>
              <a:ext uri="{28A0092B-C50C-407E-A947-70E740481C1C}">
                <a14:useLocalDpi xmlns:a14="http://schemas.microsoft.com/office/drawing/2010/main" val="0"/>
              </a:ext>
            </a:extLst>
          </a:blip>
          <a:srcRect l="19229" r="18711"/>
          <a:stretch/>
        </p:blipFill>
        <p:spPr bwMode="auto">
          <a:xfrm>
            <a:off x="0" y="1"/>
            <a:ext cx="1521502" cy="10950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OPL20U25GSXzBJYl68kk8uQGfFKzs7yb1M4KJWUiLk6ZEvGF+qCIPSnY57AbBFCvTW13.22.161+K4lPs7H94VUqPe2XwIsfPRnrXQE//QTEXxb8/8N4CNc6FpgZahzpTjFhMzSA7T/nHJa11DE8Ng2TP3iAmRczFlmslSuUNOgUeb6yRvs0="/>
          <p:cNvPicPr>
            <a:picLocks noChangeAspect="1"/>
          </p:cNvPicPr>
          <p:nvPr/>
        </p:nvPicPr>
        <p:blipFill>
          <a:blip r:embed="rId6"/>
          <a:stretch>
            <a:fillRect/>
          </a:stretch>
        </p:blipFill>
        <p:spPr>
          <a:xfrm>
            <a:off x="565694" y="1581150"/>
            <a:ext cx="2298328" cy="1544226"/>
          </a:xfrm>
          <a:prstGeom prst="rect">
            <a:avLst/>
          </a:prstGeom>
        </p:spPr>
      </p:pic>
      <p:pic>
        <p:nvPicPr>
          <p:cNvPr id="6" name="Picture 5" descr="OPL20U25GSXzBJYl68kk8uQGfFKzs7yb1M4KJWUiLk6ZEvGF+qCIPSnY57AbBFCvTW13.22.161+K4lPs7H94VUqPe2XwIsfPRnrXQE//QTEXxb8/8N4CNc6FpgZahzpTjFhMzSA7T/nHJa11DE8Ng2TP3iAmRczFlmslSuUNOgUeb6yRvs0="/>
          <p:cNvPicPr>
            <a:picLocks noChangeAspect="1"/>
          </p:cNvPicPr>
          <p:nvPr/>
        </p:nvPicPr>
        <p:blipFill>
          <a:blip r:embed="rId7"/>
          <a:stretch>
            <a:fillRect/>
          </a:stretch>
        </p:blipFill>
        <p:spPr>
          <a:xfrm>
            <a:off x="565695" y="3173536"/>
            <a:ext cx="2298327" cy="1513132"/>
          </a:xfrm>
          <a:prstGeom prst="rect">
            <a:avLst/>
          </a:prstGeom>
        </p:spPr>
      </p:pic>
      <p:sp>
        <p:nvSpPr>
          <p:cNvPr id="8" name="Rectangle 7" descr="OPL20U25GSXzBJYl68kk8uQGfFKzs7yb1M4KJWUiLk6ZEvGF+qCIPSnY57AbBFCvTW13.22.161+K4lPs7H94VUqPe2XwIsfPRnrXQE//QTEXxb8/8N4CNc6FpgZahzpTjFhMzSA7T/nHJa11DE8Ng2TP3iAmRczFlmslSuUNOgUeb6yRvs0="/>
          <p:cNvSpPr/>
          <p:nvPr/>
        </p:nvSpPr>
        <p:spPr>
          <a:xfrm>
            <a:off x="1442803" y="4705350"/>
            <a:ext cx="6569747" cy="438582"/>
          </a:xfrm>
          <a:prstGeom prst="rect">
            <a:avLst/>
          </a:prstGeom>
          <a:noFill/>
        </p:spPr>
        <p:txBody>
          <a:bodyPr wrap="none" lIns="68580" tIns="34290" rIns="68580" bIns="34290">
            <a:spAutoFit/>
          </a:bodyPr>
          <a:lstStyle/>
          <a:p>
            <a:r>
              <a:rPr lang="vi-VN" sz="2400" b="1" dirty="0">
                <a:solidFill>
                  <a:srgbClr val="FF0000"/>
                </a:solidFill>
                <a:latin typeface="Times New Roman" panose="02020603050405020304" pitchFamily="18" charset="0"/>
                <a:cs typeface="Times New Roman" panose="02020603050405020304" pitchFamily="18" charset="0"/>
              </a:rPr>
              <a:t>Rác thải nhựa - tử thần của các loài sinh vật biển</a:t>
            </a:r>
          </a:p>
        </p:txBody>
      </p:sp>
      <p:pic>
        <p:nvPicPr>
          <p:cNvPr id="24582" name="Picture 6" descr="OPL20U25GSXzBJYl68kk8uQGfFKzs7yb1M4KJWUiLk6ZEvGF+qCIPSnY57AbBFCvTW13.22.161+K4lPs7H94VUqPe2XwIsfPRnrXQE//QTEXxb8/8N4CNc6FpgZahzpTjFhMzSA7T/nHJa11DE8Ng2TP3iAmRczFlmslSuUNOgUeb6yRvs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48400" y="1581150"/>
            <a:ext cx="2072086" cy="2810889"/>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OPL20U25GSXzBJYl68kk8uQGfFKzs7yb1M4KJWUiLk6ZEvGF+qCIPSnY57AbBFCvTW13.22.161+K4lPs7H94VUqPe2XwIsfPRnrXQE//QTEXxb8/8N4CNc6FpgZahzpTjFhMzSA7T/nHJa11DE8Ng2TP3iAmRczFlmslSuUNOgUeb6yRvs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89641" y="3173535"/>
            <a:ext cx="2107517" cy="1513132"/>
          </a:xfrm>
          <a:prstGeom prst="rect">
            <a:avLst/>
          </a:prstGeom>
          <a:noFill/>
          <a:extLst>
            <a:ext uri="{909E8E84-426E-40DD-AFC4-6F175D3DCCD1}">
              <a14:hiddenFill xmlns:a14="http://schemas.microsoft.com/office/drawing/2010/main">
                <a:solidFill>
                  <a:srgbClr val="FFFFFF"/>
                </a:solidFill>
              </a14:hiddenFill>
            </a:ext>
          </a:extLst>
        </p:spPr>
      </p:pic>
      <p:pic>
        <p:nvPicPr>
          <p:cNvPr id="24586" name="Picture 10" descr="OPL20U25GSXzBJYl68kk8uQGfFKzs7yb1M4KJWUiLk6ZEvGF+qCIPSnY57AbBFCvTW13.22.161+K4lPs7H94VUqPe2XwIsfPRnrXQE//QTEXxb8/8N4CNc6FpgZahzpTjFhMzSA7T/nHJa11DE8Ng2TP3iAmRczFlmslSuUNOgUeb6yRvs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89642" y="1581150"/>
            <a:ext cx="2107517" cy="1471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18826"/>
      </p:ext>
    </p:extLst>
  </p:cSld>
  <p:clrMapOvr>
    <a:masterClrMapping/>
  </p:clrMapOvr>
  <p:transition spd="slow">
    <p:push dir="u"/>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4582"/>
                                        </p:tgtEl>
                                        <p:attrNameLst>
                                          <p:attrName>style.visibility</p:attrName>
                                        </p:attrNameLst>
                                      </p:cBhvr>
                                      <p:to>
                                        <p:strVal val="visible"/>
                                      </p:to>
                                    </p:set>
                                    <p:animEffect transition="in" filter="fade">
                                      <p:cBhvr>
                                        <p:cTn id="15" dur="1000"/>
                                        <p:tgtEl>
                                          <p:spTgt spid="24582"/>
                                        </p:tgtEl>
                                      </p:cBhvr>
                                    </p:animEffect>
                                    <p:anim calcmode="lin" valueType="num">
                                      <p:cBhvr>
                                        <p:cTn id="16" dur="1000" fill="hold"/>
                                        <p:tgtEl>
                                          <p:spTgt spid="24582"/>
                                        </p:tgtEl>
                                        <p:attrNameLst>
                                          <p:attrName>ppt_x</p:attrName>
                                        </p:attrNameLst>
                                      </p:cBhvr>
                                      <p:tavLst>
                                        <p:tav tm="0">
                                          <p:val>
                                            <p:strVal val="#ppt_x"/>
                                          </p:val>
                                        </p:tav>
                                        <p:tav tm="100000">
                                          <p:val>
                                            <p:strVal val="#ppt_x"/>
                                          </p:val>
                                        </p:tav>
                                      </p:tavLst>
                                    </p:anim>
                                    <p:anim calcmode="lin" valueType="num">
                                      <p:cBhvr>
                                        <p:cTn id="17" dur="1000" fill="hold"/>
                                        <p:tgtEl>
                                          <p:spTgt spid="2458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4586"/>
                                        </p:tgtEl>
                                        <p:attrNameLst>
                                          <p:attrName>style.visibility</p:attrName>
                                        </p:attrNameLst>
                                      </p:cBhvr>
                                      <p:to>
                                        <p:strVal val="visible"/>
                                      </p:to>
                                    </p:set>
                                    <p:anim calcmode="lin" valueType="num">
                                      <p:cBhvr>
                                        <p:cTn id="29" dur="500" fill="hold"/>
                                        <p:tgtEl>
                                          <p:spTgt spid="24586"/>
                                        </p:tgtEl>
                                        <p:attrNameLst>
                                          <p:attrName>ppt_w</p:attrName>
                                        </p:attrNameLst>
                                      </p:cBhvr>
                                      <p:tavLst>
                                        <p:tav tm="0">
                                          <p:val>
                                            <p:fltVal val="0"/>
                                          </p:val>
                                        </p:tav>
                                        <p:tav tm="100000">
                                          <p:val>
                                            <p:strVal val="#ppt_w"/>
                                          </p:val>
                                        </p:tav>
                                      </p:tavLst>
                                    </p:anim>
                                    <p:anim calcmode="lin" valueType="num">
                                      <p:cBhvr>
                                        <p:cTn id="30" dur="500" fill="hold"/>
                                        <p:tgtEl>
                                          <p:spTgt spid="24586"/>
                                        </p:tgtEl>
                                        <p:attrNameLst>
                                          <p:attrName>ppt_h</p:attrName>
                                        </p:attrNameLst>
                                      </p:cBhvr>
                                      <p:tavLst>
                                        <p:tav tm="0">
                                          <p:val>
                                            <p:fltVal val="0"/>
                                          </p:val>
                                        </p:tav>
                                        <p:tav tm="100000">
                                          <p:val>
                                            <p:strVal val="#ppt_h"/>
                                          </p:val>
                                        </p:tav>
                                      </p:tavLst>
                                    </p:anim>
                                    <p:animEffect transition="in" filter="fade">
                                      <p:cBhvr>
                                        <p:cTn id="31" dur="500"/>
                                        <p:tgtEl>
                                          <p:spTgt spid="2458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4584"/>
                                        </p:tgtEl>
                                        <p:attrNameLst>
                                          <p:attrName>style.visibility</p:attrName>
                                        </p:attrNameLst>
                                      </p:cBhvr>
                                      <p:to>
                                        <p:strVal val="visible"/>
                                      </p:to>
                                    </p:set>
                                    <p:animEffect transition="in" filter="fade">
                                      <p:cBhvr>
                                        <p:cTn id="36" dur="5000"/>
                                        <p:tgtEl>
                                          <p:spTgt spid="2458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L20U25GSXzBJYl68kk8uQGfFKzs7yb1M4KJWUiLk6ZEvGF+qCIPSnY57AbBFCvTW13.22.161+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4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OPL20U25GSXzBJYl68kk8uQGfFKzs7yb1M4KJWUiLk6ZEvGF+qCIPSnY57AbBFCvTW13.22.161+K4lPs7H94VUqPe2XwIsfPRnrXQE//QTEXxb8/8N4CNc6FpgZahzpTjFhMzSA7T/nHJa11DE8Ng2TP3iAmRczFlmslSuUNOgUeb6yRvs0=">
            <a:hlinkClick r:id="rId5" action="ppaction://hlinksldjump"/>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2844093" y="3790950"/>
            <a:ext cx="5156907" cy="114274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descr="OPL20U25GSXzBJYl68kk8uQGfFKzs7yb1M4KJWUiLk6ZEvGF+qCIPSnY57AbBFCvTW13.22.161+K4lPs7H94VUqPe2XwIsfPRnrXQE//QTEXxb8/8N4CNc6FpgZahzpTjFhMzSA7T/nHJa11DE8Ng2TP3iAmRczFlmslSuUNOgUeb6yRvs0="/>
          <p:cNvSpPr/>
          <p:nvPr/>
        </p:nvSpPr>
        <p:spPr>
          <a:xfrm>
            <a:off x="3754220" y="4089498"/>
            <a:ext cx="3606991" cy="438582"/>
          </a:xfrm>
          <a:prstGeom prst="rect">
            <a:avLst/>
          </a:prstGeom>
          <a:noFill/>
        </p:spPr>
        <p:txBody>
          <a:bodyPr wrap="square" lIns="68580" tIns="34290" rIns="68580" bIns="34290">
            <a:spAutoFit/>
          </a:bodyPr>
          <a:lstStyle/>
          <a:p>
            <a:pPr algn="ctr"/>
            <a:r>
              <a:rPr lang="en-US" sz="2400" b="1" dirty="0">
                <a:ln w="18000">
                  <a:solidFill>
                    <a:srgbClr val="ED7D31">
                      <a:satMod val="140000"/>
                    </a:srgbClr>
                  </a:solidFill>
                  <a:prstDash val="solid"/>
                  <a:miter lim="800000"/>
                </a:ln>
                <a:solidFill>
                  <a:srgbClr val="FF0000"/>
                </a:solidFill>
                <a:effectLst>
                  <a:outerShdw blurRad="25500" dist="23000" dir="7020000" algn="tl">
                    <a:srgbClr val="000000">
                      <a:alpha val="50000"/>
                    </a:srgbClr>
                  </a:outerShdw>
                </a:effectLst>
                <a:latin typeface="Palatino Linotype" pitchFamily="18" charset="0"/>
              </a:rPr>
              <a:t>GIẢI CỨU BIỂN XANH</a:t>
            </a:r>
          </a:p>
        </p:txBody>
      </p:sp>
      <p:pic>
        <p:nvPicPr>
          <p:cNvPr id="4" name="Picture 3" descr="OPL20U25GSXzBJYl68kk8uQGfFKzs7yb1M4KJWUiLk6ZEvGF+qCIPSnY57AbBFCvTW13.22.161+K4lPs7H94VUqPe2XwIsfPRnrXQE//QTEXxb8/8N4CNc6FpgZahzpTjFhMzSA7T/nHJa11DE8Ng2TP3iAmRczFlmslSuUNOgUeb6yRvs0=">
            <a:hlinkClick r:id="rId8" action="ppaction://hlinksldjump"/>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65282" y="-60583"/>
            <a:ext cx="1178719" cy="1178719"/>
          </a:xfrm>
          <a:prstGeom prst="rect">
            <a:avLst/>
          </a:prstGeom>
        </p:spPr>
      </p:pic>
    </p:spTree>
    <p:extLst>
      <p:ext uri="{BB962C8B-B14F-4D97-AF65-F5344CB8AC3E}">
        <p14:creationId xmlns:p14="http://schemas.microsoft.com/office/powerpoint/2010/main" val="1649814509"/>
      </p:ext>
    </p:extLst>
  </p:cSld>
  <p:clrMapOvr>
    <a:masterClrMapping/>
  </p:clrMapOvr>
  <p:transition spd="slow">
    <p:push dir="u"/>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6" presetClass="emph" presetSubtype="0" repeatCount="indefinite" fill="hold" grpId="1" nodeType="withEffect">
                                  <p:stCondLst>
                                    <p:cond delay="0"/>
                                  </p:stCondLst>
                                  <p:childTnLst>
                                    <p:animEffect transition="out" filter="fade">
                                      <p:cBhvr>
                                        <p:cTn id="16" dur="500" tmFilter="0, 0; .2, .5; .8, .5; 1, 0"/>
                                        <p:tgtEl>
                                          <p:spTgt spid="6"/>
                                        </p:tgtEl>
                                      </p:cBhvr>
                                    </p:animEffect>
                                    <p:animScale>
                                      <p:cBhvr>
                                        <p:cTn id="1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13.22.161+K4lPs7H94VUqPe2XwIsfPRnrXQE//QTEXxb8/8N4CNc6FpgZahzpTjFhMzSA7T/nHJa11DE8Ng2TP3iAmRczFlmslSuUNOgUeb6yRvs0="/>
          <p:cNvSpPr>
            <a:spLocks noGrp="1"/>
          </p:cNvSpPr>
          <p:nvPr>
            <p:ph type="title"/>
          </p:nvPr>
        </p:nvSpPr>
        <p:spPr>
          <a:xfrm>
            <a:off x="2134351" y="-83130"/>
            <a:ext cx="3778895" cy="806116"/>
          </a:xfrm>
        </p:spPr>
        <p:txBody>
          <a:bodyPr/>
          <a:lstStyle/>
          <a:p>
            <a:pPr algn="ctr"/>
            <a:r>
              <a:rPr lang="en-US" b="1" dirty="0">
                <a:solidFill>
                  <a:srgbClr val="FF0000"/>
                </a:solidFill>
                <a:latin typeface="Times New Roman" panose="02020603050405020304" pitchFamily="18" charset="0"/>
                <a:cs typeface="Times New Roman" panose="02020603050405020304" pitchFamily="18" charset="0"/>
              </a:rPr>
              <a:t> </a:t>
            </a:r>
            <a:r>
              <a:rPr lang="en-US" sz="3000" b="1" dirty="0">
                <a:solidFill>
                  <a:srgbClr val="FF0000"/>
                </a:solidFill>
                <a:latin typeface="Times New Roman" panose="02020603050405020304" pitchFamily="18" charset="0"/>
                <a:cs typeface="Times New Roman" panose="02020603050405020304" pitchFamily="18" charset="0"/>
              </a:rPr>
              <a:t>LUẬT CHƠI</a:t>
            </a:r>
            <a:endParaRPr lang="vi-VN" sz="3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descr="OPL20U25GSXzBJYl68kk8uQGfFKzs7yb1M4KJWUiLk6ZEvGF+qCIPSnY57AbBFCvTW13.22.161+K4lPs7H94VUqPe2XwIsfPRnrXQE//QTEXxb8/8N4CNc6FpgZahzpTjFhMzSA7T/nHJa11DE8Ng2TP3iAmRczFlmslSuUNOgUeb6yRvs0="/>
          <p:cNvSpPr>
            <a:spLocks noGrp="1"/>
          </p:cNvSpPr>
          <p:nvPr>
            <p:ph idx="1"/>
          </p:nvPr>
        </p:nvSpPr>
        <p:spPr>
          <a:xfrm>
            <a:off x="1517073" y="914805"/>
            <a:ext cx="7315200" cy="3401048"/>
          </a:xfrm>
        </p:spPr>
        <p:txBody>
          <a:bodyPr>
            <a:noAutofit/>
          </a:bodyPr>
          <a:lstStyle/>
          <a:p>
            <a:pPr algn="just"/>
            <a:r>
              <a:rPr lang="en-US" dirty="0">
                <a:solidFill>
                  <a:srgbClr val="0000CC"/>
                </a:solidFill>
                <a:latin typeface="Times New Roman" panose="02020603050405020304" pitchFamily="18" charset="0"/>
                <a:cs typeface="Times New Roman" panose="02020603050405020304" pitchFamily="18" charset="0"/>
              </a:rPr>
              <a:t>Em hãy tham gia dọn dẹp các rác thải nhựa dưới đáy biển,  “Giải cứu biển xanh” bằng cách lựa chọn và vượt qua các câu hỏi tương ứng với mỗi loại rác thải có trong hình.</a:t>
            </a:r>
          </a:p>
          <a:p>
            <a:pPr algn="just"/>
            <a:r>
              <a:rPr lang="en-US" dirty="0">
                <a:solidFill>
                  <a:srgbClr val="0000CC"/>
                </a:solidFill>
                <a:latin typeface="Times New Roman" panose="02020603050405020304" pitchFamily="18" charset="0"/>
                <a:cs typeface="Times New Roman" panose="02020603050405020304" pitchFamily="18" charset="0"/>
              </a:rPr>
              <a:t>Mỗi câu hỏi đưa ra các em có tối đa 10 giây suy nghĩ và trả lời. </a:t>
            </a:r>
          </a:p>
          <a:p>
            <a:pPr algn="just"/>
            <a:r>
              <a:rPr lang="en-US" dirty="0">
                <a:solidFill>
                  <a:srgbClr val="0000CC"/>
                </a:solidFill>
                <a:latin typeface="Times New Roman" panose="02020603050405020304" pitchFamily="18" charset="0"/>
                <a:cs typeface="Times New Roman" panose="02020603050405020304" pitchFamily="18" charset="0"/>
              </a:rPr>
              <a:t>Trả lời đúng một câu là em đã dọn sạch được 1 loại rác trong biển rồi đấy.</a:t>
            </a:r>
          </a:p>
          <a:p>
            <a:pPr algn="just"/>
            <a:r>
              <a:rPr lang="en-US" dirty="0">
                <a:solidFill>
                  <a:srgbClr val="0000CC"/>
                </a:solidFill>
                <a:latin typeface="Times New Roman" panose="02020603050405020304" pitchFamily="18" charset="0"/>
                <a:cs typeface="Times New Roman" panose="02020603050405020304" pitchFamily="18" charset="0"/>
              </a:rPr>
              <a:t>Nếu trả lời sai, loại rác thải đó chưa được dọn sạch.</a:t>
            </a:r>
          </a:p>
          <a:p>
            <a:pPr marL="0" indent="0">
              <a:buNone/>
            </a:pPr>
            <a:endParaRPr lang="en-US" dirty="0">
              <a:solidFill>
                <a:srgbClr val="0000CC"/>
              </a:solidFill>
              <a:latin typeface="Times New Roman" panose="02020603050405020304" pitchFamily="18" charset="0"/>
              <a:cs typeface="Times New Roman" panose="02020603050405020304" pitchFamily="18" charset="0"/>
            </a:endParaRPr>
          </a:p>
        </p:txBody>
      </p:sp>
      <p:pic>
        <p:nvPicPr>
          <p:cNvPr id="4" name="Picture 2" descr="OPL20U25GSXzBJYl68kk8uQGfFKzs7yb1M4KJWUiLk6ZEvGF+qCIPSnY57AbBFCvTW13.22.161+K4lPs7H94VUqPe2XwIsfPRnrXQE//QTEXxb8/8N4CNc6FpgZahzpTjFhMzSA7T/nHJa11DE8Ng2TP3iAmRczFlmslSuUNOgUeb6yRvs0=">
            <a:extLst>
              <a:ext uri="{FF2B5EF4-FFF2-40B4-BE49-F238E27FC236}">
                <a16:creationId xmlns:a16="http://schemas.microsoft.com/office/drawing/2014/main" id="{DE129678-E36F-429C-BB3E-0DD2F3B041B8}"/>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99" b="99104" l="20400" r="79600">
                        <a14:foregroundMark x1="20400" y1="34030" x2="24800" y2="38209"/>
                        <a14:foregroundMark x1="22267" y1="69254" x2="26133" y2="69254"/>
                        <a14:foregroundMark x1="43467" y1="96716" x2="48133" y2="90448"/>
                        <a14:foregroundMark x1="56000" y1="96418" x2="58933" y2="97015"/>
                        <a14:foregroundMark x1="79733" y1="48657" x2="76800" y2="56716"/>
                        <a14:foregroundMark x1="79067" y1="51940" x2="76667" y2="38806"/>
                        <a14:foregroundMark x1="64667" y1="12836" x2="58800" y2="2090"/>
                        <a14:foregroundMark x1="58800" y1="2090" x2="56267" y2="8060"/>
                        <a14:foregroundMark x1="49867" y1="3582" x2="42400" y2="299"/>
                        <a14:foregroundMark x1="42400" y1="299" x2="41200" y2="5075"/>
                        <a14:foregroundMark x1="34800" y1="46269" x2="37200" y2="40000"/>
                        <a14:foregroundMark x1="43867" y1="17015" x2="49200" y2="33433"/>
                        <a14:foregroundMark x1="49200" y1="33433" x2="49600" y2="14925"/>
                        <a14:foregroundMark x1="49600" y1="14925" x2="41600" y2="14030"/>
                        <a14:foregroundMark x1="41600" y1="14030" x2="42267" y2="28657"/>
                        <a14:foregroundMark x1="70133" y1="14925" x2="37867" y2="10448"/>
                        <a14:foregroundMark x1="37867" y1="10448" x2="30933" y2="22687"/>
                        <a14:foregroundMark x1="30933" y1="22687" x2="30133" y2="64478"/>
                        <a14:foregroundMark x1="30133" y1="64478" x2="39067" y2="82985"/>
                        <a14:foregroundMark x1="39067" y1="82985" x2="55600" y2="82388"/>
                        <a14:foregroundMark x1="55600" y1="82388" x2="65867" y2="82985"/>
                        <a14:foregroundMark x1="65867" y1="82985" x2="71600" y2="66866"/>
                        <a14:foregroundMark x1="71600" y1="66866" x2="72133" y2="25075"/>
                        <a14:foregroundMark x1="72133" y1="25075" x2="69733" y2="14030"/>
                        <a14:foregroundMark x1="68800" y1="21791" x2="65067" y2="24179"/>
                        <a14:foregroundMark x1="65600" y1="16418" x2="69200" y2="26269"/>
                        <a14:foregroundMark x1="57200" y1="17015" x2="59067" y2="31642"/>
                        <a14:foregroundMark x1="59067" y1="31642" x2="62133" y2="20299"/>
                        <a14:foregroundMark x1="46800" y1="28060" x2="45200" y2="29851"/>
                        <a14:foregroundMark x1="35867" y1="41493" x2="36933" y2="38507"/>
                        <a14:foregroundMark x1="58000" y1="46567" x2="48933" y2="50448"/>
                        <a14:foregroundMark x1="48933" y1="50448" x2="48267" y2="66866"/>
                        <a14:foregroundMark x1="48267" y1="66866" x2="55733" y2="48060"/>
                        <a14:foregroundMark x1="55733" y1="48060" x2="51867" y2="62090"/>
                        <a14:foregroundMark x1="51867" y1="62090" x2="52667" y2="63881"/>
                        <a14:foregroundMark x1="49200" y1="44776" x2="46000" y2="59104"/>
                        <a14:foregroundMark x1="46000" y1="59104" x2="46267" y2="55821"/>
                        <a14:foregroundMark x1="42933" y1="33433" x2="42800" y2="42985"/>
                        <a14:foregroundMark x1="64933" y1="30149" x2="64800" y2="23582"/>
                        <a14:foregroundMark x1="36667" y1="68358" x2="36533" y2="51642"/>
                        <a14:foregroundMark x1="36533" y1="51642" x2="29733" y2="59701"/>
                        <a14:foregroundMark x1="29733" y1="59701" x2="33200" y2="74328"/>
                        <a14:foregroundMark x1="33200" y1="74328" x2="37867" y2="62687"/>
                        <a14:foregroundMark x1="37867" y1="62687" x2="37733" y2="59403"/>
                        <a14:foregroundMark x1="67600" y1="33731" x2="65733" y2="51045"/>
                        <a14:foregroundMark x1="64800" y1="37015" x2="61200" y2="49851"/>
                        <a14:foregroundMark x1="61200" y1="49851" x2="63467" y2="36418"/>
                        <a14:foregroundMark x1="20667" y1="35522" x2="24933" y2="31045"/>
                        <a14:foregroundMark x1="23733" y1="39104" x2="23867" y2="40000"/>
                        <a14:foregroundMark x1="24533" y1="66866" x2="22933" y2="73731"/>
                        <a14:foregroundMark x1="23733" y1="62388" x2="25333" y2="59701"/>
                        <a14:foregroundMark x1="23333" y1="75522" x2="24533" y2="79701"/>
                        <a14:foregroundMark x1="47867" y1="99104" x2="48267" y2="89552"/>
                        <a14:foregroundMark x1="78267" y1="51045" x2="76267" y2="38507"/>
                      </a14:backgroundRemoval>
                    </a14:imgEffect>
                  </a14:imgLayer>
                </a14:imgProps>
              </a:ext>
              <a:ext uri="{28A0092B-C50C-407E-A947-70E740481C1C}">
                <a14:useLocalDpi xmlns:a14="http://schemas.microsoft.com/office/drawing/2010/main" val="0"/>
              </a:ext>
            </a:extLst>
          </a:blip>
          <a:srcRect l="19229" r="18711"/>
          <a:stretch/>
        </p:blipFill>
        <p:spPr bwMode="auto">
          <a:xfrm>
            <a:off x="24422" y="11178"/>
            <a:ext cx="1651978" cy="11889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descr="OPL20U25GSXzBJYl68kk8uQGfFKzs7yb1M4KJWUiLk6ZEvGF+qCIPSnY57AbBFCvTW13.22.161+K4lPs7H94VUqPe2XwIsfPRnrXQE//QTEXxb8/8N4CNc6FpgZahzpTjFhMzSA7T/nHJa11DE8Ng2TP3iAmRczFlmslSuUNOgUeb6yRvs0="/>
          <p:cNvSpPr/>
          <p:nvPr/>
        </p:nvSpPr>
        <p:spPr>
          <a:xfrm>
            <a:off x="457200" y="4566424"/>
            <a:ext cx="8292976" cy="438582"/>
          </a:xfrm>
          <a:prstGeom prst="rect">
            <a:avLst/>
          </a:prstGeom>
          <a:noFill/>
        </p:spPr>
        <p:txBody>
          <a:bodyPr wrap="none" lIns="68580" tIns="34290" rIns="68580" bIns="34290">
            <a:spAutoFit/>
          </a:bodyPr>
          <a:lstStyle/>
          <a:p>
            <a:pPr algn="ctr"/>
            <a:r>
              <a:rPr lang="en-US" sz="24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Chúng</a:t>
            </a:r>
            <a:r>
              <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ta hãy cùng cố gắng làm sạch đại dương các em nhé!</a:t>
            </a:r>
            <a:endPar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5377780"/>
      </p:ext>
    </p:extLst>
  </p:cSld>
  <p:clrMapOvr>
    <a:masterClrMapping/>
  </p:clrMapOvr>
  <p:transition spd="slow">
    <p:push di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PL20U25GSXzBJYl68kk8uQGfFKzs7yb1M4KJWUiLk6ZEvGF+qCIPSnY57AbBFCvTW13.22.161+K4lPs7H94VUqPe2XwIsfPRnrXQE//QTEXxb8/8N4CNc6FpgZahzpTjFhMzSA7T/nHJa11DE8Ng2TP3iAmRczFlmslSuUNOgUeb6yRvs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918"/>
            <a:ext cx="9143999" cy="5143500"/>
          </a:xfrm>
          <a:prstGeom prst="rect">
            <a:avLst/>
          </a:prstGeom>
        </p:spPr>
      </p:pic>
      <p:pic>
        <p:nvPicPr>
          <p:cNvPr id="8" name="nilon" descr="OPL20U25GSXzBJYl68kk8uQGfFKzs7yb1M4KJWUiLk6ZEvGF+qCIPSnY57AbBFCvTW13.22.161+K4lPs7H94VUqPe2XwIsfPRnrXQE//QTEXxb8/8N4CNc6FpgZahzpTjFhMzSA7T/nHJa11DE8Ng2TP3iAmRczFlmslSuUNOgUeb6yRvs0=">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backgroundRemoval t="2128" b="100000" l="0" r="100000">
                        <a14:backgroundMark x1="4523" y1="44681" x2="4523" y2="44681"/>
                        <a14:backgroundMark x1="95477" y1="30851" x2="95477" y2="30851"/>
                      </a14:backgroundRemoval>
                    </a14:imgEffect>
                  </a14:imgLayer>
                </a14:imgProps>
              </a:ext>
            </a:extLst>
          </a:blip>
          <a:stretch>
            <a:fillRect/>
          </a:stretch>
        </p:blipFill>
        <p:spPr>
          <a:xfrm>
            <a:off x="5795231" y="449832"/>
            <a:ext cx="1461361" cy="1380582"/>
          </a:xfrm>
          <a:prstGeom prst="rect">
            <a:avLst/>
          </a:prstGeom>
        </p:spPr>
      </p:pic>
      <p:pic>
        <p:nvPicPr>
          <p:cNvPr id="9" name="chai" descr="OPL20U25GSXzBJYl68kk8uQGfFKzs7yb1M4KJWUiLk6ZEvGF+qCIPSnY57AbBFCvTW13.22.161+K4lPs7H94VUqPe2XwIsfPRnrXQE//QTEXxb8/8N4CNc6FpgZahzpTjFhMzSA7T/nHJa11DE8Ng2TP3iAmRczFlmslSuUNOgUeb6yRvs0=">
            <a:hlinkClick r:id="rId8" action="ppaction://hlinksldjump"/>
          </p:cNvPr>
          <p:cNvPicPr>
            <a:picLocks noChangeAspect="1"/>
          </p:cNvPicPr>
          <p:nvPr/>
        </p:nvPicPr>
        <p:blipFill>
          <a:blip r:embed="rId9">
            <a:extLst>
              <a:ext uri="{BEBA8EAE-BF5A-486C-A8C5-ECC9F3942E4B}">
                <a14:imgProps xmlns:a14="http://schemas.microsoft.com/office/drawing/2010/main">
                  <a14:imgLayer r:embed="rId10">
                    <a14:imgEffect>
                      <a14:backgroundRemoval t="1600" b="99200" l="9486" r="89328"/>
                    </a14:imgEffect>
                    <a14:imgEffect>
                      <a14:brightnessContrast bright="40000" contrast="-40000"/>
                    </a14:imgEffect>
                  </a14:imgLayer>
                </a14:imgProps>
              </a:ext>
            </a:extLst>
          </a:blip>
          <a:stretch>
            <a:fillRect/>
          </a:stretch>
        </p:blipFill>
        <p:spPr>
          <a:xfrm rot="16834078">
            <a:off x="2009856" y="2042636"/>
            <a:ext cx="784144" cy="1549692"/>
          </a:xfrm>
          <a:prstGeom prst="rect">
            <a:avLst/>
          </a:prstGeom>
        </p:spPr>
      </p:pic>
      <p:pic>
        <p:nvPicPr>
          <p:cNvPr id="13" name="coc" descr="OPL20U25GSXzBJYl68kk8uQGfFKzs7yb1M4KJWUiLk6ZEvGF+qCIPSnY57AbBFCvTW13.22.161+K4lPs7H94VUqPe2XwIsfPRnrXQE//QTEXxb8/8N4CNc6FpgZahzpTjFhMzSA7T/nHJa11DE8Ng2TP3iAmRczFlmslSuUNOgUeb6yRvs0=">
            <a:hlinkClick r:id="rId11" action="ppaction://hlinksldjump"/>
          </p:cNvPr>
          <p:cNvPicPr>
            <a:picLocks noChangeAspect="1" noChangeArrowheads="1"/>
          </p:cNvPicPr>
          <p:nvPr/>
        </p:nvPicPr>
        <p:blipFill>
          <a:blip r:embed="rId12"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rot="5400000">
            <a:off x="3013088" y="1273422"/>
            <a:ext cx="717423" cy="812124"/>
          </a:xfrm>
          <a:prstGeom prst="rect">
            <a:avLst/>
          </a:prstGeom>
          <a:noFill/>
          <a:extLst>
            <a:ext uri="{909E8E84-426E-40DD-AFC4-6F175D3DCCD1}">
              <a14:hiddenFill xmlns:a14="http://schemas.microsoft.com/office/drawing/2010/main">
                <a:solidFill>
                  <a:srgbClr val="FFFFFF"/>
                </a:solidFill>
              </a14:hiddenFill>
            </a:ext>
          </a:extLst>
        </p:spPr>
      </p:pic>
      <p:pic>
        <p:nvPicPr>
          <p:cNvPr id="3074" name="thung" descr="OPL20U25GSXzBJYl68kk8uQGfFKzs7yb1M4KJWUiLk6ZEvGF+qCIPSnY57AbBFCvTW13.22.161+K4lPs7H94VUqPe2XwIsfPRnrXQE//QTEXxb8/8N4CNc6FpgZahzpTjFhMzSA7T/nHJa11DE8Ng2TP3iAmRczFlmslSuUNOgUeb6yRvs0=">
            <a:hlinkClick r:id="rId13" action="ppaction://hlinksldjump"/>
          </p:cNvPr>
          <p:cNvPicPr>
            <a:picLocks noChangeAspect="1" noChangeArrowheads="1"/>
          </p:cNvPicPr>
          <p:nvPr/>
        </p:nvPicPr>
        <p:blipFill>
          <a:blip r:embed="rId1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72314">
            <a:off x="5403716" y="2351879"/>
            <a:ext cx="1834745" cy="18347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OPL20U25GSXzBJYl68kk8uQGfFKzs7yb1M4KJWUiLk6ZEvGF+qCIPSnY57AbBFCvTW13.22.161+K4lPs7H94VUqPe2XwIsfPRnrXQE//QTEXxb8/8N4CNc6FpgZahzpTjFhMzSA7T/nHJa11DE8Ng2TP3iAmRczFlmslSuUNOgUeb6yRvs0=">
            <a:hlinkClick r:id="rId15" action="ppaction://hlinksldjump"/>
          </p:cNvPr>
          <p:cNvPicPr/>
          <p:nvPr/>
        </p:nvPicPr>
        <p:blipFill rotWithShape="1">
          <a:blip r:embed="rId16">
            <a:extLst>
              <a:ext uri="{28A0092B-C50C-407E-A947-70E740481C1C}">
                <a14:useLocalDpi xmlns:a14="http://schemas.microsoft.com/office/drawing/2010/main" val="0"/>
              </a:ext>
            </a:extLst>
          </a:blip>
          <a:srcRect l="31128" t="1" r="29768" b="-316"/>
          <a:stretch/>
        </p:blipFill>
        <p:spPr bwMode="auto">
          <a:xfrm rot="2997062">
            <a:off x="400276" y="99569"/>
            <a:ext cx="1564005" cy="2075021"/>
          </a:xfrm>
          <a:prstGeom prst="rect">
            <a:avLst/>
          </a:prstGeom>
          <a:noFill/>
          <a:ln>
            <a:noFill/>
          </a:ln>
          <a:extLst>
            <a:ext uri="{53640926-AAD7-44D8-BBD7-CCE9431645EC}">
              <a14:shadowObscured xmlns:a14="http://schemas.microsoft.com/office/drawing/2010/main"/>
            </a:ext>
          </a:extLst>
        </p:spPr>
      </p:pic>
      <p:sp>
        <p:nvSpPr>
          <p:cNvPr id="2" name="AutoShape 2" descr="OPL20U25GSXzBJYl68kk8uQGfFKzs7yb1M4KJWUiLk6ZEvGF+qCIPSnY57AbBFCvTW13.22.161+K4lPs7H94VUqPe2XwIsfPRnrXQE//QTEXxb8/8N4CNc6FpgZahzpTjFhMzSA7T/nHJa11DE8Ng2TP3iAmRczFlmslSuUNOgUeb6yRvs0="/>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 name="Action Button: Forward or Next 4" descr="OPL20U25GSXzBJYl68kk8uQGfFKzs7yb1M4KJWUiLk6ZEvGF+qCIPSnY57AbBFCvTW13.22.161+K4lPs7H94VUqPe2XwIsfPRnrXQE//QTEXxb8/8N4CNc6FpgZahzpTjFhMzSA7T/nHJa11DE8Ng2TP3iAmRczFlmslSuUNOgUeb6yRvs0=">
            <a:hlinkClick r:id="rId17" action="ppaction://hlinksldjump" highlightClick="1"/>
          </p:cNvPr>
          <p:cNvSpPr/>
          <p:nvPr/>
        </p:nvSpPr>
        <p:spPr>
          <a:xfrm>
            <a:off x="0" y="4686300"/>
            <a:ext cx="775855" cy="457200"/>
          </a:xfrm>
          <a:prstGeom prst="actionButtonForwardNex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350"/>
          </a:p>
        </p:txBody>
      </p:sp>
    </p:spTree>
    <p:extLst>
      <p:ext uri="{BB962C8B-B14F-4D97-AF65-F5344CB8AC3E}">
        <p14:creationId xmlns:p14="http://schemas.microsoft.com/office/powerpoint/2010/main" val="3585808703"/>
      </p:ext>
    </p:extLst>
  </p:cSld>
  <p:clrMapOvr>
    <a:masterClrMapping/>
  </p:clrMapOvr>
  <p:transition spd="slow">
    <p:push dir="u"/>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074"/>
                                        </p:tgtEl>
                                        <p:attrNameLst>
                                          <p:attrName>r</p:attrName>
                                        </p:attrNameLst>
                                      </p:cBhvr>
                                    </p:animRot>
                                    <p:animRot by="-240000">
                                      <p:cBhvr>
                                        <p:cTn id="13" dur="200" fill="hold">
                                          <p:stCondLst>
                                            <p:cond delay="200"/>
                                          </p:stCondLst>
                                        </p:cTn>
                                        <p:tgtEl>
                                          <p:spTgt spid="3074"/>
                                        </p:tgtEl>
                                        <p:attrNameLst>
                                          <p:attrName>r</p:attrName>
                                        </p:attrNameLst>
                                      </p:cBhvr>
                                    </p:animRot>
                                    <p:animRot by="240000">
                                      <p:cBhvr>
                                        <p:cTn id="14" dur="200" fill="hold">
                                          <p:stCondLst>
                                            <p:cond delay="400"/>
                                          </p:stCondLst>
                                        </p:cTn>
                                        <p:tgtEl>
                                          <p:spTgt spid="3074"/>
                                        </p:tgtEl>
                                        <p:attrNameLst>
                                          <p:attrName>r</p:attrName>
                                        </p:attrNameLst>
                                      </p:cBhvr>
                                    </p:animRot>
                                    <p:animRot by="-240000">
                                      <p:cBhvr>
                                        <p:cTn id="15" dur="200" fill="hold">
                                          <p:stCondLst>
                                            <p:cond delay="600"/>
                                          </p:stCondLst>
                                        </p:cTn>
                                        <p:tgtEl>
                                          <p:spTgt spid="3074"/>
                                        </p:tgtEl>
                                        <p:attrNameLst>
                                          <p:attrName>r</p:attrName>
                                        </p:attrNameLst>
                                      </p:cBhvr>
                                    </p:animRot>
                                    <p:animRot by="120000">
                                      <p:cBhvr>
                                        <p:cTn id="16" dur="200" fill="hold">
                                          <p:stCondLst>
                                            <p:cond delay="800"/>
                                          </p:stCondLst>
                                        </p:cTn>
                                        <p:tgtEl>
                                          <p:spTgt spid="307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4" presetClass="exit" presetSubtype="10" fill="hold" nodeType="clickEffect">
                                  <p:stCondLst>
                                    <p:cond delay="0"/>
                                  </p:stCondLst>
                                  <p:childTnLst>
                                    <p:animEffect transition="out" filter="randombar(horizontal)">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8"/>
                                        </p:tgtEl>
                                        <p:attrNameLst>
                                          <p:attrName>r</p:attrName>
                                        </p:attrNameLst>
                                      </p:cBhvr>
                                    </p:animRot>
                                    <p:animRot by="-240000">
                                      <p:cBhvr>
                                        <p:cTn id="31" dur="200" fill="hold">
                                          <p:stCondLst>
                                            <p:cond delay="200"/>
                                          </p:stCondLst>
                                        </p:cTn>
                                        <p:tgtEl>
                                          <p:spTgt spid="8"/>
                                        </p:tgtEl>
                                        <p:attrNameLst>
                                          <p:attrName>r</p:attrName>
                                        </p:attrNameLst>
                                      </p:cBhvr>
                                    </p:animRot>
                                    <p:animRot by="240000">
                                      <p:cBhvr>
                                        <p:cTn id="32" dur="200" fill="hold">
                                          <p:stCondLst>
                                            <p:cond delay="400"/>
                                          </p:stCondLst>
                                        </p:cTn>
                                        <p:tgtEl>
                                          <p:spTgt spid="8"/>
                                        </p:tgtEl>
                                        <p:attrNameLst>
                                          <p:attrName>r</p:attrName>
                                        </p:attrNameLst>
                                      </p:cBhvr>
                                    </p:animRot>
                                    <p:animRot by="-240000">
                                      <p:cBhvr>
                                        <p:cTn id="33" dur="200" fill="hold">
                                          <p:stCondLst>
                                            <p:cond delay="600"/>
                                          </p:stCondLst>
                                        </p:cTn>
                                        <p:tgtEl>
                                          <p:spTgt spid="8"/>
                                        </p:tgtEl>
                                        <p:attrNameLst>
                                          <p:attrName>r</p:attrName>
                                        </p:attrNameLst>
                                      </p:cBhvr>
                                    </p:animRot>
                                    <p:animRot by="120000">
                                      <p:cBhvr>
                                        <p:cTn id="34" dur="200" fill="hold">
                                          <p:stCondLst>
                                            <p:cond delay="800"/>
                                          </p:stCondLst>
                                        </p:cTn>
                                        <p:tgtEl>
                                          <p:spTgt spid="8"/>
                                        </p:tgtEl>
                                        <p:attrNameLst>
                                          <p:attrName>r</p:attrName>
                                        </p:attrNameLst>
                                      </p:cBhvr>
                                    </p:animRot>
                                  </p:child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4" presetClass="exit" presetSubtype="10" fill="hold" nodeType="clickEffect">
                                  <p:stCondLst>
                                    <p:cond delay="0"/>
                                  </p:stCondLst>
                                  <p:childTnLst>
                                    <p:animEffect transition="out" filter="randombar(horizontal)">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1" restart="whenNotActive" fill="hold" evtFilter="cancelBubble" nodeType="interactiveSeq">
                <p:stCondLst>
                  <p:cond evt="onClick" delay="0">
                    <p:tgtEl>
                      <p:spTgt spid="3074"/>
                    </p:tgtEl>
                  </p:cond>
                </p:stCondLst>
                <p:endSync evt="end" delay="0">
                  <p:rtn val="all"/>
                </p:endSync>
                <p:childTnLst>
                  <p:par>
                    <p:cTn id="42" fill="hold">
                      <p:stCondLst>
                        <p:cond delay="0"/>
                      </p:stCondLst>
                      <p:childTnLst>
                        <p:par>
                          <p:cTn id="43" fill="hold">
                            <p:stCondLst>
                              <p:cond delay="0"/>
                            </p:stCondLst>
                            <p:childTnLst>
                              <p:par>
                                <p:cTn id="44" presetID="14" presetClass="exit" presetSubtype="10" fill="hold" nodeType="clickEffect">
                                  <p:stCondLst>
                                    <p:cond delay="0"/>
                                  </p:stCondLst>
                                  <p:childTnLst>
                                    <p:animEffect transition="out" filter="randombar(horizontal)">
                                      <p:cBhvr>
                                        <p:cTn id="45" dur="500"/>
                                        <p:tgtEl>
                                          <p:spTgt spid="3074"/>
                                        </p:tgtEl>
                                      </p:cBhvr>
                                    </p:animEffect>
                                    <p:set>
                                      <p:cBhvr>
                                        <p:cTn id="46" dur="1" fill="hold">
                                          <p:stCondLst>
                                            <p:cond delay="499"/>
                                          </p:stCondLst>
                                        </p:cTn>
                                        <p:tgtEl>
                                          <p:spTgt spid="3074"/>
                                        </p:tgtEl>
                                        <p:attrNameLst>
                                          <p:attrName>style.visibility</p:attrName>
                                        </p:attrNameLst>
                                      </p:cBhvr>
                                      <p:to>
                                        <p:strVal val="hidden"/>
                                      </p:to>
                                    </p:set>
                                  </p:childTnLst>
                                </p:cTn>
                              </p:par>
                            </p:childTnLst>
                          </p:cTn>
                        </p:par>
                      </p:childTnLst>
                    </p:cTn>
                  </p:par>
                </p:childTnLst>
              </p:cTn>
              <p:nextCondLst>
                <p:cond evt="onClick" delay="0">
                  <p:tgtEl>
                    <p:spTgt spid="3074"/>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14" presetClass="exit" presetSubtype="10" fill="hold" nodeType="clickEffect">
                                  <p:stCondLst>
                                    <p:cond delay="0"/>
                                  </p:stCondLst>
                                  <p:childTnLst>
                                    <p:animEffect transition="out" filter="randombar(horizontal)">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3" restart="whenNotActive" fill="hold" evtFilter="cancelBubble" nodeType="interactiveSeq">
                <p:stCondLst>
                  <p:cond evt="onClick" delay="0">
                    <p:tgtEl>
                      <p:spTgt spid="10"/>
                    </p:tgtEl>
                  </p:cond>
                </p:stCondLst>
                <p:endSync evt="end" delay="0">
                  <p:rtn val="all"/>
                </p:endSync>
                <p:childTnLst>
                  <p:par>
                    <p:cTn id="54" fill="hold">
                      <p:stCondLst>
                        <p:cond delay="0"/>
                      </p:stCondLst>
                      <p:childTnLst>
                        <p:par>
                          <p:cTn id="55" fill="hold">
                            <p:stCondLst>
                              <p:cond delay="0"/>
                            </p:stCondLst>
                            <p:childTnLst>
                              <p:par>
                                <p:cTn id="56" presetID="14" presetClass="exit" presetSubtype="10" fill="hold" nodeType="clickEffect">
                                  <p:stCondLst>
                                    <p:cond delay="0"/>
                                  </p:stCondLst>
                                  <p:childTnLst>
                                    <p:animEffect transition="out" filter="randombar(horizontal)">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Snip Diagonal Corner Rectangle 3" descr="OPL20U25GSXzBJYl68kk8uQGfFKzs7yb1M4KJWUiLk6ZEvGF+qCIPSnY57AbBFCvTW13.22.161+K4lPs7H94VUqPe2XwIsfPRnrXQE//QTEXxb8/8N4CNc6FpgZahzpTjFhMzSA7T/nHJa11DE8Ng2TP3iAmRczFlmslSuUNOgUeb6yRvs0="/>
          <p:cNvSpPr/>
          <p:nvPr/>
        </p:nvSpPr>
        <p:spPr>
          <a:xfrm>
            <a:off x="152400" y="119644"/>
            <a:ext cx="8117713" cy="2803336"/>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100" b="1" dirty="0" err="1">
                <a:solidFill>
                  <a:srgbClr val="FF0000"/>
                </a:solidFill>
                <a:latin typeface="Times New Roman" panose="02020603050405020304" pitchFamily="18" charset="0"/>
                <a:cs typeface="Times New Roman" pitchFamily="18" charset="0"/>
              </a:rPr>
              <a:t>Câu</a:t>
            </a:r>
            <a:r>
              <a:rPr lang="en-US" sz="2100" b="1" dirty="0">
                <a:solidFill>
                  <a:srgbClr val="FF0000"/>
                </a:solidFill>
                <a:latin typeface="Times New Roman" panose="02020603050405020304" pitchFamily="18" charset="0"/>
                <a:cs typeface="Times New Roman" pitchFamily="18" charset="0"/>
              </a:rPr>
              <a:t> 1: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trò</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chơi</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ô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cửa</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bí</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mật</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5 ô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cửa</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bí</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mật</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quà</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mỗi</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ô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cửa</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mở</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gồm</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chiếc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ô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tô</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dê</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giống</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nhau</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tờ</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phiếu</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ghi</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chúc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may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mắn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lần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sau</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giống</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nhau</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gồm</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xảy</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mở</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ô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cửa</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bí</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mật</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là</a:t>
            </a:r>
            <a:r>
              <a:rPr lang="en-US" sz="2100" b="1" dirty="0">
                <a:solidFill>
                  <a:srgbClr val="000099"/>
                </a:solidFill>
                <a:latin typeface="Times New Roman" panose="02020603050405020304" pitchFamily="18" charset="0"/>
                <a:cs typeface="Times New Roman" pitchFamily="18" charset="0"/>
              </a:rPr>
              <a:t> </a:t>
            </a:r>
            <a:endParaRPr lang="en-US" sz="2100" b="1" dirty="0">
              <a:solidFill>
                <a:srgbClr val="000099"/>
              </a:solidFill>
              <a:latin typeface="Times New Roman" panose="02020603050405020304" pitchFamily="18" charset="0"/>
              <a:ea typeface="Times New Roman" panose="02020603050405020304" pitchFamily="18" charset="0"/>
            </a:endParaRPr>
          </a:p>
        </p:txBody>
      </p:sp>
      <p:pic>
        <p:nvPicPr>
          <p:cNvPr id="6" name="Đồng hồ đếm ngược 10 giây - có link download 5">
            <a:hlinkClick r:id="" action="ppaction://media"/>
            <a:extLst>
              <a:ext uri="{FF2B5EF4-FFF2-40B4-BE49-F238E27FC236}">
                <a16:creationId xmlns:a16="http://schemas.microsoft.com/office/drawing/2014/main" id="{CE32CC90-C499-44A5-B9CD-677CAC3AD4B5}"/>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8375043" y="153563"/>
            <a:ext cx="642258" cy="642258"/>
          </a:xfrm>
          <a:prstGeom prst="rect">
            <a:avLst/>
          </a:prstGeom>
        </p:spPr>
      </p:pic>
      <p:sp>
        <p:nvSpPr>
          <p:cNvPr id="24" name="Rectangle 23" descr="OPL20U25GSXzBJYl68kk8uQGfFKzs7yb1M4KJWUiLk6ZEvGF+qCIPSnY57AbBFCvTW13.22.161+K4lPs7H94VUqPe2XwIsfPRnrXQE//QTEXxb8/8N4CNc6FpgZahzpTjFhMzSA7T/nHJa11DE8Ng2TP3iAmRczFlmslSuUNOgUeb6yRvs0="/>
          <p:cNvSpPr/>
          <p:nvPr/>
        </p:nvSpPr>
        <p:spPr>
          <a:xfrm>
            <a:off x="828675" y="3105150"/>
            <a:ext cx="3486150" cy="48410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a:defRPr/>
            </a:pPr>
            <a:r>
              <a:rPr lang="vi-VN" sz="2400" b="1" dirty="0">
                <a:solidFill>
                  <a:srgbClr val="0000FF"/>
                </a:solidFill>
                <a:latin typeface="Times New Roman" panose="02020603050405020304" pitchFamily="18" charset="0"/>
                <a:cs typeface="Times New Roman" panose="02020603050405020304" pitchFamily="18" charset="0"/>
              </a:rPr>
              <a:t>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4</a:t>
            </a:r>
            <a:r>
              <a:rPr lang="vi-VN" sz="2400" b="1" dirty="0">
                <a:solidFill>
                  <a:srgbClr val="0000FF"/>
                </a:solidFill>
                <a:latin typeface="Times New Roman" panose="02020603050405020304" pitchFamily="18" charset="0"/>
                <a:cs typeface="Times New Roman" panose="02020603050405020304" pitchFamily="18" charset="0"/>
              </a:rPr>
              <a:t> </a:t>
            </a:r>
          </a:p>
        </p:txBody>
      </p:sp>
      <p:sp>
        <p:nvSpPr>
          <p:cNvPr id="25" name="Rectangle 24" descr="OPL20U25GSXzBJYl68kk8uQGfFKzs7yb1M4KJWUiLk6ZEvGF+qCIPSnY57AbBFCvTW13.22.161+K4lPs7H94VUqPe2XwIsfPRnrXQE//QTEXxb8/8N4CNc6FpgZahzpTjFhMzSA7T/nHJa11DE8Ng2TP3iAmRczFlmslSuUNOgUeb6yRvs0="/>
          <p:cNvSpPr/>
          <p:nvPr/>
        </p:nvSpPr>
        <p:spPr>
          <a:xfrm>
            <a:off x="4829176" y="3120912"/>
            <a:ext cx="3626016" cy="4932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a:defRPr/>
            </a:pPr>
            <a:r>
              <a:rPr lang="vi-VN" sz="2400" b="1" dirty="0">
                <a:solidFill>
                  <a:srgbClr val="0000FF"/>
                </a:solidFill>
                <a:latin typeface="Times New Roman" panose="02020603050405020304" pitchFamily="18" charset="0"/>
              </a:rPr>
              <a:t>B.</a:t>
            </a:r>
            <a:r>
              <a:rPr lang="en-US" sz="2400" b="1" dirty="0">
                <a:solidFill>
                  <a:srgbClr val="0000FF"/>
                </a:solidFill>
                <a:latin typeface="Times New Roman" panose="02020603050405020304" pitchFamily="18" charset="0"/>
              </a:rPr>
              <a:t> </a:t>
            </a:r>
            <a:r>
              <a:rPr lang="en-US" sz="2400" b="1" dirty="0">
                <a:solidFill>
                  <a:srgbClr val="0000FF"/>
                </a:solidFill>
                <a:latin typeface="Times New Roman" panose="02020603050405020304" pitchFamily="18" charset="0"/>
                <a:ea typeface="Times New Roman" panose="02020603050405020304" pitchFamily="18" charset="0"/>
              </a:rPr>
              <a:t>3</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27" name="Rectangle 26" descr="OPL20U25GSXzBJYl68kk8uQGfFKzs7yb1M4KJWUiLk6ZEvGF+qCIPSnY57AbBFCvTW13.22.161+K4lPs7H94VUqPe2XwIsfPRnrXQE//QTEXxb8/8N4CNc6FpgZahzpTjFhMzSA7T/nHJa11DE8Ng2TP3iAmRczFlmslSuUNOgUeb6yRvs0="/>
          <p:cNvSpPr/>
          <p:nvPr/>
        </p:nvSpPr>
        <p:spPr>
          <a:xfrm>
            <a:off x="828675" y="3772941"/>
            <a:ext cx="3486150" cy="57658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a:defRPr/>
            </a:pPr>
            <a:r>
              <a:rPr lang="vi-VN" sz="2400" b="1" dirty="0">
                <a:solidFill>
                  <a:srgbClr val="0000FF"/>
                </a:solidFill>
                <a:latin typeface="Times New Roman" panose="02020603050405020304" pitchFamily="18" charset="0"/>
              </a:rPr>
              <a:t>C. </a:t>
            </a:r>
            <a:r>
              <a:rPr lang="en-US" sz="2400" b="1" dirty="0">
                <a:solidFill>
                  <a:srgbClr val="0000FF"/>
                </a:solidFill>
                <a:latin typeface="Times New Roman" panose="02020603050405020304" pitchFamily="18" charset="0"/>
                <a:ea typeface="Times New Roman" panose="02020603050405020304" pitchFamily="18" charset="0"/>
              </a:rPr>
              <a:t>2</a:t>
            </a:r>
            <a:endParaRPr lang="vi-VN" sz="2400" b="1" dirty="0">
              <a:solidFill>
                <a:srgbClr val="0000FF"/>
              </a:solidFill>
              <a:latin typeface="Times New Roman" panose="02020603050405020304" pitchFamily="18" charset="0"/>
              <a:cs typeface="Times New Roman" panose="02020603050405020304" pitchFamily="18" charset="0"/>
            </a:endParaRPr>
          </a:p>
        </p:txBody>
      </p:sp>
      <p:sp>
        <p:nvSpPr>
          <p:cNvPr id="28" name="Rectangle 27" descr="OPL20U25GSXzBJYl68kk8uQGfFKzs7yb1M4KJWUiLk6ZEvGF+qCIPSnY57AbBFCvTW13.22.161+K4lPs7H94VUqPe2XwIsfPRnrXQE//QTEXxb8/8N4CNc6FpgZahzpTjFhMzSA7T/nHJa11DE8Ng2TP3iAmRczFlmslSuUNOgUeb6yRvs0="/>
          <p:cNvSpPr/>
          <p:nvPr/>
        </p:nvSpPr>
        <p:spPr>
          <a:xfrm>
            <a:off x="4829174" y="3788572"/>
            <a:ext cx="3626018" cy="57671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a:defRPr/>
            </a:pPr>
            <a:r>
              <a:rPr lang="vi-VN" sz="2400" b="1" dirty="0">
                <a:solidFill>
                  <a:srgbClr val="0000FF"/>
                </a:solidFill>
                <a:latin typeface="Times New Roman" panose="02020603050405020304" pitchFamily="18" charset="0"/>
              </a:rPr>
              <a:t>D.</a:t>
            </a:r>
            <a:r>
              <a:rPr lang="en-US" sz="2400" b="1" dirty="0">
                <a:solidFill>
                  <a:srgbClr val="0000FF"/>
                </a:solidFill>
                <a:latin typeface="Times New Roman" panose="02020603050405020304" pitchFamily="18" charset="0"/>
              </a:rPr>
              <a:t> </a:t>
            </a:r>
            <a:r>
              <a:rPr lang="en-US" sz="2400" b="1" dirty="0">
                <a:solidFill>
                  <a:srgbClr val="0000FF"/>
                </a:solidFill>
                <a:latin typeface="Times New Roman" panose="02020603050405020304" pitchFamily="18" charset="0"/>
                <a:ea typeface="Times New Roman" panose="02020603050405020304" pitchFamily="18" charset="0"/>
              </a:rPr>
              <a:t>1</a:t>
            </a:r>
            <a:endParaRPr lang="vi-VN" sz="2400" b="1" dirty="0">
              <a:solidFill>
                <a:srgbClr val="0000FF"/>
              </a:solidFill>
              <a:latin typeface="Times New Roman" panose="02020603050405020304" pitchFamily="18" charset="0"/>
              <a:cs typeface="Times New Roman" panose="02020603050405020304" pitchFamily="18" charset="0"/>
            </a:endParaRPr>
          </a:p>
        </p:txBody>
      </p:sp>
      <p:pic>
        <p:nvPicPr>
          <p:cNvPr id="29" name="Picture 28" descr="OPL20U25GSXzBJYl68kk8uQGfFKzs7yb1M4KJWUiLk6ZEvGF+qCIPSnY57AbBFCvTW13.22.161+K4lPs7H94VUqPe2XwIsfPRnrXQE//QTEXxb8/8N4CNc6FpgZahzpTjFhMzSA7T/nHJa11DE8Ng2TP3iAmRczFlmslSuUNOgUeb6yRvs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39891" y="3157955"/>
            <a:ext cx="453219" cy="398283"/>
          </a:xfrm>
          <a:prstGeom prst="rect">
            <a:avLst/>
          </a:prstGeom>
        </p:spPr>
      </p:pic>
      <p:pic>
        <p:nvPicPr>
          <p:cNvPr id="30" name="Picture 29" descr="OPL20U25GSXzBJYl68kk8uQGfFKzs7yb1M4KJWUiLk6ZEvGF+qCIPSnY57AbBFCvTW13.22.161+K4lPs7H94VUqPe2XwIsfPRnrXQE//QTEXxb8/8N4CNc6FpgZahzpTjFhMzSA7T/nHJa11DE8Ng2TP3iAmRczFlmslSuUNOgUeb6yRvs0="/>
          <p:cNvPicPr>
            <a:picLocks noChangeAspect="1"/>
          </p:cNvPicPr>
          <p:nvPr/>
        </p:nvPicPr>
        <p:blipFill rotWithShape="1">
          <a:blip r:embed="rId9"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3740558" y="3772941"/>
            <a:ext cx="452552" cy="396050"/>
          </a:xfrm>
          <a:prstGeom prst="rect">
            <a:avLst/>
          </a:prstGeom>
        </p:spPr>
      </p:pic>
      <p:pic>
        <p:nvPicPr>
          <p:cNvPr id="31" name="Picture 30" descr="OPL20U25GSXzBJYl68kk8uQGfFKzs7yb1M4KJWUiLk6ZEvGF+qCIPSnY57AbBFCvTW13.22.161+K4lPs7H94VUqPe2XwIsfPRnrXQE//QTEXxb8/8N4CNc6FpgZahzpTjFhMzSA7T/nHJa11DE8Ng2TP3iAmRczFlmslSuUNOgUeb6yRvs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64711" y="3808138"/>
            <a:ext cx="510332" cy="397799"/>
          </a:xfrm>
          <a:prstGeom prst="rect">
            <a:avLst/>
          </a:prstGeom>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19406" y="3217531"/>
            <a:ext cx="510332" cy="362134"/>
          </a:xfrm>
          <a:prstGeom prst="rect">
            <a:avLst/>
          </a:prstGeom>
        </p:spPr>
      </p:pic>
      <p:sp>
        <p:nvSpPr>
          <p:cNvPr id="2" name="Action Button: Back or Previous 1">
            <a:hlinkClick r:id="rId12" action="ppaction://hlinksldjump" highlightClick="1"/>
          </p:cNvPr>
          <p:cNvSpPr/>
          <p:nvPr/>
        </p:nvSpPr>
        <p:spPr>
          <a:xfrm>
            <a:off x="8763000" y="4781550"/>
            <a:ext cx="304800" cy="27204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38758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anim calcmode="lin" valueType="num">
                                      <p:cBhvr>
                                        <p:cTn id="18" dur="500" fill="hold"/>
                                        <p:tgtEl>
                                          <p:spTgt spid="25"/>
                                        </p:tgtEl>
                                        <p:attrNameLst>
                                          <p:attrName>ppt_x</p:attrName>
                                        </p:attrNameLst>
                                      </p:cBhvr>
                                      <p:tavLst>
                                        <p:tav tm="0">
                                          <p:val>
                                            <p:strVal val="#ppt_x"/>
                                          </p:val>
                                        </p:tav>
                                        <p:tav tm="100000">
                                          <p:val>
                                            <p:strVal val="#ppt_x"/>
                                          </p:val>
                                        </p:tav>
                                      </p:tavLst>
                                    </p:anim>
                                    <p:anim calcmode="lin" valueType="num">
                                      <p:cBhvr>
                                        <p:cTn id="19" dur="5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anim calcmode="lin" valueType="num">
                                      <p:cBhvr>
                                        <p:cTn id="23" dur="500" fill="hold"/>
                                        <p:tgtEl>
                                          <p:spTgt spid="27"/>
                                        </p:tgtEl>
                                        <p:attrNameLst>
                                          <p:attrName>ppt_x</p:attrName>
                                        </p:attrNameLst>
                                      </p:cBhvr>
                                      <p:tavLst>
                                        <p:tav tm="0">
                                          <p:val>
                                            <p:strVal val="#ppt_x"/>
                                          </p:val>
                                        </p:tav>
                                        <p:tav tm="100000">
                                          <p:val>
                                            <p:strVal val="#ppt_x"/>
                                          </p:val>
                                        </p:tav>
                                      </p:tavLst>
                                    </p:anim>
                                    <p:anim calcmode="lin" valueType="num">
                                      <p:cBhvr>
                                        <p:cTn id="24" dur="5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anim calcmode="lin" valueType="num">
                                      <p:cBhvr>
                                        <p:cTn id="28" dur="500" fill="hold"/>
                                        <p:tgtEl>
                                          <p:spTgt spid="28"/>
                                        </p:tgtEl>
                                        <p:attrNameLst>
                                          <p:attrName>ppt_x</p:attrName>
                                        </p:attrNameLst>
                                      </p:cBhvr>
                                      <p:tavLst>
                                        <p:tav tm="0">
                                          <p:val>
                                            <p:strVal val="#ppt_x"/>
                                          </p:val>
                                        </p:tav>
                                        <p:tav tm="100000">
                                          <p:val>
                                            <p:strVal val="#ppt_x"/>
                                          </p:val>
                                        </p:tav>
                                      </p:tavLst>
                                    </p:anim>
                                    <p:anim calcmode="lin" valueType="num">
                                      <p:cBhvr>
                                        <p:cTn id="2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2121" fill="hold"/>
                                        <p:tgtEl>
                                          <p:spTgt spid="6"/>
                                        </p:tgtEl>
                                      </p:cBhvr>
                                    </p:cmd>
                                  </p:childTnLst>
                                </p:cTn>
                              </p:par>
                            </p:childTnLst>
                          </p:cTn>
                        </p:par>
                        <p:par>
                          <p:cTn id="34" fill="hold">
                            <p:stCondLst>
                              <p:cond delay="12121"/>
                            </p:stCondLst>
                            <p:childTnLst>
                              <p:par>
                                <p:cTn id="35" presetID="20" presetClass="exit" presetSubtype="0" fill="hold" nodeType="afterEffect">
                                  <p:stCondLst>
                                    <p:cond delay="0"/>
                                  </p:stCondLst>
                                  <p:childTnLst>
                                    <p:animEffect transition="out" filter="wedge">
                                      <p:cBhvr>
                                        <p:cTn id="36" dur="500"/>
                                        <p:tgtEl>
                                          <p:spTgt spid="6"/>
                                        </p:tgtEl>
                                      </p:cBhvr>
                                    </p:animEffect>
                                    <p:set>
                                      <p:cBhvr>
                                        <p:cTn id="37" dur="1" fill="hold">
                                          <p:stCondLst>
                                            <p:cond delay="499"/>
                                          </p:stCondLst>
                                        </p:cTn>
                                        <p:tgtEl>
                                          <p:spTgt spid="6"/>
                                        </p:tgtEl>
                                        <p:attrNameLst>
                                          <p:attrName>style.visibility</p:attrName>
                                        </p:attrNameLst>
                                      </p:cBhvr>
                                      <p:to>
                                        <p:strVal val="hidden"/>
                                      </p:to>
                                    </p:set>
                                    <p:cmd type="call" cmd="stop">
                                      <p:cBhvr>
                                        <p:cTn id="38" dur="1">
                                          <p:stCondLst>
                                            <p:cond delay="499"/>
                                          </p:stCondLst>
                                        </p:cTn>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0">
                <p:cTn id="39" fill="hold" display="0">
                  <p:stCondLst>
                    <p:cond delay="indefinite"/>
                  </p:stCondLst>
                </p:cTn>
                <p:tgtEl>
                  <p:spTgt spid="6"/>
                </p:tgtEl>
              </p:cMediaNode>
            </p:video>
            <p:seq concurrent="1" nextAc="seek">
              <p:cTn id="40" restart="whenNotActive" fill="hold" evtFilter="cancelBubble" nodeType="interactiveSeq">
                <p:stCondLst>
                  <p:cond evt="onClick" delay="0">
                    <p:tgtEl>
                      <p:spTgt spid="24"/>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24"/>
                                        </p:tgtEl>
                                        <p:attrNameLst>
                                          <p:attrName>fillcolor</p:attrName>
                                        </p:attrNameLst>
                                      </p:cBhvr>
                                      <p:to>
                                        <a:srgbClr val="FFF2CC"/>
                                      </p:to>
                                    </p:animClr>
                                    <p:set>
                                      <p:cBhvr>
                                        <p:cTn id="45" dur="250" fill="hold"/>
                                        <p:tgtEl>
                                          <p:spTgt spid="24"/>
                                        </p:tgtEl>
                                        <p:attrNameLst>
                                          <p:attrName>fill.type</p:attrName>
                                        </p:attrNameLst>
                                      </p:cBhvr>
                                      <p:to>
                                        <p:strVal val="solid"/>
                                      </p:to>
                                    </p:set>
                                    <p:set>
                                      <p:cBhvr>
                                        <p:cTn id="46" dur="250" fill="hold"/>
                                        <p:tgtEl>
                                          <p:spTgt spid="24"/>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4"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29"/>
                                        </p:tgtEl>
                                        <p:attrNameLst>
                                          <p:attrName>style.visibility</p:attrName>
                                        </p:attrNameLst>
                                      </p:cBhvr>
                                      <p:to>
                                        <p:strVal val="visible"/>
                                      </p:to>
                                    </p:set>
                                    <p:anim calcmode="lin" valueType="num">
                                      <p:cBhvr>
                                        <p:cTn id="49" dur="250" fill="hold"/>
                                        <p:tgtEl>
                                          <p:spTgt spid="29"/>
                                        </p:tgtEl>
                                        <p:attrNameLst>
                                          <p:attrName>ppt_w</p:attrName>
                                        </p:attrNameLst>
                                      </p:cBhvr>
                                      <p:tavLst>
                                        <p:tav tm="0">
                                          <p:val>
                                            <p:strVal val="4*#ppt_w"/>
                                          </p:val>
                                        </p:tav>
                                        <p:tav tm="100000">
                                          <p:val>
                                            <p:strVal val="#ppt_w"/>
                                          </p:val>
                                        </p:tav>
                                      </p:tavLst>
                                    </p:anim>
                                    <p:anim calcmode="lin" valueType="num">
                                      <p:cBhvr>
                                        <p:cTn id="50"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5" name="Wrong Buzzer.wav"/>
                                        </p:tgtEl>
                                      </p:cMediaNode>
                                    </p:audio>
                                  </p:subTnLst>
                                </p:cTn>
                              </p:par>
                              <p:par>
                                <p:cTn id="51" presetID="1" presetClass="emph" presetSubtype="2" fill="hold" nodeType="withEffect">
                                  <p:stCondLst>
                                    <p:cond delay="1000"/>
                                  </p:stCondLst>
                                  <p:childTnLst>
                                    <p:animClr clrSpc="rgb" dir="cw">
                                      <p:cBhvr>
                                        <p:cTn id="52" dur="250" fill="hold"/>
                                        <p:tgtEl>
                                          <p:spTgt spid="24"/>
                                        </p:tgtEl>
                                        <p:attrNameLst>
                                          <p:attrName>fillcolor</p:attrName>
                                        </p:attrNameLst>
                                      </p:cBhvr>
                                      <p:to>
                                        <a:srgbClr val="FFFF00"/>
                                      </p:to>
                                    </p:animClr>
                                    <p:set>
                                      <p:cBhvr>
                                        <p:cTn id="53" dur="250" fill="hold"/>
                                        <p:tgtEl>
                                          <p:spTgt spid="24"/>
                                        </p:tgtEl>
                                        <p:attrNameLst>
                                          <p:attrName>fill.type</p:attrName>
                                        </p:attrNameLst>
                                      </p:cBhvr>
                                      <p:to>
                                        <p:strVal val="solid"/>
                                      </p:to>
                                    </p:set>
                                    <p:set>
                                      <p:cBhvr>
                                        <p:cTn id="54" dur="250" fill="hold"/>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55" restart="whenNotActive" fill="hold" evtFilter="cancelBubble" nodeType="interactiveSeq">
                <p:stCondLst>
                  <p:cond evt="onClick" delay="0">
                    <p:tgtEl>
                      <p:spTgt spid="25"/>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25"/>
                                        </p:tgtEl>
                                        <p:attrNameLst>
                                          <p:attrName>fillcolor</p:attrName>
                                        </p:attrNameLst>
                                      </p:cBhvr>
                                      <p:to>
                                        <a:srgbClr val="FFF2CC"/>
                                      </p:to>
                                    </p:animClr>
                                    <p:set>
                                      <p:cBhvr>
                                        <p:cTn id="60" dur="250" fill="hold"/>
                                        <p:tgtEl>
                                          <p:spTgt spid="25"/>
                                        </p:tgtEl>
                                        <p:attrNameLst>
                                          <p:attrName>fill.type</p:attrName>
                                        </p:attrNameLst>
                                      </p:cBhvr>
                                      <p:to>
                                        <p:strVal val="solid"/>
                                      </p:to>
                                    </p:set>
                                    <p:set>
                                      <p:cBhvr>
                                        <p:cTn id="61" dur="250" fill="hold"/>
                                        <p:tgtEl>
                                          <p:spTgt spid="25"/>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4" name="click.wav"/>
                                        </p:tgtEl>
                                      </p:cMediaNode>
                                    </p:audio>
                                  </p:subTnLst>
                                </p:cTn>
                              </p:par>
                              <p:par>
                                <p:cTn id="62" presetID="23" presetClass="entr" presetSubtype="32" fill="hold" nodeType="withEffect">
                                  <p:stCondLst>
                                    <p:cond delay="1000"/>
                                  </p:stCondLst>
                                  <p:childTnLst>
                                    <p:set>
                                      <p:cBhvr>
                                        <p:cTn id="63" dur="1" fill="hold">
                                          <p:stCondLst>
                                            <p:cond delay="0"/>
                                          </p:stCondLst>
                                        </p:cTn>
                                        <p:tgtEl>
                                          <p:spTgt spid="32"/>
                                        </p:tgtEl>
                                        <p:attrNameLst>
                                          <p:attrName>style.visibility</p:attrName>
                                        </p:attrNameLst>
                                      </p:cBhvr>
                                      <p:to>
                                        <p:strVal val="visible"/>
                                      </p:to>
                                    </p:set>
                                    <p:anim calcmode="lin" valueType="num">
                                      <p:cBhvr>
                                        <p:cTn id="64" dur="250" fill="hold"/>
                                        <p:tgtEl>
                                          <p:spTgt spid="32"/>
                                        </p:tgtEl>
                                        <p:attrNameLst>
                                          <p:attrName>ppt_w</p:attrName>
                                        </p:attrNameLst>
                                      </p:cBhvr>
                                      <p:tavLst>
                                        <p:tav tm="0">
                                          <p:val>
                                            <p:strVal val="4*#ppt_w"/>
                                          </p:val>
                                        </p:tav>
                                        <p:tav tm="100000">
                                          <p:val>
                                            <p:strVal val="#ppt_w"/>
                                          </p:val>
                                        </p:tav>
                                      </p:tavLst>
                                    </p:anim>
                                    <p:anim calcmode="lin" valueType="num">
                                      <p:cBhvr>
                                        <p:cTn id="65" dur="250" fill="hold"/>
                                        <p:tgtEl>
                                          <p:spTgt spid="3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6" name="Check mark.wav"/>
                                        </p:tgtEl>
                                      </p:cMediaNode>
                                    </p:audio>
                                  </p:subTnLst>
                                </p:cTn>
                              </p:par>
                              <p:par>
                                <p:cTn id="66" presetID="1" presetClass="emph" presetSubtype="2" fill="hold" nodeType="withEffect">
                                  <p:stCondLst>
                                    <p:cond delay="1000"/>
                                  </p:stCondLst>
                                  <p:childTnLst>
                                    <p:animClr clrSpc="rgb" dir="cw">
                                      <p:cBhvr>
                                        <p:cTn id="67" dur="250" fill="hold"/>
                                        <p:tgtEl>
                                          <p:spTgt spid="25"/>
                                        </p:tgtEl>
                                        <p:attrNameLst>
                                          <p:attrName>fillcolor</p:attrName>
                                        </p:attrNameLst>
                                      </p:cBhvr>
                                      <p:to>
                                        <a:srgbClr val="00B050"/>
                                      </p:to>
                                    </p:animClr>
                                    <p:set>
                                      <p:cBhvr>
                                        <p:cTn id="68" dur="250" fill="hold"/>
                                        <p:tgtEl>
                                          <p:spTgt spid="25"/>
                                        </p:tgtEl>
                                        <p:attrNameLst>
                                          <p:attrName>fill.type</p:attrName>
                                        </p:attrNameLst>
                                      </p:cBhvr>
                                      <p:to>
                                        <p:strVal val="solid"/>
                                      </p:to>
                                    </p:set>
                                    <p:set>
                                      <p:cBhvr>
                                        <p:cTn id="69" dur="250" fill="hold"/>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70" restart="whenNotActive" fill="hold" evtFilter="cancelBubble" nodeType="interactiveSeq">
                <p:stCondLst>
                  <p:cond evt="onClick" delay="0">
                    <p:tgtEl>
                      <p:spTgt spid="27"/>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27"/>
                                        </p:tgtEl>
                                        <p:attrNameLst>
                                          <p:attrName>fillcolor</p:attrName>
                                        </p:attrNameLst>
                                      </p:cBhvr>
                                      <p:to>
                                        <a:srgbClr val="FFF2CC"/>
                                      </p:to>
                                    </p:animClr>
                                    <p:set>
                                      <p:cBhvr>
                                        <p:cTn id="75" dur="250" fill="hold"/>
                                        <p:tgtEl>
                                          <p:spTgt spid="27"/>
                                        </p:tgtEl>
                                        <p:attrNameLst>
                                          <p:attrName>fill.type</p:attrName>
                                        </p:attrNameLst>
                                      </p:cBhvr>
                                      <p:to>
                                        <p:strVal val="solid"/>
                                      </p:to>
                                    </p:set>
                                    <p:set>
                                      <p:cBhvr>
                                        <p:cTn id="76" dur="250" fill="hold"/>
                                        <p:tgtEl>
                                          <p:spTgt spid="27"/>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4"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30"/>
                                        </p:tgtEl>
                                        <p:attrNameLst>
                                          <p:attrName>style.visibility</p:attrName>
                                        </p:attrNameLst>
                                      </p:cBhvr>
                                      <p:to>
                                        <p:strVal val="visible"/>
                                      </p:to>
                                    </p:set>
                                    <p:anim calcmode="lin" valueType="num">
                                      <p:cBhvr>
                                        <p:cTn id="79" dur="250" fill="hold"/>
                                        <p:tgtEl>
                                          <p:spTgt spid="30"/>
                                        </p:tgtEl>
                                        <p:attrNameLst>
                                          <p:attrName>ppt_w</p:attrName>
                                        </p:attrNameLst>
                                      </p:cBhvr>
                                      <p:tavLst>
                                        <p:tav tm="0">
                                          <p:val>
                                            <p:strVal val="4*#ppt_w"/>
                                          </p:val>
                                        </p:tav>
                                        <p:tav tm="100000">
                                          <p:val>
                                            <p:strVal val="#ppt_w"/>
                                          </p:val>
                                        </p:tav>
                                      </p:tavLst>
                                    </p:anim>
                                    <p:anim calcmode="lin" valueType="num">
                                      <p:cBhvr>
                                        <p:cTn id="80" dur="250" fill="hold"/>
                                        <p:tgtEl>
                                          <p:spTgt spid="3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5" name="Wrong Buzzer.wav"/>
                                        </p:tgtEl>
                                      </p:cMediaNode>
                                    </p:audio>
                                  </p:subTnLst>
                                </p:cTn>
                              </p:par>
                              <p:par>
                                <p:cTn id="81" presetID="1" presetClass="emph" presetSubtype="2" fill="hold" nodeType="withEffect">
                                  <p:stCondLst>
                                    <p:cond delay="1000"/>
                                  </p:stCondLst>
                                  <p:childTnLst>
                                    <p:animClr clrSpc="rgb" dir="cw">
                                      <p:cBhvr>
                                        <p:cTn id="82" dur="250" fill="hold"/>
                                        <p:tgtEl>
                                          <p:spTgt spid="27"/>
                                        </p:tgtEl>
                                        <p:attrNameLst>
                                          <p:attrName>fillcolor</p:attrName>
                                        </p:attrNameLst>
                                      </p:cBhvr>
                                      <p:to>
                                        <a:srgbClr val="FFFF00"/>
                                      </p:to>
                                    </p:animClr>
                                    <p:set>
                                      <p:cBhvr>
                                        <p:cTn id="83" dur="250" fill="hold"/>
                                        <p:tgtEl>
                                          <p:spTgt spid="27"/>
                                        </p:tgtEl>
                                        <p:attrNameLst>
                                          <p:attrName>fill.type</p:attrName>
                                        </p:attrNameLst>
                                      </p:cBhvr>
                                      <p:to>
                                        <p:strVal val="solid"/>
                                      </p:to>
                                    </p:set>
                                    <p:set>
                                      <p:cBhvr>
                                        <p:cTn id="84" dur="25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85" restart="whenNotActive" fill="hold" evtFilter="cancelBubble" nodeType="interactiveSeq">
                <p:stCondLst>
                  <p:cond evt="onClick" delay="0">
                    <p:tgtEl>
                      <p:spTgt spid="28"/>
                    </p:tgtEl>
                  </p:cond>
                </p:stCondLst>
                <p:endSync evt="end" delay="0">
                  <p:rtn val="all"/>
                </p:endSync>
                <p:childTnLst>
                  <p:par>
                    <p:cTn id="86" fill="hold">
                      <p:stCondLst>
                        <p:cond delay="0"/>
                      </p:stCondLst>
                      <p:childTnLst>
                        <p:par>
                          <p:cTn id="87" fill="hold">
                            <p:stCondLst>
                              <p:cond delay="0"/>
                            </p:stCondLst>
                            <p:childTnLst>
                              <p:par>
                                <p:cTn id="88" presetID="1" presetClass="emph" presetSubtype="2" fill="hold" nodeType="clickEffect">
                                  <p:stCondLst>
                                    <p:cond delay="0"/>
                                  </p:stCondLst>
                                  <p:childTnLst>
                                    <p:animClr clrSpc="rgb" dir="cw">
                                      <p:cBhvr>
                                        <p:cTn id="89" dur="250" fill="hold"/>
                                        <p:tgtEl>
                                          <p:spTgt spid="28"/>
                                        </p:tgtEl>
                                        <p:attrNameLst>
                                          <p:attrName>fillcolor</p:attrName>
                                        </p:attrNameLst>
                                      </p:cBhvr>
                                      <p:to>
                                        <a:srgbClr val="FFF2CC"/>
                                      </p:to>
                                    </p:animClr>
                                    <p:set>
                                      <p:cBhvr>
                                        <p:cTn id="90" dur="250" fill="hold"/>
                                        <p:tgtEl>
                                          <p:spTgt spid="28"/>
                                        </p:tgtEl>
                                        <p:attrNameLst>
                                          <p:attrName>fill.type</p:attrName>
                                        </p:attrNameLst>
                                      </p:cBhvr>
                                      <p:to>
                                        <p:strVal val="solid"/>
                                      </p:to>
                                    </p:set>
                                    <p:set>
                                      <p:cBhvr>
                                        <p:cTn id="91" dur="250" fill="hold"/>
                                        <p:tgtEl>
                                          <p:spTgt spid="28"/>
                                        </p:tgtEl>
                                        <p:attrNameLst>
                                          <p:attrName>fill.on</p:attrName>
                                        </p:attrNameLst>
                                      </p:cBhvr>
                                      <p:to>
                                        <p:strVal val="true"/>
                                      </p:to>
                                    </p:set>
                                  </p:childTnLst>
                                  <p:subTnLst>
                                    <p:audio>
                                      <p:cMediaNode>
                                        <p:cTn display="0" masterRel="sameClick">
                                          <p:stCondLst>
                                            <p:cond evt="begin" delay="0">
                                              <p:tn val="88"/>
                                            </p:cond>
                                          </p:stCondLst>
                                          <p:endCondLst>
                                            <p:cond evt="onStopAudio" delay="0">
                                              <p:tgtEl>
                                                <p:sldTgt/>
                                              </p:tgtEl>
                                            </p:cond>
                                          </p:endCondLst>
                                        </p:cTn>
                                        <p:tgtEl>
                                          <p:sndTgt r:embed="rId4" name="click.wav"/>
                                        </p:tgtEl>
                                      </p:cMediaNode>
                                    </p:audio>
                                  </p:subTnLst>
                                </p:cTn>
                              </p:par>
                              <p:par>
                                <p:cTn id="92" presetID="23" presetClass="entr" presetSubtype="32" fill="hold" nodeType="withEffect">
                                  <p:stCondLst>
                                    <p:cond delay="1000"/>
                                  </p:stCondLst>
                                  <p:childTnLst>
                                    <p:set>
                                      <p:cBhvr>
                                        <p:cTn id="93" dur="1" fill="hold">
                                          <p:stCondLst>
                                            <p:cond delay="0"/>
                                          </p:stCondLst>
                                        </p:cTn>
                                        <p:tgtEl>
                                          <p:spTgt spid="31"/>
                                        </p:tgtEl>
                                        <p:attrNameLst>
                                          <p:attrName>style.visibility</p:attrName>
                                        </p:attrNameLst>
                                      </p:cBhvr>
                                      <p:to>
                                        <p:strVal val="visible"/>
                                      </p:to>
                                    </p:set>
                                    <p:anim calcmode="lin" valueType="num">
                                      <p:cBhvr>
                                        <p:cTn id="94" dur="250" fill="hold"/>
                                        <p:tgtEl>
                                          <p:spTgt spid="31"/>
                                        </p:tgtEl>
                                        <p:attrNameLst>
                                          <p:attrName>ppt_w</p:attrName>
                                        </p:attrNameLst>
                                      </p:cBhvr>
                                      <p:tavLst>
                                        <p:tav tm="0">
                                          <p:val>
                                            <p:strVal val="4*#ppt_w"/>
                                          </p:val>
                                        </p:tav>
                                        <p:tav tm="100000">
                                          <p:val>
                                            <p:strVal val="#ppt_w"/>
                                          </p:val>
                                        </p:tav>
                                      </p:tavLst>
                                    </p:anim>
                                    <p:anim calcmode="lin" valueType="num">
                                      <p:cBhvr>
                                        <p:cTn id="95" dur="250" fill="hold"/>
                                        <p:tgtEl>
                                          <p:spTgt spid="3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2"/>
                                            </p:cond>
                                          </p:stCondLst>
                                          <p:endCondLst>
                                            <p:cond evt="onStopAudio" delay="0">
                                              <p:tgtEl>
                                                <p:sldTgt/>
                                              </p:tgtEl>
                                            </p:cond>
                                          </p:endCondLst>
                                        </p:cTn>
                                        <p:tgtEl>
                                          <p:sndTgt r:embed="rId5" name="Wrong Buzzer.wav"/>
                                        </p:tgtEl>
                                      </p:cMediaNode>
                                    </p:audio>
                                  </p:subTnLst>
                                </p:cTn>
                              </p:par>
                              <p:par>
                                <p:cTn id="96" presetID="1" presetClass="emph" presetSubtype="2" fill="hold" nodeType="withEffect">
                                  <p:stCondLst>
                                    <p:cond delay="1000"/>
                                  </p:stCondLst>
                                  <p:childTnLst>
                                    <p:animClr clrSpc="rgb" dir="cw">
                                      <p:cBhvr>
                                        <p:cTn id="97" dur="250" fill="hold"/>
                                        <p:tgtEl>
                                          <p:spTgt spid="28"/>
                                        </p:tgtEl>
                                        <p:attrNameLst>
                                          <p:attrName>fillcolor</p:attrName>
                                        </p:attrNameLst>
                                      </p:cBhvr>
                                      <p:to>
                                        <a:srgbClr val="FFFF00"/>
                                      </p:to>
                                    </p:animClr>
                                    <p:set>
                                      <p:cBhvr>
                                        <p:cTn id="98" dur="250" fill="hold"/>
                                        <p:tgtEl>
                                          <p:spTgt spid="28"/>
                                        </p:tgtEl>
                                        <p:attrNameLst>
                                          <p:attrName>fill.type</p:attrName>
                                        </p:attrNameLst>
                                      </p:cBhvr>
                                      <p:to>
                                        <p:strVal val="solid"/>
                                      </p:to>
                                    </p:set>
                                    <p:set>
                                      <p:cBhvr>
                                        <p:cTn id="99" dur="25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childTnLst>
        </p:cTn>
      </p:par>
    </p:tnLst>
    <p:bldLst>
      <p:bldP spid="4" grpId="0" animBg="1"/>
      <p:bldP spid="24" grpId="0" animBg="1"/>
      <p:bldP spid="25" grpId="0" animBg="1"/>
      <p:bldP spid="27"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6000" b="-1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C864D8-94FF-41B2-991B-05EF775C1920}"/>
              </a:ext>
            </a:extLst>
          </p:cNvPr>
          <p:cNvSpPr/>
          <p:nvPr/>
        </p:nvSpPr>
        <p:spPr>
          <a:xfrm>
            <a:off x="2021046" y="1504950"/>
            <a:ext cx="5325047" cy="1077218"/>
          </a:xfrm>
          <a:prstGeom prst="rect">
            <a:avLst/>
          </a:prstGeom>
          <a:noFill/>
        </p:spPr>
        <p:txBody>
          <a:bodyPr wrap="none" lIns="91440" tIns="45720" rIns="91440" bIns="45720">
            <a:spAutoFit/>
          </a:bodyPr>
          <a:lstStyle/>
          <a:p>
            <a:pPr algn="ctr"/>
            <a:r>
              <a:rPr lang="en-US" sz="3200" b="1" dirty="0">
                <a:ln w="9525">
                  <a:solidFill>
                    <a:prstClr val="white"/>
                  </a:solidFill>
                  <a:prstDash val="solid"/>
                </a:ln>
                <a:solidFill>
                  <a:srgbClr val="002060"/>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rPr>
              <a:t>BÀI 30: KẾT QUẢ CÓ THỂ </a:t>
            </a:r>
          </a:p>
          <a:p>
            <a:pPr algn="ctr"/>
            <a:r>
              <a:rPr lang="en-US" sz="3200" b="1" dirty="0">
                <a:ln w="9525">
                  <a:solidFill>
                    <a:prstClr val="white"/>
                  </a:solidFill>
                  <a:prstDash val="solid"/>
                </a:ln>
                <a:solidFill>
                  <a:srgbClr val="002060"/>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rPr>
              <a:t>VÀ KẾT QUẢ THUẬN LỢI </a:t>
            </a:r>
          </a:p>
        </p:txBody>
      </p:sp>
      <p:sp>
        <p:nvSpPr>
          <p:cNvPr id="5" name="Rectangle 5">
            <a:extLst>
              <a:ext uri="{FF2B5EF4-FFF2-40B4-BE49-F238E27FC236}">
                <a16:creationId xmlns:a16="http://schemas.microsoft.com/office/drawing/2014/main" id="{92EA59C7-7EED-485B-A9ED-438A79DA8CB3}"/>
              </a:ext>
            </a:extLst>
          </p:cNvPr>
          <p:cNvSpPr/>
          <p:nvPr/>
        </p:nvSpPr>
        <p:spPr>
          <a:xfrm>
            <a:off x="2354641" y="590550"/>
            <a:ext cx="2888227" cy="561692"/>
          </a:xfrm>
          <a:prstGeom prst="rect">
            <a:avLst/>
          </a:prstGeom>
          <a:noFill/>
        </p:spPr>
        <p:txBody>
          <a:bodyPr wrap="none" lIns="68580" tIns="34290" rIns="68580" bIns="34290">
            <a:spAutoFit/>
          </a:bodyPr>
          <a:lstStyle/>
          <a:p>
            <a:pPr algn="ctr"/>
            <a:r>
              <a:rPr lang="en-US" sz="3200" b="1" dirty="0">
                <a:ln w="6600">
                  <a:solidFill>
                    <a:srgbClr val="ED7D31"/>
                  </a:solidFill>
                  <a:prstDash val="solid"/>
                </a:ln>
                <a:solidFill>
                  <a:srgbClr val="FF0000"/>
                </a:solidFill>
                <a:effectLst>
                  <a:outerShdw dist="38100" dir="2700000" algn="tl" rotWithShape="0">
                    <a:srgbClr val="ED7D31"/>
                  </a:outerShdw>
                </a:effectLst>
                <a:latin typeface="Times New Roman" panose="02020603050405020304" pitchFamily="18" charset="0"/>
                <a:cs typeface="Times New Roman" panose="02020603050405020304" pitchFamily="18" charset="0"/>
              </a:rPr>
              <a:t>CHƯƠNG VIII</a:t>
            </a:r>
          </a:p>
        </p:txBody>
      </p:sp>
    </p:spTree>
    <p:custDataLst>
      <p:tags r:id="rId1"/>
    </p:custDataLst>
    <p:extLst>
      <p:ext uri="{BB962C8B-B14F-4D97-AF65-F5344CB8AC3E}">
        <p14:creationId xmlns:p14="http://schemas.microsoft.com/office/powerpoint/2010/main" val="36852376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Snip Diagonal Corner Rectangle 3" descr="OPL20U25GSXzBJYl68kk8uQGfFKzs7yb1M4KJWUiLk6ZEvGF+qCIPSnY57AbBFCvTW13.22.161+K4lPs7H94VUqPe2XwIsfPRnrXQE//QTEXxb8/8N4CNc6FpgZahzpTjFhMzSA7T/nHJa11DE8Ng2TP3iAmRczFlmslSuUNOgUeb6yRvs0="/>
          <p:cNvSpPr/>
          <p:nvPr/>
        </p:nvSpPr>
        <p:spPr>
          <a:xfrm>
            <a:off x="304800" y="209550"/>
            <a:ext cx="7965313" cy="2286000"/>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1" dirty="0" err="1">
                <a:solidFill>
                  <a:srgbClr val="FF0000"/>
                </a:solidFill>
                <a:latin typeface="Times New Roman" panose="02020603050405020304" pitchFamily="18" charset="0"/>
                <a:cs typeface="Times New Roman" pitchFamily="18" charset="0"/>
              </a:rPr>
              <a:t>Câu</a:t>
            </a:r>
            <a:r>
              <a:rPr lang="en-US" sz="2400" b="1" dirty="0">
                <a:solidFill>
                  <a:srgbClr val="FF0000"/>
                </a:solidFill>
                <a:latin typeface="Times New Roman" panose="02020603050405020304" pitchFamily="18" charset="0"/>
                <a:cs typeface="Times New Roman" pitchFamily="18" charset="0"/>
              </a:rPr>
              <a:t> 2: </a:t>
            </a:r>
            <a:r>
              <a:rPr lang="en-US" sz="2400" dirty="0" err="1">
                <a:solidFill>
                  <a:srgbClr val="000099"/>
                </a:solidFill>
                <a:latin typeface="Times New Roman" panose="02020603050405020304" pitchFamily="18" charset="0"/>
                <a:ea typeface="Calibri" panose="020F0502020204030204" pitchFamily="34" charset="0"/>
              </a:rPr>
              <a:t>Một</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hộp</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đựng</a:t>
            </a:r>
            <a:r>
              <a:rPr lang="en-US" sz="2400" dirty="0">
                <a:solidFill>
                  <a:srgbClr val="000099"/>
                </a:solidFill>
                <a:latin typeface="Times New Roman" panose="02020603050405020304" pitchFamily="18" charset="0"/>
                <a:ea typeface="Calibri" panose="020F0502020204030204" pitchFamily="34" charset="0"/>
              </a:rPr>
              <a:t> 20 </a:t>
            </a:r>
            <a:r>
              <a:rPr lang="en-US" sz="2400" dirty="0" err="1">
                <a:solidFill>
                  <a:srgbClr val="000099"/>
                </a:solidFill>
                <a:latin typeface="Times New Roman" panose="02020603050405020304" pitchFamily="18" charset="0"/>
                <a:ea typeface="Calibri" panose="020F0502020204030204" pitchFamily="34" charset="0"/>
              </a:rPr>
              <a:t>tấm</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thẻ</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đánh</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số</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từ</a:t>
            </a:r>
            <a:r>
              <a:rPr lang="en-US" sz="2400" dirty="0">
                <a:solidFill>
                  <a:srgbClr val="000099"/>
                </a:solidFill>
                <a:latin typeface="Times New Roman" panose="02020603050405020304" pitchFamily="18" charset="0"/>
                <a:ea typeface="Calibri" panose="020F0502020204030204" pitchFamily="34" charset="0"/>
              </a:rPr>
              <a:t> 1 </a:t>
            </a:r>
            <a:r>
              <a:rPr lang="en-US" sz="2400" dirty="0" err="1">
                <a:solidFill>
                  <a:srgbClr val="000099"/>
                </a:solidFill>
                <a:latin typeface="Times New Roman" panose="02020603050405020304" pitchFamily="18" charset="0"/>
                <a:ea typeface="Calibri" panose="020F0502020204030204" pitchFamily="34" charset="0"/>
              </a:rPr>
              <a:t>đến</a:t>
            </a:r>
            <a:r>
              <a:rPr lang="en-US" sz="2400" dirty="0">
                <a:solidFill>
                  <a:srgbClr val="000099"/>
                </a:solidFill>
                <a:latin typeface="Times New Roman" panose="02020603050405020304" pitchFamily="18" charset="0"/>
                <a:ea typeface="Calibri" panose="020F0502020204030204" pitchFamily="34" charset="0"/>
              </a:rPr>
              <a:t> 20, </a:t>
            </a:r>
            <a:r>
              <a:rPr lang="en-US" sz="2400" dirty="0" err="1">
                <a:solidFill>
                  <a:srgbClr val="000099"/>
                </a:solidFill>
                <a:latin typeface="Times New Roman" panose="02020603050405020304" pitchFamily="18" charset="0"/>
                <a:ea typeface="Calibri" panose="020F0502020204030204" pitchFamily="34" charset="0"/>
              </a:rPr>
              <a:t>rút</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ngẫu</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nhiên</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một</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tấm</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thẻ</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Số</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phần</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tử</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của</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tập</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hợp</a:t>
            </a:r>
            <a:r>
              <a:rPr lang="en-US" sz="2400" dirty="0">
                <a:solidFill>
                  <a:srgbClr val="000099"/>
                </a:solidFill>
                <a:latin typeface="Times New Roman" panose="02020603050405020304" pitchFamily="18" charset="0"/>
                <a:ea typeface="Calibri" panose="020F0502020204030204" pitchFamily="34" charset="0"/>
              </a:rPr>
              <a:t> </a:t>
            </a:r>
            <a:r>
              <a:rPr lang="en-US" sz="2400" i="1" dirty="0">
                <a:solidFill>
                  <a:srgbClr val="000099"/>
                </a:solidFill>
                <a:latin typeface="Times New Roman" panose="02020603050405020304" pitchFamily="18" charset="0"/>
                <a:ea typeface="Calibri" panose="020F0502020204030204" pitchFamily="34" charset="0"/>
              </a:rPr>
              <a:t>A</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gồm</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các</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kết</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quả</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có</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thể</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xảy</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ra</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đối</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với</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biến</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cố</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số</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trên</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thẻ</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được</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rút</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ra</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là</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số</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nguyên</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tố</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là</a:t>
            </a:r>
            <a:r>
              <a:rPr lang="en-US" sz="2400" dirty="0">
                <a:solidFill>
                  <a:srgbClr val="000099"/>
                </a:solidFill>
                <a:latin typeface="Times New Roman" panose="02020603050405020304" pitchFamily="18" charset="0"/>
                <a:ea typeface="Calibri" panose="020F0502020204030204" pitchFamily="34" charset="0"/>
              </a:rPr>
              <a:t> </a:t>
            </a:r>
            <a:endParaRPr lang="en-US" sz="2400" dirty="0">
              <a:solidFill>
                <a:srgbClr val="000099"/>
              </a:solidFill>
            </a:endParaRPr>
          </a:p>
        </p:txBody>
      </p:sp>
      <p:sp>
        <p:nvSpPr>
          <p:cNvPr id="26" name="Rectangle 25" descr="OPL20U25GSXzBJYl68kk8uQGfFKzs7yb1M4KJWUiLk6ZEvGF+qCIPSnY57AbBFCvTW13.22.161+K4lPs7H94VUqPe2XwIsfPRnrXQE//QTEXxb8/8N4CNc6FpgZahzpTjFhMzSA7T/nHJa11DE8Ng2TP3iAmRczFlmslSuUNOgUeb6yRvs0="/>
          <p:cNvSpPr/>
          <p:nvPr/>
        </p:nvSpPr>
        <p:spPr>
          <a:xfrm>
            <a:off x="914400" y="3042666"/>
            <a:ext cx="3600450" cy="55243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a:defRPr/>
            </a:pPr>
            <a:r>
              <a:rPr lang="vi-VN" sz="2400" b="1" dirty="0">
                <a:solidFill>
                  <a:srgbClr val="0000FF"/>
                </a:solidFill>
                <a:latin typeface="Times New Roman" panose="02020603050405020304" pitchFamily="18" charset="0"/>
              </a:rPr>
              <a:t>A.</a:t>
            </a:r>
            <a:r>
              <a:rPr lang="en-US" sz="2400" dirty="0">
                <a:solidFill>
                  <a:srgbClr val="0000FF"/>
                </a:solidFill>
                <a:latin typeface="Times New Roman" panose="02020603050405020304" pitchFamily="18" charset="0"/>
              </a:rPr>
              <a:t> </a:t>
            </a:r>
            <a:r>
              <a:rPr lang="en-US" sz="2400" b="1" dirty="0">
                <a:solidFill>
                  <a:srgbClr val="0000FF"/>
                </a:solidFill>
                <a:latin typeface="Times New Roman" panose="02020603050405020304" pitchFamily="18" charset="0"/>
                <a:ea typeface="Times New Roman" panose="02020603050405020304" pitchFamily="18" charset="0"/>
              </a:rPr>
              <a:t>8</a:t>
            </a:r>
          </a:p>
        </p:txBody>
      </p:sp>
      <p:sp>
        <p:nvSpPr>
          <p:cNvPr id="42" name="Rectangle 41" descr="OPL20U25GSXzBJYl68kk8uQGfFKzs7yb1M4KJWUiLk6ZEvGF+qCIPSnY57AbBFCvTW13.22.161+K4lPs7H94VUqPe2XwIsfPRnrXQE//QTEXxb8/8N4CNc6FpgZahzpTjFhMzSA7T/nHJa11DE8Ng2TP3iAmRczFlmslSuUNOgUeb6yRvs0="/>
          <p:cNvSpPr/>
          <p:nvPr/>
        </p:nvSpPr>
        <p:spPr>
          <a:xfrm>
            <a:off x="4848225" y="3037815"/>
            <a:ext cx="3381375" cy="5572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a:defRPr/>
            </a:pPr>
            <a:r>
              <a:rPr lang="vi-VN" sz="2400" b="1" dirty="0">
                <a:solidFill>
                  <a:srgbClr val="0000FF"/>
                </a:solidFill>
                <a:latin typeface="Times New Roman" panose="02020603050405020304" pitchFamily="18" charset="0"/>
              </a:rPr>
              <a:t>B.</a:t>
            </a:r>
            <a:r>
              <a:rPr lang="en-US" sz="2400" b="1" dirty="0">
                <a:solidFill>
                  <a:srgbClr val="0000FF"/>
                </a:solidFill>
                <a:latin typeface="Times New Roman" panose="02020603050405020304" pitchFamily="18" charset="0"/>
              </a:rPr>
              <a:t> 7</a:t>
            </a:r>
            <a:endParaRPr lang="vi-VN" sz="2400" b="1" dirty="0">
              <a:solidFill>
                <a:srgbClr val="0000FF"/>
              </a:solidFill>
              <a:latin typeface="Times New Roman" panose="02020603050405020304" pitchFamily="18" charset="0"/>
              <a:cs typeface="Times New Roman" panose="02020603050405020304" pitchFamily="18" charset="0"/>
            </a:endParaRPr>
          </a:p>
        </p:txBody>
      </p:sp>
      <p:sp>
        <p:nvSpPr>
          <p:cNvPr id="43" name="Rectangle 42" descr="OPL20U25GSXzBJYl68kk8uQGfFKzs7yb1M4KJWUiLk6ZEvGF+qCIPSnY57AbBFCvTW13.22.161+K4lPs7H94VUqPe2XwIsfPRnrXQE//QTEXxb8/8N4CNc6FpgZahzpTjFhMzSA7T/nHJa11DE8Ng2TP3iAmRczFlmslSuUNOgUeb6yRvs0="/>
          <p:cNvSpPr/>
          <p:nvPr/>
        </p:nvSpPr>
        <p:spPr>
          <a:xfrm>
            <a:off x="914400" y="3731413"/>
            <a:ext cx="3600450" cy="59293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a:defRPr/>
            </a:pPr>
            <a:r>
              <a:rPr lang="vi-VN" sz="2400" b="1" dirty="0">
                <a:solidFill>
                  <a:srgbClr val="0000FF"/>
                </a:solidFill>
                <a:latin typeface="Times New Roman" panose="02020603050405020304" pitchFamily="18" charset="0"/>
              </a:rPr>
              <a:t>C.</a:t>
            </a:r>
            <a:r>
              <a:rPr lang="en-US" sz="2400" dirty="0">
                <a:solidFill>
                  <a:srgbClr val="0000FF"/>
                </a:solidFill>
                <a:latin typeface="Times New Roman" panose="02020603050405020304" pitchFamily="18" charset="0"/>
              </a:rPr>
              <a:t> </a:t>
            </a:r>
            <a:r>
              <a:rPr lang="en-US" sz="2400" b="1" dirty="0">
                <a:solidFill>
                  <a:srgbClr val="0000FF"/>
                </a:solidFill>
                <a:latin typeface="Times New Roman" panose="02020603050405020304" pitchFamily="18" charset="0"/>
                <a:ea typeface="Times New Roman" panose="02020603050405020304" pitchFamily="18" charset="0"/>
              </a:rPr>
              <a:t>6</a:t>
            </a:r>
            <a:endParaRPr lang="vi-VN" sz="2400" b="1" dirty="0">
              <a:solidFill>
                <a:srgbClr val="0000FF"/>
              </a:solidFill>
              <a:latin typeface="Times New Roman" panose="02020603050405020304" pitchFamily="18" charset="0"/>
              <a:cs typeface="Times New Roman" panose="02020603050405020304" pitchFamily="18" charset="0"/>
            </a:endParaRPr>
          </a:p>
        </p:txBody>
      </p:sp>
      <p:sp>
        <p:nvSpPr>
          <p:cNvPr id="44" name="Rectangle 43" descr="OPL20U25GSXzBJYl68kk8uQGfFKzs7yb1M4KJWUiLk6ZEvGF+qCIPSnY57AbBFCvTW13.22.161+K4lPs7H94VUqPe2XwIsfPRnrXQE//QTEXxb8/8N4CNc6FpgZahzpTjFhMzSA7T/nHJa11DE8Ng2TP3iAmRczFlmslSuUNOgUeb6yRvs0="/>
          <p:cNvSpPr/>
          <p:nvPr/>
        </p:nvSpPr>
        <p:spPr>
          <a:xfrm>
            <a:off x="4857751" y="3724207"/>
            <a:ext cx="3381374" cy="59529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a:defRPr/>
            </a:pPr>
            <a:r>
              <a:rPr lang="vi-VN" sz="2400" b="1" dirty="0">
                <a:solidFill>
                  <a:srgbClr val="0000FF"/>
                </a:solidFill>
                <a:latin typeface="Times New Roman" panose="02020603050405020304" pitchFamily="18" charset="0"/>
              </a:rPr>
              <a:t>D.</a:t>
            </a:r>
            <a:r>
              <a:rPr lang="en-US" sz="2400" b="1" dirty="0">
                <a:solidFill>
                  <a:srgbClr val="0000FF"/>
                </a:solidFill>
                <a:latin typeface="Times New Roman" panose="02020603050405020304" pitchFamily="18" charset="0"/>
              </a:rPr>
              <a:t> </a:t>
            </a:r>
            <a:r>
              <a:rPr lang="en-US" sz="2400" b="1" dirty="0">
                <a:solidFill>
                  <a:srgbClr val="0000FF"/>
                </a:solidFill>
                <a:latin typeface="Times New Roman" panose="02020603050405020304" pitchFamily="18" charset="0"/>
                <a:ea typeface="Times New Roman" panose="02020603050405020304" pitchFamily="18" charset="0"/>
              </a:rPr>
              <a:t>9</a:t>
            </a:r>
            <a:endParaRPr lang="vi-VN" sz="2400" b="1" dirty="0">
              <a:solidFill>
                <a:srgbClr val="0000FF"/>
              </a:solidFill>
              <a:latin typeface="Times New Roman" panose="02020603050405020304" pitchFamily="18" charset="0"/>
              <a:cs typeface="Times New Roman" panose="02020603050405020304" pitchFamily="18" charset="0"/>
            </a:endParaRPr>
          </a:p>
        </p:txBody>
      </p:sp>
      <p:pic>
        <p:nvPicPr>
          <p:cNvPr id="47" name="Picture 46" descr="OPL20U25GSXzBJYl68kk8uQGfFKzs7yb1M4KJWUiLk6ZEvGF+qCIPSnY57AbBFCvTW13.22.161+K4lPs7H94VUqPe2XwIsfPRnrXQE//QTEXxb8/8N4CNc6FpgZahzpTjFhMzSA7T/nHJa11DE8Ng2TP3iAmRczFlmslSuUNOgUeb6yRvs0="/>
          <p:cNvPicPr>
            <a:picLocks noChangeAspect="1"/>
          </p:cNvPicPr>
          <p:nvPr/>
        </p:nvPicPr>
        <p:blipFill rotWithShape="1">
          <a:blip r:embed="rId7"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3939466" y="3118380"/>
            <a:ext cx="497890" cy="398283"/>
          </a:xfrm>
          <a:prstGeom prst="rect">
            <a:avLst/>
          </a:prstGeom>
        </p:spPr>
      </p:pic>
      <p:pic>
        <p:nvPicPr>
          <p:cNvPr id="51" name="Picture 50" descr="OPL20U25GSXzBJYl68kk8uQGfFKzs7yb1M4KJWUiLk6ZEvGF+qCIPSnY57AbBFCvTW13.22.161+K4lPs7H94VUqPe2XwIsfPRnrXQE//QTEXxb8/8N4CNc6FpgZahzpTjFhMzSA7T/nHJa11DE8Ng2TP3iAmRczFlmslSuUNOgUeb6yRvs0="/>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4007473" y="3836505"/>
            <a:ext cx="452552" cy="396050"/>
          </a:xfrm>
          <a:prstGeom prst="rect">
            <a:avLst/>
          </a:prstGeom>
        </p:spPr>
      </p:pic>
      <p:pic>
        <p:nvPicPr>
          <p:cNvPr id="49" name="Picture 48" descr="OPL20U25GSXzBJYl68kk8uQGfFKzs7yb1M4KJWUiLk6ZEvGF+qCIPSnY57AbBFCvTW13.22.161+K4lPs7H94VUqPe2XwIsfPRnrXQE//QTEXxb8/8N4CNc6FpgZahzpTjFhMzSA7T/nHJa11DE8Ng2TP3iAmRczFlmslSuUNOgUeb6yRvs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17445" y="3846752"/>
            <a:ext cx="452668" cy="397799"/>
          </a:xfrm>
          <a:prstGeom prst="rect">
            <a:avLst/>
          </a:prstGeom>
        </p:spPr>
      </p:pic>
      <p:pic>
        <p:nvPicPr>
          <p:cNvPr id="53" name="Picture 5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17445" y="3131008"/>
            <a:ext cx="452668" cy="397799"/>
          </a:xfrm>
          <a:prstGeom prst="rect">
            <a:avLst/>
          </a:prstGeom>
        </p:spPr>
      </p:pic>
      <p:pic>
        <p:nvPicPr>
          <p:cNvPr id="6" name="Đồng hồ đếm ngược 10 giây - có link download 5">
            <a:hlinkClick r:id="" action="ppaction://media"/>
            <a:extLst>
              <a:ext uri="{FF2B5EF4-FFF2-40B4-BE49-F238E27FC236}">
                <a16:creationId xmlns:a16="http://schemas.microsoft.com/office/drawing/2014/main" id="{CE32CC90-C499-44A5-B9CD-677CAC3AD4B5}"/>
              </a:ext>
            </a:extLst>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8348024" y="106496"/>
            <a:ext cx="642258" cy="642258"/>
          </a:xfrm>
          <a:prstGeom prst="rect">
            <a:avLst/>
          </a:prstGeom>
        </p:spPr>
      </p:pic>
      <p:sp>
        <p:nvSpPr>
          <p:cNvPr id="13" name="Action Button: Back or Previous 12">
            <a:hlinkClick r:id="rId11" action="ppaction://hlinksldjump" highlightClick="1"/>
          </p:cNvPr>
          <p:cNvSpPr/>
          <p:nvPr/>
        </p:nvSpPr>
        <p:spPr>
          <a:xfrm>
            <a:off x="8763000" y="4781550"/>
            <a:ext cx="304800" cy="27204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4449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2121" fill="hold"/>
                                        <p:tgtEl>
                                          <p:spTgt spid="6"/>
                                        </p:tgtEl>
                                      </p:cBhvr>
                                    </p:cmd>
                                  </p:childTnLst>
                                </p:cTn>
                              </p:par>
                            </p:childTnLst>
                          </p:cTn>
                        </p:par>
                        <p:par>
                          <p:cTn id="34" fill="hold">
                            <p:stCondLst>
                              <p:cond delay="12121"/>
                            </p:stCondLst>
                            <p:childTnLst>
                              <p:par>
                                <p:cTn id="35" presetID="20" presetClass="exit" presetSubtype="0" fill="hold" nodeType="afterEffect">
                                  <p:stCondLst>
                                    <p:cond delay="0"/>
                                  </p:stCondLst>
                                  <p:childTnLst>
                                    <p:animEffect transition="out" filter="wedge">
                                      <p:cBhvr>
                                        <p:cTn id="36" dur="500"/>
                                        <p:tgtEl>
                                          <p:spTgt spid="6"/>
                                        </p:tgtEl>
                                      </p:cBhvr>
                                    </p:animEffect>
                                    <p:set>
                                      <p:cBhvr>
                                        <p:cTn id="37" dur="1" fill="hold">
                                          <p:stCondLst>
                                            <p:cond delay="499"/>
                                          </p:stCondLst>
                                        </p:cTn>
                                        <p:tgtEl>
                                          <p:spTgt spid="6"/>
                                        </p:tgtEl>
                                        <p:attrNameLst>
                                          <p:attrName>style.visibility</p:attrName>
                                        </p:attrNameLst>
                                      </p:cBhvr>
                                      <p:to>
                                        <p:strVal val="hidden"/>
                                      </p:to>
                                    </p:set>
                                    <p:cmd type="call" cmd="stop">
                                      <p:cBhvr>
                                        <p:cTn id="38" dur="1">
                                          <p:stCondLst>
                                            <p:cond delay="499"/>
                                          </p:stCondLst>
                                        </p:cTn>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50" fill="hold"/>
                                        <p:tgtEl>
                                          <p:spTgt spid="26"/>
                                        </p:tgtEl>
                                        <p:attrNameLst>
                                          <p:attrName>fillcolor</p:attrName>
                                        </p:attrNameLst>
                                      </p:cBhvr>
                                      <p:to>
                                        <a:srgbClr val="FFF2CC"/>
                                      </p:to>
                                    </p:animClr>
                                    <p:set>
                                      <p:cBhvr>
                                        <p:cTn id="44" dur="250" fill="hold"/>
                                        <p:tgtEl>
                                          <p:spTgt spid="26"/>
                                        </p:tgtEl>
                                        <p:attrNameLst>
                                          <p:attrName>fill.type</p:attrName>
                                        </p:attrNameLst>
                                      </p:cBhvr>
                                      <p:to>
                                        <p:strVal val="solid"/>
                                      </p:to>
                                    </p:set>
                                    <p:set>
                                      <p:cBhvr>
                                        <p:cTn id="45" dur="250" fill="hold"/>
                                        <p:tgtEl>
                                          <p:spTgt spid="2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par>
                                <p:cTn id="46" presetID="23" presetClass="entr" presetSubtype="32" fill="hold" nodeType="withEffect">
                                  <p:stCondLst>
                                    <p:cond delay="1000"/>
                                  </p:stCondLst>
                                  <p:childTnLst>
                                    <p:set>
                                      <p:cBhvr>
                                        <p:cTn id="47" dur="1" fill="hold">
                                          <p:stCondLst>
                                            <p:cond delay="0"/>
                                          </p:stCondLst>
                                        </p:cTn>
                                        <p:tgtEl>
                                          <p:spTgt spid="47"/>
                                        </p:tgtEl>
                                        <p:attrNameLst>
                                          <p:attrName>style.visibility</p:attrName>
                                        </p:attrNameLst>
                                      </p:cBhvr>
                                      <p:to>
                                        <p:strVal val="visible"/>
                                      </p:to>
                                    </p:set>
                                    <p:anim calcmode="lin" valueType="num">
                                      <p:cBhvr>
                                        <p:cTn id="48" dur="250" fill="hold"/>
                                        <p:tgtEl>
                                          <p:spTgt spid="47"/>
                                        </p:tgtEl>
                                        <p:attrNameLst>
                                          <p:attrName>ppt_w</p:attrName>
                                        </p:attrNameLst>
                                      </p:cBhvr>
                                      <p:tavLst>
                                        <p:tav tm="0">
                                          <p:val>
                                            <p:strVal val="4*#ppt_w"/>
                                          </p:val>
                                        </p:tav>
                                        <p:tav tm="100000">
                                          <p:val>
                                            <p:strVal val="#ppt_w"/>
                                          </p:val>
                                        </p:tav>
                                      </p:tavLst>
                                    </p:anim>
                                    <p:anim calcmode="lin" valueType="num">
                                      <p:cBhvr>
                                        <p:cTn id="49"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5" name="Check mark.wav"/>
                                        </p:tgtEl>
                                      </p:cMediaNode>
                                    </p:audio>
                                  </p:subTnLst>
                                </p:cTn>
                              </p:par>
                              <p:par>
                                <p:cTn id="50" presetID="1" presetClass="emph" presetSubtype="2" fill="hold" nodeType="withEffect">
                                  <p:stCondLst>
                                    <p:cond delay="1000"/>
                                  </p:stCondLst>
                                  <p:childTnLst>
                                    <p:animClr clrSpc="rgb" dir="cw">
                                      <p:cBhvr>
                                        <p:cTn id="51" dur="250" fill="hold"/>
                                        <p:tgtEl>
                                          <p:spTgt spid="26"/>
                                        </p:tgtEl>
                                        <p:attrNameLst>
                                          <p:attrName>fillcolor</p:attrName>
                                        </p:attrNameLst>
                                      </p:cBhvr>
                                      <p:to>
                                        <a:srgbClr val="00B050"/>
                                      </p:to>
                                    </p:animClr>
                                    <p:set>
                                      <p:cBhvr>
                                        <p:cTn id="52" dur="250" fill="hold"/>
                                        <p:tgtEl>
                                          <p:spTgt spid="26"/>
                                        </p:tgtEl>
                                        <p:attrNameLst>
                                          <p:attrName>fill.type</p:attrName>
                                        </p:attrNameLst>
                                      </p:cBhvr>
                                      <p:to>
                                        <p:strVal val="solid"/>
                                      </p:to>
                                    </p:set>
                                    <p:set>
                                      <p:cBhvr>
                                        <p:cTn id="53"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4" restart="whenNotActive" fill="hold" evtFilter="cancelBubble" nodeType="interactiveSeq">
                <p:stCondLst>
                  <p:cond evt="onClick" delay="0">
                    <p:tgtEl>
                      <p:spTgt spid="4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250" fill="hold"/>
                                        <p:tgtEl>
                                          <p:spTgt spid="42"/>
                                        </p:tgtEl>
                                        <p:attrNameLst>
                                          <p:attrName>fillcolor</p:attrName>
                                        </p:attrNameLst>
                                      </p:cBhvr>
                                      <p:to>
                                        <a:srgbClr val="FFF2CC"/>
                                      </p:to>
                                    </p:animClr>
                                    <p:set>
                                      <p:cBhvr>
                                        <p:cTn id="59" dur="250" fill="hold"/>
                                        <p:tgtEl>
                                          <p:spTgt spid="42"/>
                                        </p:tgtEl>
                                        <p:attrNameLst>
                                          <p:attrName>fill.type</p:attrName>
                                        </p:attrNameLst>
                                      </p:cBhvr>
                                      <p:to>
                                        <p:strVal val="solid"/>
                                      </p:to>
                                    </p:set>
                                    <p:set>
                                      <p:cBhvr>
                                        <p:cTn id="60" dur="250" fill="hold"/>
                                        <p:tgtEl>
                                          <p:spTgt spid="42"/>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par>
                                <p:cTn id="61" presetID="23" presetClass="entr" presetSubtype="32" fill="hold" nodeType="withEffect">
                                  <p:stCondLst>
                                    <p:cond delay="1000"/>
                                  </p:stCondLst>
                                  <p:childTnLst>
                                    <p:set>
                                      <p:cBhvr>
                                        <p:cTn id="62" dur="1" fill="hold">
                                          <p:stCondLst>
                                            <p:cond delay="0"/>
                                          </p:stCondLst>
                                        </p:cTn>
                                        <p:tgtEl>
                                          <p:spTgt spid="53"/>
                                        </p:tgtEl>
                                        <p:attrNameLst>
                                          <p:attrName>style.visibility</p:attrName>
                                        </p:attrNameLst>
                                      </p:cBhvr>
                                      <p:to>
                                        <p:strVal val="visible"/>
                                      </p:to>
                                    </p:set>
                                    <p:anim calcmode="lin" valueType="num">
                                      <p:cBhvr>
                                        <p:cTn id="63" dur="250" fill="hold"/>
                                        <p:tgtEl>
                                          <p:spTgt spid="53"/>
                                        </p:tgtEl>
                                        <p:attrNameLst>
                                          <p:attrName>ppt_w</p:attrName>
                                        </p:attrNameLst>
                                      </p:cBhvr>
                                      <p:tavLst>
                                        <p:tav tm="0">
                                          <p:val>
                                            <p:strVal val="4*#ppt_w"/>
                                          </p:val>
                                        </p:tav>
                                        <p:tav tm="100000">
                                          <p:val>
                                            <p:strVal val="#ppt_w"/>
                                          </p:val>
                                        </p:tav>
                                      </p:tavLst>
                                    </p:anim>
                                    <p:anim calcmode="lin" valueType="num">
                                      <p:cBhvr>
                                        <p:cTn id="64"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6" name="Wrong Buzzer.wav"/>
                                        </p:tgtEl>
                                      </p:cMediaNode>
                                    </p:audio>
                                  </p:subTnLst>
                                </p:cTn>
                              </p:par>
                              <p:par>
                                <p:cTn id="65" presetID="1" presetClass="emph" presetSubtype="2" fill="hold" nodeType="withEffect">
                                  <p:stCondLst>
                                    <p:cond delay="1000"/>
                                  </p:stCondLst>
                                  <p:childTnLst>
                                    <p:animClr clrSpc="rgb" dir="cw">
                                      <p:cBhvr>
                                        <p:cTn id="66" dur="250" fill="hold"/>
                                        <p:tgtEl>
                                          <p:spTgt spid="42"/>
                                        </p:tgtEl>
                                        <p:attrNameLst>
                                          <p:attrName>fillcolor</p:attrName>
                                        </p:attrNameLst>
                                      </p:cBhvr>
                                      <p:to>
                                        <a:srgbClr val="FFFF00"/>
                                      </p:to>
                                    </p:animClr>
                                    <p:set>
                                      <p:cBhvr>
                                        <p:cTn id="67" dur="250" fill="hold"/>
                                        <p:tgtEl>
                                          <p:spTgt spid="42"/>
                                        </p:tgtEl>
                                        <p:attrNameLst>
                                          <p:attrName>fill.type</p:attrName>
                                        </p:attrNameLst>
                                      </p:cBhvr>
                                      <p:to>
                                        <p:strVal val="solid"/>
                                      </p:to>
                                    </p:set>
                                    <p:set>
                                      <p:cBhvr>
                                        <p:cTn id="68"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9" restart="whenNotActive" fill="hold" evtFilter="cancelBubble" nodeType="interactiveSeq">
                <p:stCondLst>
                  <p:cond evt="onClick" delay="0">
                    <p:tgtEl>
                      <p:spTgt spid="43"/>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50" fill="hold"/>
                                        <p:tgtEl>
                                          <p:spTgt spid="43"/>
                                        </p:tgtEl>
                                        <p:attrNameLst>
                                          <p:attrName>fillcolor</p:attrName>
                                        </p:attrNameLst>
                                      </p:cBhvr>
                                      <p:to>
                                        <a:srgbClr val="FFF2CC"/>
                                      </p:to>
                                    </p:animClr>
                                    <p:set>
                                      <p:cBhvr>
                                        <p:cTn id="74" dur="250" fill="hold"/>
                                        <p:tgtEl>
                                          <p:spTgt spid="43"/>
                                        </p:tgtEl>
                                        <p:attrNameLst>
                                          <p:attrName>fill.type</p:attrName>
                                        </p:attrNameLst>
                                      </p:cBhvr>
                                      <p:to>
                                        <p:strVal val="solid"/>
                                      </p:to>
                                    </p:set>
                                    <p:set>
                                      <p:cBhvr>
                                        <p:cTn id="75" dur="250" fill="hold"/>
                                        <p:tgtEl>
                                          <p:spTgt spid="43"/>
                                        </p:tgtEl>
                                        <p:attrNameLst>
                                          <p:attrName>fill.on</p:attrName>
                                        </p:attrNameLst>
                                      </p:cBhvr>
                                      <p:to>
                                        <p:strVal val="true"/>
                                      </p:to>
                                    </p:set>
                                  </p:childTnLst>
                                  <p:subTnLst>
                                    <p:audio>
                                      <p:cMediaNode>
                                        <p:cTn display="0" masterRel="sameClick">
                                          <p:stCondLst>
                                            <p:cond evt="begin" delay="0">
                                              <p:tn val="72"/>
                                            </p:cond>
                                          </p:stCondLst>
                                          <p:endCondLst>
                                            <p:cond evt="onStopAudio" delay="0">
                                              <p:tgtEl>
                                                <p:sldTgt/>
                                              </p:tgtEl>
                                            </p:cond>
                                          </p:endCondLst>
                                        </p:cTn>
                                        <p:tgtEl>
                                          <p:sndTgt r:embed="rId4" name="click.wav"/>
                                        </p:tgtEl>
                                      </p:cMediaNode>
                                    </p:audio>
                                  </p:subTnLst>
                                </p:cTn>
                              </p:par>
                              <p:par>
                                <p:cTn id="76" presetID="23" presetClass="entr" presetSubtype="32" fill="hold" nodeType="withEffect">
                                  <p:stCondLst>
                                    <p:cond delay="1000"/>
                                  </p:stCondLst>
                                  <p:childTnLst>
                                    <p:set>
                                      <p:cBhvr>
                                        <p:cTn id="77" dur="1" fill="hold">
                                          <p:stCondLst>
                                            <p:cond delay="0"/>
                                          </p:stCondLst>
                                        </p:cTn>
                                        <p:tgtEl>
                                          <p:spTgt spid="51"/>
                                        </p:tgtEl>
                                        <p:attrNameLst>
                                          <p:attrName>style.visibility</p:attrName>
                                        </p:attrNameLst>
                                      </p:cBhvr>
                                      <p:to>
                                        <p:strVal val="visible"/>
                                      </p:to>
                                    </p:set>
                                    <p:anim calcmode="lin" valueType="num">
                                      <p:cBhvr>
                                        <p:cTn id="78" dur="250" fill="hold"/>
                                        <p:tgtEl>
                                          <p:spTgt spid="51"/>
                                        </p:tgtEl>
                                        <p:attrNameLst>
                                          <p:attrName>ppt_w</p:attrName>
                                        </p:attrNameLst>
                                      </p:cBhvr>
                                      <p:tavLst>
                                        <p:tav tm="0">
                                          <p:val>
                                            <p:strVal val="4*#ppt_w"/>
                                          </p:val>
                                        </p:tav>
                                        <p:tav tm="100000">
                                          <p:val>
                                            <p:strVal val="#ppt_w"/>
                                          </p:val>
                                        </p:tav>
                                      </p:tavLst>
                                    </p:anim>
                                    <p:anim calcmode="lin" valueType="num">
                                      <p:cBhvr>
                                        <p:cTn id="79"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6" name="Wrong Buzzer.wav"/>
                                        </p:tgtEl>
                                      </p:cMediaNode>
                                    </p:audio>
                                  </p:subTnLst>
                                </p:cTn>
                              </p:par>
                              <p:par>
                                <p:cTn id="80" presetID="1" presetClass="emph" presetSubtype="2" fill="hold" nodeType="withEffect">
                                  <p:stCondLst>
                                    <p:cond delay="1000"/>
                                  </p:stCondLst>
                                  <p:childTnLst>
                                    <p:animClr clrSpc="rgb" dir="cw">
                                      <p:cBhvr>
                                        <p:cTn id="81" dur="250" fill="hold"/>
                                        <p:tgtEl>
                                          <p:spTgt spid="43"/>
                                        </p:tgtEl>
                                        <p:attrNameLst>
                                          <p:attrName>fillcolor</p:attrName>
                                        </p:attrNameLst>
                                      </p:cBhvr>
                                      <p:to>
                                        <a:srgbClr val="FFFF00"/>
                                      </p:to>
                                    </p:animClr>
                                    <p:set>
                                      <p:cBhvr>
                                        <p:cTn id="82" dur="250" fill="hold"/>
                                        <p:tgtEl>
                                          <p:spTgt spid="43"/>
                                        </p:tgtEl>
                                        <p:attrNameLst>
                                          <p:attrName>fill.type</p:attrName>
                                        </p:attrNameLst>
                                      </p:cBhvr>
                                      <p:to>
                                        <p:strVal val="solid"/>
                                      </p:to>
                                    </p:set>
                                    <p:set>
                                      <p:cBhvr>
                                        <p:cTn id="83"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4" restart="whenNotActive" fill="hold" evtFilter="cancelBubble" nodeType="interactiveSeq">
                <p:stCondLst>
                  <p:cond evt="onClick" delay="0">
                    <p:tgtEl>
                      <p:spTgt spid="44"/>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50" fill="hold"/>
                                        <p:tgtEl>
                                          <p:spTgt spid="44"/>
                                        </p:tgtEl>
                                        <p:attrNameLst>
                                          <p:attrName>fillcolor</p:attrName>
                                        </p:attrNameLst>
                                      </p:cBhvr>
                                      <p:to>
                                        <a:srgbClr val="FFF2CC"/>
                                      </p:to>
                                    </p:animClr>
                                    <p:set>
                                      <p:cBhvr>
                                        <p:cTn id="89" dur="250" fill="hold"/>
                                        <p:tgtEl>
                                          <p:spTgt spid="44"/>
                                        </p:tgtEl>
                                        <p:attrNameLst>
                                          <p:attrName>fill.type</p:attrName>
                                        </p:attrNameLst>
                                      </p:cBhvr>
                                      <p:to>
                                        <p:strVal val="solid"/>
                                      </p:to>
                                    </p:set>
                                    <p:set>
                                      <p:cBhvr>
                                        <p:cTn id="90" dur="250" fill="hold"/>
                                        <p:tgtEl>
                                          <p:spTgt spid="44"/>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4" name="click.wav"/>
                                        </p:tgtEl>
                                      </p:cMediaNode>
                                    </p:audio>
                                  </p:subTnLst>
                                </p:cTn>
                              </p:par>
                              <p:par>
                                <p:cTn id="91" presetID="23" presetClass="entr" presetSubtype="32" fill="hold" nodeType="withEffect">
                                  <p:stCondLst>
                                    <p:cond delay="1000"/>
                                  </p:stCondLst>
                                  <p:childTnLst>
                                    <p:set>
                                      <p:cBhvr>
                                        <p:cTn id="92" dur="1" fill="hold">
                                          <p:stCondLst>
                                            <p:cond delay="0"/>
                                          </p:stCondLst>
                                        </p:cTn>
                                        <p:tgtEl>
                                          <p:spTgt spid="49"/>
                                        </p:tgtEl>
                                        <p:attrNameLst>
                                          <p:attrName>style.visibility</p:attrName>
                                        </p:attrNameLst>
                                      </p:cBhvr>
                                      <p:to>
                                        <p:strVal val="visible"/>
                                      </p:to>
                                    </p:set>
                                    <p:anim calcmode="lin" valueType="num">
                                      <p:cBhvr>
                                        <p:cTn id="93" dur="250" fill="hold"/>
                                        <p:tgtEl>
                                          <p:spTgt spid="49"/>
                                        </p:tgtEl>
                                        <p:attrNameLst>
                                          <p:attrName>ppt_w</p:attrName>
                                        </p:attrNameLst>
                                      </p:cBhvr>
                                      <p:tavLst>
                                        <p:tav tm="0">
                                          <p:val>
                                            <p:strVal val="4*#ppt_w"/>
                                          </p:val>
                                        </p:tav>
                                        <p:tav tm="100000">
                                          <p:val>
                                            <p:strVal val="#ppt_w"/>
                                          </p:val>
                                        </p:tav>
                                      </p:tavLst>
                                    </p:anim>
                                    <p:anim calcmode="lin" valueType="num">
                                      <p:cBhvr>
                                        <p:cTn id="94"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1"/>
                                            </p:cond>
                                          </p:stCondLst>
                                          <p:endCondLst>
                                            <p:cond evt="onStopAudio" delay="0">
                                              <p:tgtEl>
                                                <p:sldTgt/>
                                              </p:tgtEl>
                                            </p:cond>
                                          </p:endCondLst>
                                        </p:cTn>
                                        <p:tgtEl>
                                          <p:sndTgt r:embed="rId6" name="Wrong Buzzer.wav"/>
                                        </p:tgtEl>
                                      </p:cMediaNode>
                                    </p:audio>
                                  </p:subTnLst>
                                </p:cTn>
                              </p:par>
                              <p:par>
                                <p:cTn id="95" presetID="1" presetClass="emph" presetSubtype="2" fill="hold" nodeType="withEffect">
                                  <p:stCondLst>
                                    <p:cond delay="1000"/>
                                  </p:stCondLst>
                                  <p:childTnLst>
                                    <p:animClr clrSpc="rgb" dir="cw">
                                      <p:cBhvr>
                                        <p:cTn id="96" dur="250" fill="hold"/>
                                        <p:tgtEl>
                                          <p:spTgt spid="44"/>
                                        </p:tgtEl>
                                        <p:attrNameLst>
                                          <p:attrName>fillcolor</p:attrName>
                                        </p:attrNameLst>
                                      </p:cBhvr>
                                      <p:to>
                                        <a:srgbClr val="FFFF00"/>
                                      </p:to>
                                    </p:animClr>
                                    <p:set>
                                      <p:cBhvr>
                                        <p:cTn id="97" dur="250" fill="hold"/>
                                        <p:tgtEl>
                                          <p:spTgt spid="44"/>
                                        </p:tgtEl>
                                        <p:attrNameLst>
                                          <p:attrName>fill.type</p:attrName>
                                        </p:attrNameLst>
                                      </p:cBhvr>
                                      <p:to>
                                        <p:strVal val="solid"/>
                                      </p:to>
                                    </p:set>
                                    <p:set>
                                      <p:cBhvr>
                                        <p:cTn id="98"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video>
              <p:cMediaNode vol="0">
                <p:cTn id="99" fill="hold" display="0">
                  <p:stCondLst>
                    <p:cond delay="indefinite"/>
                  </p:stCondLst>
                </p:cTn>
                <p:tgtEl>
                  <p:spTgt spid="6"/>
                </p:tgtEl>
              </p:cMediaNode>
            </p:video>
          </p:childTnLst>
        </p:cTn>
      </p:par>
    </p:tnLst>
    <p:bldLst>
      <p:bldP spid="4" grpId="0" animBg="1"/>
      <p:bldP spid="26" grpId="0" animBg="1"/>
      <p:bldP spid="42" grpId="0" animBg="1"/>
      <p:bldP spid="43" grpId="0" animBg="1"/>
      <p:bldP spid="4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Snip Diagonal Corner Rectangle 3" descr="OPL20U25GSXzBJYl68kk8uQGfFKzs7yb1M4KJWUiLk6ZEvGF+qCIPSnY57AbBFCvTW13.22.161+K4lPs7H94VUqPe2XwIsfPRnrXQE//QTEXxb8/8N4CNc6FpgZahzpTjFhMzSA7T/nHJa11DE8Ng2TP3iAmRczFlmslSuUNOgUeb6yRvs0="/>
          <p:cNvSpPr/>
          <p:nvPr/>
        </p:nvSpPr>
        <p:spPr>
          <a:xfrm>
            <a:off x="76200" y="106496"/>
            <a:ext cx="7949095" cy="1660356"/>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385" indent="-540385" algn="just">
              <a:lnSpc>
                <a:spcPct val="107000"/>
              </a:lnSpc>
              <a:spcAft>
                <a:spcPts val="800"/>
              </a:spcAft>
              <a:tabLst>
                <a:tab pos="629920" algn="l"/>
              </a:tabLst>
            </a:pPr>
            <a:r>
              <a:rPr lang="en-US" sz="2100" b="1" dirty="0" err="1">
                <a:solidFill>
                  <a:srgbClr val="FF0000"/>
                </a:solidFill>
                <a:latin typeface="Times New Roman" panose="02020603050405020304" pitchFamily="18" charset="0"/>
                <a:cs typeface="Times New Roman" panose="02020603050405020304" pitchFamily="18" charset="0"/>
              </a:rPr>
              <a:t>Câu</a:t>
            </a:r>
            <a:r>
              <a:rPr lang="en-US" sz="2100" b="1" dirty="0">
                <a:solidFill>
                  <a:srgbClr val="FF0000"/>
                </a:solidFill>
                <a:latin typeface="Times New Roman" panose="02020603050405020304" pitchFamily="18" charset="0"/>
                <a:cs typeface="Times New Roman" panose="02020603050405020304" pitchFamily="18" charset="0"/>
              </a:rPr>
              <a:t> 3: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trò</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chơi</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hộp</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quà</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bí</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ẩn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mỗi</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lấy</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ngẫu</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món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quà</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mà</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cô</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đã</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bị</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gồm</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bút</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bi,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thước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tẩy</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bút</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chì</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B</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gồm</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là</a:t>
            </a:r>
            <a:endParaRPr lang="en-US" sz="1100" dirty="0">
              <a:solidFill>
                <a:srgbClr val="00009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8" name="Cloud 17" descr="OPL20U25GSXzBJYl68kk8uQGfFKzs7yb1M4KJWUiLk6ZEvGF+qCIPSnY57AbBFCvTW13.22.161+K4lPs7H94VUqPe2XwIsfPRnrXQE//QTEXxb8/8N4CNc6FpgZahzpTjFhMzSA7T/nHJa11DE8Ng2TP3iAmRczFlmslSuUNOgUeb6yRvs0=">
            <a:hlinkClick r:id="rId7" action="ppaction://hlinksldjump"/>
          </p:cNvPr>
          <p:cNvSpPr/>
          <p:nvPr/>
        </p:nvSpPr>
        <p:spPr>
          <a:xfrm>
            <a:off x="3529644" y="4367153"/>
            <a:ext cx="2233289" cy="621506"/>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2100" b="1" dirty="0">
                <a:solidFill>
                  <a:srgbClr val="00B050"/>
                </a:solidFill>
                <a:latin typeface="Times New Roman" panose="02020603050405020304" pitchFamily="18" charset="0"/>
                <a:cs typeface="Times New Roman" panose="02020603050405020304" pitchFamily="18" charset="0"/>
              </a:rPr>
              <a:t>QUAY VỀ</a:t>
            </a:r>
            <a:endParaRPr lang="vi-VN" sz="2100" b="1" dirty="0">
              <a:solidFill>
                <a:srgbClr val="00B050"/>
              </a:solidFill>
              <a:latin typeface="Times New Roman" panose="02020603050405020304" pitchFamily="18" charset="0"/>
              <a:cs typeface="Times New Roman" panose="02020603050405020304" pitchFamily="18" charset="0"/>
            </a:endParaRPr>
          </a:p>
        </p:txBody>
      </p:sp>
      <p:sp>
        <p:nvSpPr>
          <p:cNvPr id="37" name="Rectangle 36" descr="OPL20U25GSXzBJYl68kk8uQGfFKzs7yb1M4KJWUiLk6ZEvGF+qCIPSnY57AbBFCvTW13.22.161+K4lPs7H94VUqPe2XwIsfPRnrXQE//QTEXxb8/8N4CNc6FpgZahzpTjFhMzSA7T/nHJa11DE8Ng2TP3iAmRczFlmslSuUNOgUeb6yRvs0="/>
          <p:cNvSpPr/>
          <p:nvPr/>
        </p:nvSpPr>
        <p:spPr>
          <a:xfrm>
            <a:off x="1281363" y="2439747"/>
            <a:ext cx="6202417" cy="6103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a:defRPr/>
            </a:pPr>
            <a:r>
              <a:rPr lang="vi-VN" sz="2100" b="1" dirty="0">
                <a:solidFill>
                  <a:srgbClr val="0000FF"/>
                </a:solidFill>
                <a:latin typeface="Times New Roman" panose="02020603050405020304" pitchFamily="18" charset="0"/>
              </a:rPr>
              <a:t>B</a:t>
            </a:r>
            <a:r>
              <a:rPr lang="vi-VN" sz="2400" b="1" dirty="0">
                <a:solidFill>
                  <a:srgbClr val="0000FF"/>
                </a:solidFill>
                <a:latin typeface="Times New Roman" panose="02020603050405020304" pitchFamily="18" charset="0"/>
              </a:rPr>
              <a:t>.</a:t>
            </a:r>
            <a:r>
              <a:rPr lang="en-US" sz="2400" dirty="0">
                <a:solidFill>
                  <a:srgbClr val="0000FF"/>
                </a:solidFill>
                <a:latin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rPr>
              <a:t>{</a:t>
            </a:r>
            <a:r>
              <a:rPr lang="en-US" sz="2400" dirty="0" err="1">
                <a:solidFill>
                  <a:srgbClr val="0000FF"/>
                </a:solidFill>
                <a:latin typeface="Times New Roman" panose="02020603050405020304" pitchFamily="18" charset="0"/>
                <a:ea typeface="Calibri" panose="020F0502020204030204" pitchFamily="34" charset="0"/>
              </a:rPr>
              <a:t>bút</a:t>
            </a:r>
            <a:r>
              <a:rPr lang="en-US" sz="2400" dirty="0">
                <a:solidFill>
                  <a:srgbClr val="0000FF"/>
                </a:solidFill>
                <a:latin typeface="Times New Roman" panose="02020603050405020304" pitchFamily="18" charset="0"/>
                <a:ea typeface="Calibri" panose="020F0502020204030204" pitchFamily="34" charset="0"/>
              </a:rPr>
              <a:t> bi, </a:t>
            </a:r>
            <a:r>
              <a:rPr lang="en-US" sz="2400" dirty="0" err="1">
                <a:solidFill>
                  <a:srgbClr val="0000FF"/>
                </a:solidFill>
                <a:latin typeface="Times New Roman" panose="02020603050405020304" pitchFamily="18" charset="0"/>
                <a:ea typeface="Calibri" panose="020F0502020204030204" pitchFamily="34" charset="0"/>
              </a:rPr>
              <a:t>thước</a:t>
            </a:r>
            <a:r>
              <a:rPr lang="en-US" sz="2400" dirty="0">
                <a:solidFill>
                  <a:srgbClr val="0000FF"/>
                </a:solidFill>
                <a:latin typeface="Times New Roman" panose="02020603050405020304" pitchFamily="18" charset="0"/>
                <a:ea typeface="Calibri" panose="020F0502020204030204" pitchFamily="34" charset="0"/>
              </a:rPr>
              <a:t>, </a:t>
            </a:r>
            <a:r>
              <a:rPr lang="en-US" sz="2400" dirty="0" err="1">
                <a:solidFill>
                  <a:srgbClr val="0000FF"/>
                </a:solidFill>
                <a:latin typeface="Times New Roman" panose="02020603050405020304" pitchFamily="18" charset="0"/>
                <a:ea typeface="Calibri" panose="020F0502020204030204" pitchFamily="34" charset="0"/>
              </a:rPr>
              <a:t>bút</a:t>
            </a:r>
            <a:r>
              <a:rPr lang="en-US" sz="2400" dirty="0">
                <a:solidFill>
                  <a:srgbClr val="0000FF"/>
                </a:solidFill>
                <a:latin typeface="Times New Roman" panose="02020603050405020304" pitchFamily="18" charset="0"/>
                <a:ea typeface="Calibri" panose="020F0502020204030204" pitchFamily="34" charset="0"/>
              </a:rPr>
              <a:t> </a:t>
            </a:r>
            <a:r>
              <a:rPr lang="en-US" sz="2400" dirty="0" err="1">
                <a:solidFill>
                  <a:srgbClr val="0000FF"/>
                </a:solidFill>
                <a:latin typeface="Times New Roman" panose="02020603050405020304" pitchFamily="18" charset="0"/>
                <a:ea typeface="Calibri" panose="020F0502020204030204" pitchFamily="34" charset="0"/>
              </a:rPr>
              <a:t>chì</a:t>
            </a:r>
            <a:r>
              <a:rPr lang="en-US" sz="2400" dirty="0">
                <a:solidFill>
                  <a:srgbClr val="0000FF"/>
                </a:solidFill>
                <a:latin typeface="Times New Roman" panose="02020603050405020304" pitchFamily="18" charset="0"/>
                <a:ea typeface="Calibri" panose="020F0502020204030204" pitchFamily="34" charset="0"/>
              </a:rPr>
              <a:t>}.</a:t>
            </a:r>
            <a:r>
              <a:rPr lang="en-US" sz="2400" dirty="0">
                <a:solidFill>
                  <a:srgbClr val="0000FF"/>
                </a:solidFill>
                <a:latin typeface="Times New Roman" panose="02020603050405020304" pitchFamily="18" charset="0"/>
              </a:rPr>
              <a:t> </a:t>
            </a:r>
            <a:endParaRPr lang="vi-VN" sz="2400" dirty="0">
              <a:solidFill>
                <a:srgbClr val="0000FF"/>
              </a:solidFill>
              <a:latin typeface="Times New Roman" panose="02020603050405020304" pitchFamily="18" charset="0"/>
              <a:cs typeface="Times New Roman" panose="02020603050405020304" pitchFamily="18" charset="0"/>
            </a:endParaRPr>
          </a:p>
        </p:txBody>
      </p:sp>
      <p:sp>
        <p:nvSpPr>
          <p:cNvPr id="38" name="Rectangle 37" descr="OPL20U25GSXzBJYl68kk8uQGfFKzs7yb1M4KJWUiLk6ZEvGF+qCIPSnY57AbBFCvTW13.22.161+K4lPs7H94VUqPe2XwIsfPRnrXQE//QTEXxb8/8N4CNc6FpgZahzpTjFhMzSA7T/nHJa11DE8Ng2TP3iAmRczFlmslSuUNOgUeb6yRvs0="/>
          <p:cNvSpPr/>
          <p:nvPr/>
        </p:nvSpPr>
        <p:spPr>
          <a:xfrm>
            <a:off x="1281363" y="3228144"/>
            <a:ext cx="6160046" cy="43358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a:defRPr/>
            </a:pPr>
            <a:r>
              <a:rPr lang="vi-VN" sz="2100" b="1" dirty="0">
                <a:solidFill>
                  <a:srgbClr val="0000FF"/>
                </a:solidFill>
                <a:latin typeface="Times New Roman" panose="02020603050405020304" pitchFamily="18" charset="0"/>
              </a:rPr>
              <a:t>C.</a:t>
            </a:r>
            <a:r>
              <a:rPr lang="en-US" sz="2100" b="1" dirty="0">
                <a:solidFill>
                  <a:srgbClr val="0000FF"/>
                </a:solidFill>
                <a:latin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rPr>
              <a:t>{</a:t>
            </a:r>
            <a:r>
              <a:rPr lang="en-US" sz="2400" dirty="0" err="1">
                <a:solidFill>
                  <a:srgbClr val="0000FF"/>
                </a:solidFill>
                <a:latin typeface="Times New Roman" panose="02020603050405020304" pitchFamily="18" charset="0"/>
                <a:ea typeface="Calibri" panose="020F0502020204030204" pitchFamily="34" charset="0"/>
              </a:rPr>
              <a:t>bút</a:t>
            </a:r>
            <a:r>
              <a:rPr lang="en-US" sz="2400" dirty="0">
                <a:solidFill>
                  <a:srgbClr val="0000FF"/>
                </a:solidFill>
                <a:latin typeface="Times New Roman" panose="02020603050405020304" pitchFamily="18" charset="0"/>
                <a:ea typeface="Calibri" panose="020F0502020204030204" pitchFamily="34" charset="0"/>
              </a:rPr>
              <a:t> bi, </a:t>
            </a:r>
            <a:r>
              <a:rPr lang="en-US" sz="2400" dirty="0" err="1">
                <a:solidFill>
                  <a:srgbClr val="0000FF"/>
                </a:solidFill>
                <a:latin typeface="Times New Roman" panose="02020603050405020304" pitchFamily="18" charset="0"/>
                <a:ea typeface="Calibri" panose="020F0502020204030204" pitchFamily="34" charset="0"/>
              </a:rPr>
              <a:t>thước</a:t>
            </a:r>
            <a:r>
              <a:rPr lang="en-US" sz="2400" dirty="0">
                <a:solidFill>
                  <a:srgbClr val="0000FF"/>
                </a:solidFill>
                <a:latin typeface="Times New Roman" panose="02020603050405020304" pitchFamily="18" charset="0"/>
                <a:ea typeface="Calibri" panose="020F0502020204030204" pitchFamily="34" charset="0"/>
              </a:rPr>
              <a:t>, </a:t>
            </a:r>
            <a:r>
              <a:rPr lang="en-US" sz="2400" dirty="0" err="1">
                <a:solidFill>
                  <a:srgbClr val="0000FF"/>
                </a:solidFill>
                <a:latin typeface="Times New Roman" panose="02020603050405020304" pitchFamily="18" charset="0"/>
                <a:ea typeface="Calibri" panose="020F0502020204030204" pitchFamily="34" charset="0"/>
              </a:rPr>
              <a:t>tẩy</a:t>
            </a:r>
            <a:r>
              <a:rPr lang="en-US" sz="2400" dirty="0">
                <a:solidFill>
                  <a:srgbClr val="0000FF"/>
                </a:solidFill>
                <a:latin typeface="Times New Roman" panose="02020603050405020304" pitchFamily="18" charset="0"/>
                <a:ea typeface="Calibri" panose="020F0502020204030204" pitchFamily="34" charset="0"/>
              </a:rPr>
              <a:t>, </a:t>
            </a:r>
            <a:r>
              <a:rPr lang="en-US" sz="2400" dirty="0" err="1">
                <a:solidFill>
                  <a:srgbClr val="0000FF"/>
                </a:solidFill>
                <a:latin typeface="Times New Roman" panose="02020603050405020304" pitchFamily="18" charset="0"/>
                <a:ea typeface="Calibri" panose="020F0502020204030204" pitchFamily="34" charset="0"/>
              </a:rPr>
              <a:t>bút</a:t>
            </a:r>
            <a:r>
              <a:rPr lang="en-US" sz="2400" dirty="0">
                <a:solidFill>
                  <a:srgbClr val="0000FF"/>
                </a:solidFill>
                <a:latin typeface="Times New Roman" panose="02020603050405020304" pitchFamily="18" charset="0"/>
                <a:ea typeface="Calibri" panose="020F0502020204030204" pitchFamily="34" charset="0"/>
              </a:rPr>
              <a:t> </a:t>
            </a:r>
            <a:r>
              <a:rPr lang="en-US" sz="2400" dirty="0" err="1">
                <a:solidFill>
                  <a:srgbClr val="0000FF"/>
                </a:solidFill>
                <a:latin typeface="Times New Roman" panose="02020603050405020304" pitchFamily="18" charset="0"/>
                <a:ea typeface="Calibri" panose="020F0502020204030204" pitchFamily="34" charset="0"/>
              </a:rPr>
              <a:t>chì</a:t>
            </a:r>
            <a:r>
              <a:rPr lang="en-US" sz="2400" dirty="0">
                <a:solidFill>
                  <a:srgbClr val="0000FF"/>
                </a:solidFill>
                <a:latin typeface="Times New Roman" panose="02020603050405020304" pitchFamily="18" charset="0"/>
                <a:ea typeface="Calibri" panose="020F0502020204030204" pitchFamily="34" charset="0"/>
              </a:rPr>
              <a:t>, </a:t>
            </a:r>
            <a:r>
              <a:rPr lang="en-US" sz="2400" dirty="0" err="1">
                <a:solidFill>
                  <a:srgbClr val="0000FF"/>
                </a:solidFill>
                <a:latin typeface="Times New Roman" panose="02020603050405020304" pitchFamily="18" charset="0"/>
                <a:ea typeface="Calibri" panose="020F0502020204030204" pitchFamily="34" charset="0"/>
              </a:rPr>
              <a:t>vở</a:t>
            </a:r>
            <a:r>
              <a:rPr lang="en-US" sz="2400" dirty="0">
                <a:solidFill>
                  <a:srgbClr val="0000FF"/>
                </a:solidFill>
                <a:latin typeface="Times New Roman" panose="02020603050405020304" pitchFamily="18" charset="0"/>
                <a:ea typeface="Calibri" panose="020F0502020204030204" pitchFamily="34" charset="0"/>
              </a:rPr>
              <a:t>}.</a:t>
            </a:r>
            <a:r>
              <a:rPr lang="en-US" sz="2400" b="1" dirty="0">
                <a:solidFill>
                  <a:srgbClr val="0000FF"/>
                </a:solidFill>
                <a:latin typeface="Times New Roman" panose="02020603050405020304" pitchFamily="18" charset="0"/>
              </a:rPr>
              <a:t> </a:t>
            </a:r>
            <a:endParaRPr lang="vi-VN" sz="2400" dirty="0">
              <a:solidFill>
                <a:srgbClr val="0000FF"/>
              </a:solidFill>
              <a:latin typeface="Times New Roman" panose="02020603050405020304" pitchFamily="18" charset="0"/>
              <a:cs typeface="Times New Roman" panose="02020603050405020304" pitchFamily="18" charset="0"/>
            </a:endParaRPr>
          </a:p>
        </p:txBody>
      </p:sp>
      <p:sp>
        <p:nvSpPr>
          <p:cNvPr id="39" name="Rectangle 38" descr="OPL20U25GSXzBJYl68kk8uQGfFKzs7yb1M4KJWUiLk6ZEvGF+qCIPSnY57AbBFCvTW13.22.161+K4lPs7H94VUqPe2XwIsfPRnrXQE//QTEXxb8/8N4CNc6FpgZahzpTjFhMzSA7T/nHJa11DE8Ng2TP3iAmRczFlmslSuUNOgUeb6yRvs0="/>
          <p:cNvSpPr/>
          <p:nvPr/>
        </p:nvSpPr>
        <p:spPr>
          <a:xfrm>
            <a:off x="1281363" y="3815701"/>
            <a:ext cx="6150401" cy="48478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a:defRPr/>
            </a:pPr>
            <a:r>
              <a:rPr lang="vi-VN" sz="2100" b="1" dirty="0">
                <a:solidFill>
                  <a:srgbClr val="0000FF"/>
                </a:solidFill>
                <a:latin typeface="Times New Roman" panose="02020603050405020304" pitchFamily="18" charset="0"/>
              </a:rPr>
              <a:t>D.</a:t>
            </a:r>
            <a:r>
              <a:rPr lang="en-US" sz="2100" b="1" dirty="0">
                <a:solidFill>
                  <a:srgbClr val="0000FF"/>
                </a:solidFill>
                <a:latin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rPr>
              <a:t>{</a:t>
            </a:r>
            <a:r>
              <a:rPr lang="en-US" sz="2400" dirty="0" err="1">
                <a:solidFill>
                  <a:srgbClr val="0000FF"/>
                </a:solidFill>
                <a:latin typeface="Times New Roman" panose="02020603050405020304" pitchFamily="18" charset="0"/>
                <a:ea typeface="Calibri" panose="020F0502020204030204" pitchFamily="34" charset="0"/>
              </a:rPr>
              <a:t>bút</a:t>
            </a:r>
            <a:r>
              <a:rPr lang="en-US" sz="2400" dirty="0">
                <a:solidFill>
                  <a:srgbClr val="0000FF"/>
                </a:solidFill>
                <a:latin typeface="Times New Roman" panose="02020603050405020304" pitchFamily="18" charset="0"/>
                <a:ea typeface="Calibri" panose="020F0502020204030204" pitchFamily="34" charset="0"/>
              </a:rPr>
              <a:t> bi, </a:t>
            </a:r>
            <a:r>
              <a:rPr lang="en-US" sz="2400" dirty="0" err="1">
                <a:solidFill>
                  <a:srgbClr val="0000FF"/>
                </a:solidFill>
                <a:latin typeface="Times New Roman" panose="02020603050405020304" pitchFamily="18" charset="0"/>
                <a:ea typeface="Calibri" panose="020F0502020204030204" pitchFamily="34" charset="0"/>
              </a:rPr>
              <a:t>thước</a:t>
            </a:r>
            <a:r>
              <a:rPr lang="en-US" sz="2400" dirty="0">
                <a:solidFill>
                  <a:srgbClr val="0000FF"/>
                </a:solidFill>
                <a:latin typeface="Times New Roman" panose="02020603050405020304" pitchFamily="18" charset="0"/>
                <a:ea typeface="Calibri" panose="020F0502020204030204" pitchFamily="34" charset="0"/>
              </a:rPr>
              <a:t>, </a:t>
            </a:r>
            <a:r>
              <a:rPr lang="en-US" sz="2400" dirty="0" err="1">
                <a:solidFill>
                  <a:srgbClr val="0000FF"/>
                </a:solidFill>
                <a:latin typeface="Times New Roman" panose="02020603050405020304" pitchFamily="18" charset="0"/>
                <a:ea typeface="Calibri" panose="020F0502020204030204" pitchFamily="34" charset="0"/>
              </a:rPr>
              <a:t>tẩy</a:t>
            </a:r>
            <a:r>
              <a:rPr lang="en-US" sz="2400" dirty="0">
                <a:solidFill>
                  <a:srgbClr val="0000FF"/>
                </a:solidFill>
                <a:latin typeface="Times New Roman" panose="02020603050405020304" pitchFamily="18" charset="0"/>
                <a:ea typeface="Calibri" panose="020F0502020204030204" pitchFamily="34" charset="0"/>
              </a:rPr>
              <a:t>, </a:t>
            </a:r>
            <a:r>
              <a:rPr lang="en-US" sz="2400" dirty="0" err="1">
                <a:solidFill>
                  <a:srgbClr val="0000FF"/>
                </a:solidFill>
                <a:latin typeface="Times New Roman" panose="02020603050405020304" pitchFamily="18" charset="0"/>
                <a:ea typeface="Calibri" panose="020F0502020204030204" pitchFamily="34" charset="0"/>
              </a:rPr>
              <a:t>bút</a:t>
            </a:r>
            <a:r>
              <a:rPr lang="en-US" sz="2400" dirty="0">
                <a:solidFill>
                  <a:srgbClr val="0000FF"/>
                </a:solidFill>
                <a:latin typeface="Times New Roman" panose="02020603050405020304" pitchFamily="18" charset="0"/>
                <a:ea typeface="Calibri" panose="020F0502020204030204" pitchFamily="34" charset="0"/>
              </a:rPr>
              <a:t> </a:t>
            </a:r>
            <a:r>
              <a:rPr lang="en-US" sz="2400" dirty="0" err="1">
                <a:solidFill>
                  <a:srgbClr val="0000FF"/>
                </a:solidFill>
                <a:latin typeface="Times New Roman" panose="02020603050405020304" pitchFamily="18" charset="0"/>
                <a:ea typeface="Calibri" panose="020F0502020204030204" pitchFamily="34" charset="0"/>
              </a:rPr>
              <a:t>chì</a:t>
            </a:r>
            <a:r>
              <a:rPr lang="en-US" sz="2400" dirty="0">
                <a:solidFill>
                  <a:srgbClr val="0000FF"/>
                </a:solidFill>
                <a:latin typeface="Times New Roman" panose="02020603050405020304" pitchFamily="18" charset="0"/>
                <a:ea typeface="Calibri" panose="020F0502020204030204" pitchFamily="34" charset="0"/>
              </a:rPr>
              <a:t>}.</a:t>
            </a:r>
            <a:r>
              <a:rPr lang="en-US" sz="2100" b="1" dirty="0">
                <a:solidFill>
                  <a:srgbClr val="0000FF"/>
                </a:solidFill>
                <a:latin typeface="Times New Roman" panose="02020603050405020304" pitchFamily="18" charset="0"/>
              </a:rPr>
              <a:t> </a:t>
            </a:r>
            <a:endParaRPr lang="vi-VN" sz="2100" b="1" dirty="0">
              <a:solidFill>
                <a:srgbClr val="0000FF"/>
              </a:solidFill>
              <a:latin typeface="Times New Roman" panose="02020603050405020304" pitchFamily="18" charset="0"/>
              <a:cs typeface="Times New Roman" panose="02020603050405020304" pitchFamily="18" charset="0"/>
            </a:endParaRPr>
          </a:p>
        </p:txBody>
      </p:sp>
      <p:pic>
        <p:nvPicPr>
          <p:cNvPr id="43" name="Picture 42" descr="OPL20U25GSXzBJYl68kk8uQGfFKzs7yb1M4KJWUiLk6ZEvGF+qCIPSnY57AbBFCvTW13.22.161+K4lPs7H94VUqPe2XwIsfPRnrXQE//QTEXxb8/8N4CNc6FpgZahzpTjFhMzSA7T/nHJa11DE8Ng2TP3iAmRczFlmslSuUNOgUeb6yRvs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77311" y="3228145"/>
            <a:ext cx="411977" cy="362041"/>
          </a:xfrm>
          <a:prstGeom prst="rect">
            <a:avLst/>
          </a:prstGeom>
        </p:spPr>
      </p:pic>
      <p:pic>
        <p:nvPicPr>
          <p:cNvPr id="44" name="Picture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88742" y="3926688"/>
            <a:ext cx="452668" cy="362134"/>
          </a:xfrm>
          <a:prstGeom prst="rect">
            <a:avLst/>
          </a:prstGeom>
        </p:spPr>
      </p:pic>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29326" y="2617819"/>
            <a:ext cx="412083" cy="362134"/>
          </a:xfrm>
          <a:prstGeom prst="rect">
            <a:avLst/>
          </a:prstGeom>
        </p:spPr>
      </p:pic>
      <p:sp>
        <p:nvSpPr>
          <p:cNvPr id="46" name="Rectangle 45"/>
          <p:cNvSpPr/>
          <p:nvPr/>
        </p:nvSpPr>
        <p:spPr>
          <a:xfrm>
            <a:off x="1281362" y="1840862"/>
            <a:ext cx="6231644" cy="43358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a:defRPr/>
            </a:pPr>
            <a:r>
              <a:rPr lang="vi-VN" sz="2400" b="1" dirty="0">
                <a:solidFill>
                  <a:srgbClr val="0000FF"/>
                </a:solidFill>
                <a:latin typeface="Times New Roman" panose="02020603050405020304" pitchFamily="18" charset="0"/>
                <a:cs typeface="Times New Roman" panose="02020603050405020304" pitchFamily="18" charset="0"/>
              </a:rPr>
              <a:t>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bút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bi,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thước</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a:t>
            </a:r>
            <a:endPar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29326" y="1838394"/>
            <a:ext cx="453219" cy="398283"/>
          </a:xfrm>
          <a:prstGeom prst="rect">
            <a:avLst/>
          </a:prstGeom>
        </p:spPr>
      </p:pic>
      <p:pic>
        <p:nvPicPr>
          <p:cNvPr id="48" name="Đồng hồ đếm ngược 10 giây - có link download 5">
            <a:hlinkClick r:id="" action="ppaction://media"/>
            <a:extLst>
              <a:ext uri="{FF2B5EF4-FFF2-40B4-BE49-F238E27FC236}">
                <a16:creationId xmlns:a16="http://schemas.microsoft.com/office/drawing/2014/main" id="{239E4B4E-44A2-D46A-73EA-681AEAC6DFE4}"/>
              </a:ext>
            </a:extLst>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8348024" y="106496"/>
            <a:ext cx="642258" cy="642258"/>
          </a:xfrm>
          <a:prstGeom prst="rect">
            <a:avLst/>
          </a:prstGeom>
        </p:spPr>
      </p:pic>
    </p:spTree>
    <p:extLst>
      <p:ext uri="{BB962C8B-B14F-4D97-AF65-F5344CB8AC3E}">
        <p14:creationId xmlns:p14="http://schemas.microsoft.com/office/powerpoint/2010/main" val="25308432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anim calcmode="lin" valueType="num">
                                      <p:cBhvr>
                                        <p:cTn id="18" dur="500" fill="hold"/>
                                        <p:tgtEl>
                                          <p:spTgt spid="38"/>
                                        </p:tgtEl>
                                        <p:attrNameLst>
                                          <p:attrName>ppt_x</p:attrName>
                                        </p:attrNameLst>
                                      </p:cBhvr>
                                      <p:tavLst>
                                        <p:tav tm="0">
                                          <p:val>
                                            <p:strVal val="#ppt_x"/>
                                          </p:val>
                                        </p:tav>
                                        <p:tav tm="100000">
                                          <p:val>
                                            <p:strVal val="#ppt_x"/>
                                          </p:val>
                                        </p:tav>
                                      </p:tavLst>
                                    </p:anim>
                                    <p:anim calcmode="lin" valueType="num">
                                      <p:cBhvr>
                                        <p:cTn id="19" dur="500" fill="hold"/>
                                        <p:tgtEl>
                                          <p:spTgt spid="3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anim calcmode="lin" valueType="num">
                                      <p:cBhvr>
                                        <p:cTn id="23" dur="500" fill="hold"/>
                                        <p:tgtEl>
                                          <p:spTgt spid="39"/>
                                        </p:tgtEl>
                                        <p:attrNameLst>
                                          <p:attrName>ppt_x</p:attrName>
                                        </p:attrNameLst>
                                      </p:cBhvr>
                                      <p:tavLst>
                                        <p:tav tm="0">
                                          <p:val>
                                            <p:strVal val="#ppt_x"/>
                                          </p:val>
                                        </p:tav>
                                        <p:tav tm="100000">
                                          <p:val>
                                            <p:strVal val="#ppt_x"/>
                                          </p:val>
                                        </p:tav>
                                      </p:tavLst>
                                    </p:anim>
                                    <p:anim calcmode="lin" valueType="num">
                                      <p:cBhvr>
                                        <p:cTn id="24" dur="500" fill="hold"/>
                                        <p:tgtEl>
                                          <p:spTgt spid="3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strVal val="#ppt_x"/>
                                          </p:val>
                                        </p:tav>
                                        <p:tav tm="100000">
                                          <p:val>
                                            <p:strVal val="#ppt_x"/>
                                          </p:val>
                                        </p:tav>
                                      </p:tavLst>
                                    </p:anim>
                                    <p:anim calcmode="lin" valueType="num">
                                      <p:cBhvr>
                                        <p:cTn id="29"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2121" fill="hold"/>
                                        <p:tgtEl>
                                          <p:spTgt spid="48"/>
                                        </p:tgtEl>
                                      </p:cBhvr>
                                    </p:cmd>
                                  </p:childTnLst>
                                </p:cTn>
                              </p:par>
                            </p:childTnLst>
                          </p:cTn>
                        </p:par>
                        <p:par>
                          <p:cTn id="34" fill="hold">
                            <p:stCondLst>
                              <p:cond delay="12121"/>
                            </p:stCondLst>
                            <p:childTnLst>
                              <p:par>
                                <p:cTn id="35" presetID="20" presetClass="exit" presetSubtype="0" fill="hold" nodeType="afterEffect">
                                  <p:stCondLst>
                                    <p:cond delay="0"/>
                                  </p:stCondLst>
                                  <p:childTnLst>
                                    <p:animEffect transition="out" filter="wedge">
                                      <p:cBhvr>
                                        <p:cTn id="36" dur="500"/>
                                        <p:tgtEl>
                                          <p:spTgt spid="48"/>
                                        </p:tgtEl>
                                      </p:cBhvr>
                                    </p:animEffect>
                                    <p:set>
                                      <p:cBhvr>
                                        <p:cTn id="37" dur="1" fill="hold">
                                          <p:stCondLst>
                                            <p:cond delay="499"/>
                                          </p:stCondLst>
                                        </p:cTn>
                                        <p:tgtEl>
                                          <p:spTgt spid="48"/>
                                        </p:tgtEl>
                                        <p:attrNameLst>
                                          <p:attrName>style.visibility</p:attrName>
                                        </p:attrNameLst>
                                      </p:cBhvr>
                                      <p:to>
                                        <p:strVal val="hidden"/>
                                      </p:to>
                                    </p:set>
                                    <p:cmd type="call" cmd="stop">
                                      <p:cBhvr>
                                        <p:cTn id="38" dur="1">
                                          <p:stCondLst>
                                            <p:cond delay="499"/>
                                          </p:stCondLst>
                                        </p:cTn>
                                        <p:tgtEl>
                                          <p:spTgt spid="4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37"/>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50" fill="hold"/>
                                        <p:tgtEl>
                                          <p:spTgt spid="37"/>
                                        </p:tgtEl>
                                        <p:attrNameLst>
                                          <p:attrName>fillcolor</p:attrName>
                                        </p:attrNameLst>
                                      </p:cBhvr>
                                      <p:to>
                                        <a:srgbClr val="FFF2CC"/>
                                      </p:to>
                                    </p:animClr>
                                    <p:set>
                                      <p:cBhvr>
                                        <p:cTn id="44" dur="250" fill="hold"/>
                                        <p:tgtEl>
                                          <p:spTgt spid="37"/>
                                        </p:tgtEl>
                                        <p:attrNameLst>
                                          <p:attrName>fill.type</p:attrName>
                                        </p:attrNameLst>
                                      </p:cBhvr>
                                      <p:to>
                                        <p:strVal val="solid"/>
                                      </p:to>
                                    </p:set>
                                    <p:set>
                                      <p:cBhvr>
                                        <p:cTn id="45" dur="250" fill="hold"/>
                                        <p:tgtEl>
                                          <p:spTgt spid="37"/>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par>
                                <p:cTn id="46" presetID="23" presetClass="entr" presetSubtype="32" fill="hold" nodeType="withEffect">
                                  <p:stCondLst>
                                    <p:cond delay="1000"/>
                                  </p:stCondLst>
                                  <p:childTnLst>
                                    <p:set>
                                      <p:cBhvr>
                                        <p:cTn id="47" dur="1" fill="hold">
                                          <p:stCondLst>
                                            <p:cond delay="0"/>
                                          </p:stCondLst>
                                        </p:cTn>
                                        <p:tgtEl>
                                          <p:spTgt spid="45"/>
                                        </p:tgtEl>
                                        <p:attrNameLst>
                                          <p:attrName>style.visibility</p:attrName>
                                        </p:attrNameLst>
                                      </p:cBhvr>
                                      <p:to>
                                        <p:strVal val="visible"/>
                                      </p:to>
                                    </p:set>
                                    <p:anim calcmode="lin" valueType="num">
                                      <p:cBhvr>
                                        <p:cTn id="48" dur="250" fill="hold"/>
                                        <p:tgtEl>
                                          <p:spTgt spid="45"/>
                                        </p:tgtEl>
                                        <p:attrNameLst>
                                          <p:attrName>ppt_w</p:attrName>
                                        </p:attrNameLst>
                                      </p:cBhvr>
                                      <p:tavLst>
                                        <p:tav tm="0">
                                          <p:val>
                                            <p:strVal val="4*#ppt_w"/>
                                          </p:val>
                                        </p:tav>
                                        <p:tav tm="100000">
                                          <p:val>
                                            <p:strVal val="#ppt_w"/>
                                          </p:val>
                                        </p:tav>
                                      </p:tavLst>
                                    </p:anim>
                                    <p:anim calcmode="lin" valueType="num">
                                      <p:cBhvr>
                                        <p:cTn id="49" dur="250" fill="hold"/>
                                        <p:tgtEl>
                                          <p:spTgt spid="4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5" name="Wrong Buzzer.wav"/>
                                        </p:tgtEl>
                                      </p:cMediaNode>
                                    </p:audio>
                                  </p:subTnLst>
                                </p:cTn>
                              </p:par>
                              <p:par>
                                <p:cTn id="50" presetID="1" presetClass="emph" presetSubtype="2" fill="hold" nodeType="withEffect">
                                  <p:stCondLst>
                                    <p:cond delay="1000"/>
                                  </p:stCondLst>
                                  <p:childTnLst>
                                    <p:animClr clrSpc="rgb" dir="cw">
                                      <p:cBhvr>
                                        <p:cTn id="51" dur="250" fill="hold"/>
                                        <p:tgtEl>
                                          <p:spTgt spid="37"/>
                                        </p:tgtEl>
                                        <p:attrNameLst>
                                          <p:attrName>fillcolor</p:attrName>
                                        </p:attrNameLst>
                                      </p:cBhvr>
                                      <p:to>
                                        <a:srgbClr val="FFFF00"/>
                                      </p:to>
                                    </p:animClr>
                                    <p:set>
                                      <p:cBhvr>
                                        <p:cTn id="52" dur="250" fill="hold"/>
                                        <p:tgtEl>
                                          <p:spTgt spid="37"/>
                                        </p:tgtEl>
                                        <p:attrNameLst>
                                          <p:attrName>fill.type</p:attrName>
                                        </p:attrNameLst>
                                      </p:cBhvr>
                                      <p:to>
                                        <p:strVal val="solid"/>
                                      </p:to>
                                    </p:set>
                                    <p:set>
                                      <p:cBhvr>
                                        <p:cTn id="53" dur="25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54" restart="whenNotActive" fill="hold" evtFilter="cancelBubble" nodeType="interactiveSeq">
                <p:stCondLst>
                  <p:cond evt="onClick" delay="0">
                    <p:tgtEl>
                      <p:spTgt spid="38"/>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250" fill="hold"/>
                                        <p:tgtEl>
                                          <p:spTgt spid="38"/>
                                        </p:tgtEl>
                                        <p:attrNameLst>
                                          <p:attrName>fillcolor</p:attrName>
                                        </p:attrNameLst>
                                      </p:cBhvr>
                                      <p:to>
                                        <a:srgbClr val="FFF2CC"/>
                                      </p:to>
                                    </p:animClr>
                                    <p:set>
                                      <p:cBhvr>
                                        <p:cTn id="59" dur="250" fill="hold"/>
                                        <p:tgtEl>
                                          <p:spTgt spid="38"/>
                                        </p:tgtEl>
                                        <p:attrNameLst>
                                          <p:attrName>fill.type</p:attrName>
                                        </p:attrNameLst>
                                      </p:cBhvr>
                                      <p:to>
                                        <p:strVal val="solid"/>
                                      </p:to>
                                    </p:set>
                                    <p:set>
                                      <p:cBhvr>
                                        <p:cTn id="60" dur="250" fill="hold"/>
                                        <p:tgtEl>
                                          <p:spTgt spid="38"/>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par>
                                <p:cTn id="61" presetID="23" presetClass="entr" presetSubtype="32" fill="hold" nodeType="withEffect">
                                  <p:stCondLst>
                                    <p:cond delay="1000"/>
                                  </p:stCondLst>
                                  <p:childTnLst>
                                    <p:set>
                                      <p:cBhvr>
                                        <p:cTn id="62" dur="1" fill="hold">
                                          <p:stCondLst>
                                            <p:cond delay="0"/>
                                          </p:stCondLst>
                                        </p:cTn>
                                        <p:tgtEl>
                                          <p:spTgt spid="43"/>
                                        </p:tgtEl>
                                        <p:attrNameLst>
                                          <p:attrName>style.visibility</p:attrName>
                                        </p:attrNameLst>
                                      </p:cBhvr>
                                      <p:to>
                                        <p:strVal val="visible"/>
                                      </p:to>
                                    </p:set>
                                    <p:anim calcmode="lin" valueType="num">
                                      <p:cBhvr>
                                        <p:cTn id="63" dur="250" fill="hold"/>
                                        <p:tgtEl>
                                          <p:spTgt spid="43"/>
                                        </p:tgtEl>
                                        <p:attrNameLst>
                                          <p:attrName>ppt_w</p:attrName>
                                        </p:attrNameLst>
                                      </p:cBhvr>
                                      <p:tavLst>
                                        <p:tav tm="0">
                                          <p:val>
                                            <p:strVal val="4*#ppt_w"/>
                                          </p:val>
                                        </p:tav>
                                        <p:tav tm="100000">
                                          <p:val>
                                            <p:strVal val="#ppt_w"/>
                                          </p:val>
                                        </p:tav>
                                      </p:tavLst>
                                    </p:anim>
                                    <p:anim calcmode="lin" valueType="num">
                                      <p:cBhvr>
                                        <p:cTn id="64" dur="250" fill="hold"/>
                                        <p:tgtEl>
                                          <p:spTgt spid="4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5" name="Wrong Buzzer.wav"/>
                                        </p:tgtEl>
                                      </p:cMediaNode>
                                    </p:audio>
                                  </p:subTnLst>
                                </p:cTn>
                              </p:par>
                              <p:par>
                                <p:cTn id="65" presetID="1" presetClass="emph" presetSubtype="2" fill="hold" nodeType="withEffect">
                                  <p:stCondLst>
                                    <p:cond delay="1000"/>
                                  </p:stCondLst>
                                  <p:childTnLst>
                                    <p:animClr clrSpc="rgb" dir="cw">
                                      <p:cBhvr>
                                        <p:cTn id="66" dur="250" fill="hold"/>
                                        <p:tgtEl>
                                          <p:spTgt spid="38"/>
                                        </p:tgtEl>
                                        <p:attrNameLst>
                                          <p:attrName>fillcolor</p:attrName>
                                        </p:attrNameLst>
                                      </p:cBhvr>
                                      <p:to>
                                        <a:srgbClr val="FFFF00"/>
                                      </p:to>
                                    </p:animClr>
                                    <p:set>
                                      <p:cBhvr>
                                        <p:cTn id="67" dur="250" fill="hold"/>
                                        <p:tgtEl>
                                          <p:spTgt spid="38"/>
                                        </p:tgtEl>
                                        <p:attrNameLst>
                                          <p:attrName>fill.type</p:attrName>
                                        </p:attrNameLst>
                                      </p:cBhvr>
                                      <p:to>
                                        <p:strVal val="solid"/>
                                      </p:to>
                                    </p:set>
                                    <p:set>
                                      <p:cBhvr>
                                        <p:cTn id="68" dur="250" fill="hold"/>
                                        <p:tgtEl>
                                          <p:spTgt spid="38"/>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69" restart="whenNotActive" fill="hold" evtFilter="cancelBubble" nodeType="interactiveSeq">
                <p:stCondLst>
                  <p:cond evt="onClick" delay="0">
                    <p:tgtEl>
                      <p:spTgt spid="39"/>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50" fill="hold"/>
                                        <p:tgtEl>
                                          <p:spTgt spid="39"/>
                                        </p:tgtEl>
                                        <p:attrNameLst>
                                          <p:attrName>fillcolor</p:attrName>
                                        </p:attrNameLst>
                                      </p:cBhvr>
                                      <p:to>
                                        <a:srgbClr val="FFF2CC"/>
                                      </p:to>
                                    </p:animClr>
                                    <p:set>
                                      <p:cBhvr>
                                        <p:cTn id="74" dur="250" fill="hold"/>
                                        <p:tgtEl>
                                          <p:spTgt spid="39"/>
                                        </p:tgtEl>
                                        <p:attrNameLst>
                                          <p:attrName>fill.type</p:attrName>
                                        </p:attrNameLst>
                                      </p:cBhvr>
                                      <p:to>
                                        <p:strVal val="solid"/>
                                      </p:to>
                                    </p:set>
                                    <p:set>
                                      <p:cBhvr>
                                        <p:cTn id="75" dur="250" fill="hold"/>
                                        <p:tgtEl>
                                          <p:spTgt spid="39"/>
                                        </p:tgtEl>
                                        <p:attrNameLst>
                                          <p:attrName>fill.on</p:attrName>
                                        </p:attrNameLst>
                                      </p:cBhvr>
                                      <p:to>
                                        <p:strVal val="true"/>
                                      </p:to>
                                    </p:set>
                                  </p:childTnLst>
                                  <p:subTnLst>
                                    <p:audio>
                                      <p:cMediaNode>
                                        <p:cTn display="0" masterRel="sameClick">
                                          <p:stCondLst>
                                            <p:cond evt="begin" delay="0">
                                              <p:tn val="72"/>
                                            </p:cond>
                                          </p:stCondLst>
                                          <p:endCondLst>
                                            <p:cond evt="onStopAudio" delay="0">
                                              <p:tgtEl>
                                                <p:sldTgt/>
                                              </p:tgtEl>
                                            </p:cond>
                                          </p:endCondLst>
                                        </p:cTn>
                                        <p:tgtEl>
                                          <p:sndTgt r:embed="rId4" name="click.wav"/>
                                        </p:tgtEl>
                                      </p:cMediaNode>
                                    </p:audio>
                                  </p:subTnLst>
                                </p:cTn>
                              </p:par>
                              <p:par>
                                <p:cTn id="76" presetID="23" presetClass="entr" presetSubtype="32" fill="hold" nodeType="withEffect">
                                  <p:stCondLst>
                                    <p:cond delay="1000"/>
                                  </p:stCondLst>
                                  <p:childTnLst>
                                    <p:set>
                                      <p:cBhvr>
                                        <p:cTn id="77" dur="1" fill="hold">
                                          <p:stCondLst>
                                            <p:cond delay="0"/>
                                          </p:stCondLst>
                                        </p:cTn>
                                        <p:tgtEl>
                                          <p:spTgt spid="44"/>
                                        </p:tgtEl>
                                        <p:attrNameLst>
                                          <p:attrName>style.visibility</p:attrName>
                                        </p:attrNameLst>
                                      </p:cBhvr>
                                      <p:to>
                                        <p:strVal val="visible"/>
                                      </p:to>
                                    </p:set>
                                    <p:anim calcmode="lin" valueType="num">
                                      <p:cBhvr>
                                        <p:cTn id="78" dur="250" fill="hold"/>
                                        <p:tgtEl>
                                          <p:spTgt spid="44"/>
                                        </p:tgtEl>
                                        <p:attrNameLst>
                                          <p:attrName>ppt_w</p:attrName>
                                        </p:attrNameLst>
                                      </p:cBhvr>
                                      <p:tavLst>
                                        <p:tav tm="0">
                                          <p:val>
                                            <p:strVal val="4*#ppt_w"/>
                                          </p:val>
                                        </p:tav>
                                        <p:tav tm="100000">
                                          <p:val>
                                            <p:strVal val="#ppt_w"/>
                                          </p:val>
                                        </p:tav>
                                      </p:tavLst>
                                    </p:anim>
                                    <p:anim calcmode="lin" valueType="num">
                                      <p:cBhvr>
                                        <p:cTn id="79" dur="250" fill="hold"/>
                                        <p:tgtEl>
                                          <p:spTgt spid="4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6" name="Check mark.wav"/>
                                        </p:tgtEl>
                                      </p:cMediaNode>
                                    </p:audio>
                                  </p:subTnLst>
                                </p:cTn>
                              </p:par>
                              <p:par>
                                <p:cTn id="80" presetID="1" presetClass="emph" presetSubtype="2" fill="hold" nodeType="withEffect">
                                  <p:stCondLst>
                                    <p:cond delay="1000"/>
                                  </p:stCondLst>
                                  <p:childTnLst>
                                    <p:animClr clrSpc="rgb" dir="cw">
                                      <p:cBhvr>
                                        <p:cTn id="81" dur="250" fill="hold"/>
                                        <p:tgtEl>
                                          <p:spTgt spid="39"/>
                                        </p:tgtEl>
                                        <p:attrNameLst>
                                          <p:attrName>fillcolor</p:attrName>
                                        </p:attrNameLst>
                                      </p:cBhvr>
                                      <p:to>
                                        <a:srgbClr val="00B050"/>
                                      </p:to>
                                    </p:animClr>
                                    <p:set>
                                      <p:cBhvr>
                                        <p:cTn id="82" dur="250" fill="hold"/>
                                        <p:tgtEl>
                                          <p:spTgt spid="39"/>
                                        </p:tgtEl>
                                        <p:attrNameLst>
                                          <p:attrName>fill.type</p:attrName>
                                        </p:attrNameLst>
                                      </p:cBhvr>
                                      <p:to>
                                        <p:strVal val="solid"/>
                                      </p:to>
                                    </p:set>
                                    <p:set>
                                      <p:cBhvr>
                                        <p:cTn id="83" dur="250" fill="hold"/>
                                        <p:tgtEl>
                                          <p:spTgt spid="39"/>
                                        </p:tgtEl>
                                        <p:attrNameLst>
                                          <p:attrName>fill.on</p:attrName>
                                        </p:attrNameLst>
                                      </p:cBhvr>
                                      <p:to>
                                        <p:strVal val="true"/>
                                      </p:to>
                                    </p:set>
                                  </p:childTnLst>
                                </p:cTn>
                              </p:par>
                            </p:childTnLst>
                          </p:cTn>
                        </p:par>
                      </p:childTnLst>
                    </p:cTn>
                  </p:par>
                </p:childTnLst>
              </p:cTn>
              <p:nextCondLst>
                <p:cond evt="onClick" delay="0">
                  <p:tgtEl>
                    <p:spTgt spid="39"/>
                  </p:tgtEl>
                </p:cond>
              </p:nextCondLst>
            </p:seq>
            <p:seq concurrent="1" nextAc="seek">
              <p:cTn id="84" restart="whenNotActive" fill="hold" evtFilter="cancelBubble" nodeType="interactiveSeq">
                <p:stCondLst>
                  <p:cond evt="onClick" delay="0">
                    <p:tgtEl>
                      <p:spTgt spid="46"/>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50" fill="hold"/>
                                        <p:tgtEl>
                                          <p:spTgt spid="46"/>
                                        </p:tgtEl>
                                        <p:attrNameLst>
                                          <p:attrName>fillcolor</p:attrName>
                                        </p:attrNameLst>
                                      </p:cBhvr>
                                      <p:to>
                                        <a:srgbClr val="FFF2CC"/>
                                      </p:to>
                                    </p:animClr>
                                    <p:set>
                                      <p:cBhvr>
                                        <p:cTn id="89" dur="250" fill="hold"/>
                                        <p:tgtEl>
                                          <p:spTgt spid="46"/>
                                        </p:tgtEl>
                                        <p:attrNameLst>
                                          <p:attrName>fill.type</p:attrName>
                                        </p:attrNameLst>
                                      </p:cBhvr>
                                      <p:to>
                                        <p:strVal val="solid"/>
                                      </p:to>
                                    </p:set>
                                    <p:set>
                                      <p:cBhvr>
                                        <p:cTn id="90" dur="250" fill="hold"/>
                                        <p:tgtEl>
                                          <p:spTgt spid="46"/>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4" name="click.wav"/>
                                        </p:tgtEl>
                                      </p:cMediaNode>
                                    </p:audio>
                                  </p:subTnLst>
                                </p:cTn>
                              </p:par>
                              <p:par>
                                <p:cTn id="91" presetID="23" presetClass="entr" presetSubtype="32" fill="hold" nodeType="withEffect">
                                  <p:stCondLst>
                                    <p:cond delay="1000"/>
                                  </p:stCondLst>
                                  <p:childTnLst>
                                    <p:set>
                                      <p:cBhvr>
                                        <p:cTn id="92" dur="1" fill="hold">
                                          <p:stCondLst>
                                            <p:cond delay="0"/>
                                          </p:stCondLst>
                                        </p:cTn>
                                        <p:tgtEl>
                                          <p:spTgt spid="47"/>
                                        </p:tgtEl>
                                        <p:attrNameLst>
                                          <p:attrName>style.visibility</p:attrName>
                                        </p:attrNameLst>
                                      </p:cBhvr>
                                      <p:to>
                                        <p:strVal val="visible"/>
                                      </p:to>
                                    </p:set>
                                    <p:anim calcmode="lin" valueType="num">
                                      <p:cBhvr>
                                        <p:cTn id="93" dur="250" fill="hold"/>
                                        <p:tgtEl>
                                          <p:spTgt spid="47"/>
                                        </p:tgtEl>
                                        <p:attrNameLst>
                                          <p:attrName>ppt_w</p:attrName>
                                        </p:attrNameLst>
                                      </p:cBhvr>
                                      <p:tavLst>
                                        <p:tav tm="0">
                                          <p:val>
                                            <p:strVal val="4*#ppt_w"/>
                                          </p:val>
                                        </p:tav>
                                        <p:tav tm="100000">
                                          <p:val>
                                            <p:strVal val="#ppt_w"/>
                                          </p:val>
                                        </p:tav>
                                      </p:tavLst>
                                    </p:anim>
                                    <p:anim calcmode="lin" valueType="num">
                                      <p:cBhvr>
                                        <p:cTn id="9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1"/>
                                            </p:cond>
                                          </p:stCondLst>
                                          <p:endCondLst>
                                            <p:cond evt="onStopAudio" delay="0">
                                              <p:tgtEl>
                                                <p:sldTgt/>
                                              </p:tgtEl>
                                            </p:cond>
                                          </p:endCondLst>
                                        </p:cTn>
                                        <p:tgtEl>
                                          <p:sndTgt r:embed="rId5" name="Wrong Buzzer.wav"/>
                                        </p:tgtEl>
                                      </p:cMediaNode>
                                    </p:audio>
                                  </p:subTnLst>
                                </p:cTn>
                              </p:par>
                              <p:par>
                                <p:cTn id="95" presetID="1" presetClass="emph" presetSubtype="2" fill="hold" nodeType="withEffect">
                                  <p:stCondLst>
                                    <p:cond delay="1000"/>
                                  </p:stCondLst>
                                  <p:childTnLst>
                                    <p:animClr clrSpc="rgb" dir="cw">
                                      <p:cBhvr>
                                        <p:cTn id="96" dur="250" fill="hold"/>
                                        <p:tgtEl>
                                          <p:spTgt spid="46"/>
                                        </p:tgtEl>
                                        <p:attrNameLst>
                                          <p:attrName>fillcolor</p:attrName>
                                        </p:attrNameLst>
                                      </p:cBhvr>
                                      <p:to>
                                        <a:srgbClr val="FFFF00"/>
                                      </p:to>
                                    </p:animClr>
                                    <p:set>
                                      <p:cBhvr>
                                        <p:cTn id="97" dur="250" fill="hold"/>
                                        <p:tgtEl>
                                          <p:spTgt spid="46"/>
                                        </p:tgtEl>
                                        <p:attrNameLst>
                                          <p:attrName>fill.type</p:attrName>
                                        </p:attrNameLst>
                                      </p:cBhvr>
                                      <p:to>
                                        <p:strVal val="solid"/>
                                      </p:to>
                                    </p:set>
                                    <p:set>
                                      <p:cBhvr>
                                        <p:cTn id="98" dur="250" fill="hold"/>
                                        <p:tgtEl>
                                          <p:spTgt spid="46"/>
                                        </p:tgtEl>
                                        <p:attrNameLst>
                                          <p:attrName>fill.on</p:attrName>
                                        </p:attrNameLst>
                                      </p:cBhvr>
                                      <p:to>
                                        <p:strVal val="true"/>
                                      </p:to>
                                    </p:set>
                                  </p:childTnLst>
                                </p:cTn>
                              </p:par>
                            </p:childTnLst>
                          </p:cTn>
                        </p:par>
                      </p:childTnLst>
                    </p:cTn>
                  </p:par>
                </p:childTnLst>
              </p:cTn>
              <p:nextCondLst>
                <p:cond evt="onClick" delay="0">
                  <p:tgtEl>
                    <p:spTgt spid="46"/>
                  </p:tgtEl>
                </p:cond>
              </p:nextCondLst>
            </p:seq>
            <p:video>
              <p:cMediaNode vol="0">
                <p:cTn id="99" fill="hold" display="0">
                  <p:stCondLst>
                    <p:cond delay="indefinite"/>
                  </p:stCondLst>
                </p:cTn>
                <p:tgtEl>
                  <p:spTgt spid="48"/>
                </p:tgtEl>
              </p:cMediaNode>
            </p:video>
          </p:childTnLst>
        </p:cTn>
      </p:par>
    </p:tnLst>
    <p:bldLst>
      <p:bldP spid="4" grpId="0" animBg="1"/>
      <p:bldP spid="37" grpId="0" animBg="1"/>
      <p:bldP spid="38" grpId="0" animBg="1"/>
      <p:bldP spid="39" grpId="0" animBg="1"/>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Snip Diagonal Corner Rectangle 3" descr="OPL20U25GSXzBJYl68kk8uQGfFKzs7yb1M4KJWUiLk6ZEvGF+qCIPSnY57AbBFCvTW13.22.161+K4lPs7H94VUqPe2XwIsfPRnrXQE//QTEXxb8/8N4CNc6FpgZahzpTjFhMzSA7T/nHJa11DE8Ng2TP3iAmRczFlmslSuUNOgUeb6yRvs0="/>
          <p:cNvSpPr/>
          <p:nvPr/>
        </p:nvSpPr>
        <p:spPr>
          <a:xfrm>
            <a:off x="76200" y="106496"/>
            <a:ext cx="7949095" cy="1660356"/>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385" indent="-540385" algn="just">
              <a:lnSpc>
                <a:spcPct val="107000"/>
              </a:lnSpc>
              <a:spcAft>
                <a:spcPts val="800"/>
              </a:spcAft>
              <a:tabLst>
                <a:tab pos="629920" algn="l"/>
              </a:tabLst>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4: </a:t>
            </a:r>
            <a:r>
              <a:rPr lang="nl-NL" sz="24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Lớp </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8A</a:t>
            </a:r>
            <a:r>
              <a:rPr lang="nl-NL" sz="24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bầu lớp trưởng, có bốn ứng viên được đưa ra để lấy phiếu bầu của các bạn trong lớp, gồm bốn bạn: Mạnh, Hòa, Bình, Chi. Nêu các kết quả thuận lợi cho biến cố ngẫu nhiên </a:t>
            </a:r>
            <a:r>
              <a:rPr lang="en-US" sz="2400" i="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N</a:t>
            </a:r>
            <a:r>
              <a:rPr lang="nl-NL" sz="24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“Lớp trưởng không phải là Hòa”.</a:t>
            </a:r>
            <a:endPar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Cloud 17" descr="OPL20U25GSXzBJYl68kk8uQGfFKzs7yb1M4KJWUiLk6ZEvGF+qCIPSnY57AbBFCvTW13.22.161+K4lPs7H94VUqPe2XwIsfPRnrXQE//QTEXxb8/8N4CNc6FpgZahzpTjFhMzSA7T/nHJa11DE8Ng2TP3iAmRczFlmslSuUNOgUeb6yRvs0=">
            <a:hlinkClick r:id="rId7" action="ppaction://hlinksldjump"/>
          </p:cNvPr>
          <p:cNvSpPr/>
          <p:nvPr/>
        </p:nvSpPr>
        <p:spPr>
          <a:xfrm>
            <a:off x="3529644" y="4367153"/>
            <a:ext cx="2233289" cy="621506"/>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QUAY VỀ</a:t>
            </a:r>
            <a:endParaRPr kumimoji="0" lang="vi-VN" sz="21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sp>
        <p:nvSpPr>
          <p:cNvPr id="37" name="Rectangle 36" descr="OPL20U25GSXzBJYl68kk8uQGfFKzs7yb1M4KJWUiLk6ZEvGF+qCIPSnY57AbBFCvTW13.22.161+K4lPs7H94VUqPe2XwIsfPRnrXQE//QTEXxb8/8N4CNc6FpgZahzpTjFhMzSA7T/nHJa11DE8Ng2TP3iAmRczFlmslSuUNOgUeb6yRvs0="/>
          <p:cNvSpPr/>
          <p:nvPr/>
        </p:nvSpPr>
        <p:spPr>
          <a:xfrm>
            <a:off x="1281363" y="2439747"/>
            <a:ext cx="6202417" cy="6103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B</a:t>
            </a:r>
            <a:r>
              <a:rPr kumimoji="0" 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a:t>
            </a:r>
            <a:r>
              <a:rPr kumimoji="0" 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Mạnh</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a:t>
            </a:r>
            <a:r>
              <a:rPr kumimoji="0" lang="en-US" sz="2400" b="0" i="0" u="none" strike="noStrike" kern="1200" cap="none" spc="0" normalizeH="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Hòa</a:t>
            </a:r>
            <a:r>
              <a:rPr kumimoji="0" lang="en-US" sz="2400" b="0" i="0" u="none" strike="noStrike" kern="1200" cap="none" spc="0" normalizeH="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Bình</a:t>
            </a:r>
            <a:r>
              <a:rPr lang="en-US" sz="2400" dirty="0">
                <a:solidFill>
                  <a:srgbClr val="0000FF"/>
                </a:solidFill>
                <a:latin typeface="Times New Roman" panose="02020603050405020304" pitchFamily="18" charset="0"/>
                <a:ea typeface="Calibri" panose="020F0502020204030204" pitchFamily="34" charset="0"/>
              </a:rPr>
              <a:t>, Chi</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endParaRPr kumimoji="0" lang="vi-VN"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38" name="Rectangle 37" descr="OPL20U25GSXzBJYl68kk8uQGfFKzs7yb1M4KJWUiLk6ZEvGF+qCIPSnY57AbBFCvTW13.22.161+K4lPs7H94VUqPe2XwIsfPRnrXQE//QTEXxb8/8N4CNc6FpgZahzpTjFhMzSA7T/nHJa11DE8Ng2TP3iAmRczFlmslSuUNOgUeb6yRvs0="/>
          <p:cNvSpPr/>
          <p:nvPr/>
        </p:nvSpPr>
        <p:spPr>
          <a:xfrm>
            <a:off x="1281362" y="3815268"/>
            <a:ext cx="6160046" cy="43358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2100" b="1" dirty="0">
                <a:solidFill>
                  <a:srgbClr val="0000FF"/>
                </a:solidFill>
                <a:latin typeface="Times New Roman" panose="02020603050405020304" pitchFamily="18" charset="0"/>
              </a:rPr>
              <a:t>D</a:t>
            </a:r>
            <a:r>
              <a:rPr kumimoji="0" lang="vi-VN" sz="21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r>
              <a:rPr kumimoji="0" lang="en-US" sz="21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a:t>
            </a:r>
            <a:r>
              <a:rPr kumimoji="0" 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Hòa</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a:t>
            </a:r>
            <a:r>
              <a:rPr kumimoji="0" lang="en-US" sz="2400" b="0" i="0" u="none" strike="noStrike" kern="1200" cap="none" spc="0" normalizeH="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Bình</a:t>
            </a:r>
            <a:r>
              <a:rPr lang="en-US" sz="2400" dirty="0">
                <a:solidFill>
                  <a:srgbClr val="0000FF"/>
                </a:solidFill>
                <a:latin typeface="Times New Roman" panose="02020603050405020304" pitchFamily="18" charset="0"/>
                <a:ea typeface="Calibri" panose="020F0502020204030204" pitchFamily="34" charset="0"/>
              </a:rPr>
              <a:t>, Chi</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endParaRPr kumimoji="0" lang="vi-VN"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39" name="Rectangle 38" descr="OPL20U25GSXzBJYl68kk8uQGfFKzs7yb1M4KJWUiLk6ZEvGF+qCIPSnY57AbBFCvTW13.22.161+K4lPs7H94VUqPe2XwIsfPRnrXQE//QTEXxb8/8N4CNc6FpgZahzpTjFhMzSA7T/nHJa11DE8Ng2TP3iAmRczFlmslSuUNOgUeb6yRvs0="/>
          <p:cNvSpPr/>
          <p:nvPr/>
        </p:nvSpPr>
        <p:spPr>
          <a:xfrm>
            <a:off x="1279184" y="3196251"/>
            <a:ext cx="6150401" cy="48478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2100" b="1" dirty="0">
                <a:solidFill>
                  <a:srgbClr val="0000FF"/>
                </a:solidFill>
                <a:latin typeface="Times New Roman" panose="02020603050405020304" pitchFamily="18" charset="0"/>
              </a:rPr>
              <a:t>C</a:t>
            </a:r>
            <a:r>
              <a:rPr kumimoji="0" lang="vi-VN" sz="21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r>
              <a:rPr kumimoji="0" lang="en-US" sz="21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a:t>
            </a:r>
            <a:r>
              <a:rPr kumimoji="0" 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Mạnh</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a:t>
            </a:r>
            <a:r>
              <a:rPr kumimoji="0" lang="en-US" sz="2400" b="0" i="0" u="none" strike="noStrike" kern="1200" cap="none" spc="0" normalizeH="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Bình</a:t>
            </a:r>
            <a:r>
              <a:rPr kumimoji="0" lang="en-US" sz="2400" b="0" i="0" u="none" strike="noStrike" kern="1200" cap="none" spc="0" normalizeH="0" noProof="0" dirty="0">
                <a:ln>
                  <a:noFill/>
                </a:ln>
                <a:solidFill>
                  <a:srgbClr val="0000FF"/>
                </a:solidFill>
                <a:effectLst/>
                <a:uLnTx/>
                <a:uFillTx/>
                <a:latin typeface="Times New Roman" panose="02020603050405020304" pitchFamily="18" charset="0"/>
                <a:ea typeface="Calibri" panose="020F0502020204030204" pitchFamily="34" charset="0"/>
                <a:cs typeface="+mn-cs"/>
              </a:rPr>
              <a:t>, Chi</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a:t>
            </a:r>
            <a:r>
              <a:rPr kumimoji="0" lang="en-US" sz="21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endParaRPr kumimoji="0" lang="vi-VN" sz="21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43" name="Picture 42" descr="OPL20U25GSXzBJYl68kk8uQGfFKzs7yb1M4KJWUiLk6ZEvGF+qCIPSnY57AbBFCvTW13.22.161+K4lPs7H94VUqPe2XwIsfPRnrXQE//QTEXxb8/8N4CNc6FpgZahzpTjFhMzSA7T/nHJa11DE8Ng2TP3iAmRczFlmslSuUNOgUeb6yRvs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77310" y="3815269"/>
            <a:ext cx="411977" cy="362041"/>
          </a:xfrm>
          <a:prstGeom prst="rect">
            <a:avLst/>
          </a:prstGeom>
        </p:spPr>
      </p:pic>
      <p:pic>
        <p:nvPicPr>
          <p:cNvPr id="44" name="Picture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86563" y="3307238"/>
            <a:ext cx="452668" cy="362134"/>
          </a:xfrm>
          <a:prstGeom prst="rect">
            <a:avLst/>
          </a:prstGeom>
        </p:spPr>
      </p:pic>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29326" y="2617819"/>
            <a:ext cx="412083" cy="362134"/>
          </a:xfrm>
          <a:prstGeom prst="rect">
            <a:avLst/>
          </a:prstGeom>
        </p:spPr>
      </p:pic>
      <p:sp>
        <p:nvSpPr>
          <p:cNvPr id="46" name="Rectangle 45"/>
          <p:cNvSpPr/>
          <p:nvPr/>
        </p:nvSpPr>
        <p:spPr>
          <a:xfrm>
            <a:off x="1281362" y="1840862"/>
            <a:ext cx="6231644" cy="43358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Bình</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0" u="none" strike="noStrike" kern="1200" cap="none" spc="0" normalizeH="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Chi</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endPar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29326" y="1838394"/>
            <a:ext cx="453219" cy="398283"/>
          </a:xfrm>
          <a:prstGeom prst="rect">
            <a:avLst/>
          </a:prstGeom>
        </p:spPr>
      </p:pic>
      <p:pic>
        <p:nvPicPr>
          <p:cNvPr id="48" name="Đồng hồ đếm ngược 10 giây - có link download 5">
            <a:hlinkClick r:id="" action="ppaction://media"/>
            <a:extLst>
              <a:ext uri="{FF2B5EF4-FFF2-40B4-BE49-F238E27FC236}">
                <a16:creationId xmlns:a16="http://schemas.microsoft.com/office/drawing/2014/main" id="{239E4B4E-44A2-D46A-73EA-681AEAC6DFE4}"/>
              </a:ext>
            </a:extLst>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8348024" y="106496"/>
            <a:ext cx="642258" cy="642258"/>
          </a:xfrm>
          <a:prstGeom prst="rect">
            <a:avLst/>
          </a:prstGeom>
        </p:spPr>
      </p:pic>
    </p:spTree>
    <p:extLst>
      <p:ext uri="{BB962C8B-B14F-4D97-AF65-F5344CB8AC3E}">
        <p14:creationId xmlns:p14="http://schemas.microsoft.com/office/powerpoint/2010/main" val="12087098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anim calcmode="lin" valueType="num">
                                      <p:cBhvr>
                                        <p:cTn id="18" dur="500" fill="hold"/>
                                        <p:tgtEl>
                                          <p:spTgt spid="39"/>
                                        </p:tgtEl>
                                        <p:attrNameLst>
                                          <p:attrName>ppt_x</p:attrName>
                                        </p:attrNameLst>
                                      </p:cBhvr>
                                      <p:tavLst>
                                        <p:tav tm="0">
                                          <p:val>
                                            <p:strVal val="#ppt_x"/>
                                          </p:val>
                                        </p:tav>
                                        <p:tav tm="100000">
                                          <p:val>
                                            <p:strVal val="#ppt_x"/>
                                          </p:val>
                                        </p:tav>
                                      </p:tavLst>
                                    </p:anim>
                                    <p:anim calcmode="lin" valueType="num">
                                      <p:cBhvr>
                                        <p:cTn id="19" dur="500" fill="hold"/>
                                        <p:tgtEl>
                                          <p:spTgt spid="3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anim calcmode="lin" valueType="num">
                                      <p:cBhvr>
                                        <p:cTn id="23" dur="500" fill="hold"/>
                                        <p:tgtEl>
                                          <p:spTgt spid="38"/>
                                        </p:tgtEl>
                                        <p:attrNameLst>
                                          <p:attrName>ppt_x</p:attrName>
                                        </p:attrNameLst>
                                      </p:cBhvr>
                                      <p:tavLst>
                                        <p:tav tm="0">
                                          <p:val>
                                            <p:strVal val="#ppt_x"/>
                                          </p:val>
                                        </p:tav>
                                        <p:tav tm="100000">
                                          <p:val>
                                            <p:strVal val="#ppt_x"/>
                                          </p:val>
                                        </p:tav>
                                      </p:tavLst>
                                    </p:anim>
                                    <p:anim calcmode="lin" valueType="num">
                                      <p:cBhvr>
                                        <p:cTn id="24" dur="500" fill="hold"/>
                                        <p:tgtEl>
                                          <p:spTgt spid="3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strVal val="#ppt_x"/>
                                          </p:val>
                                        </p:tav>
                                        <p:tav tm="100000">
                                          <p:val>
                                            <p:strVal val="#ppt_x"/>
                                          </p:val>
                                        </p:tav>
                                      </p:tavLst>
                                    </p:anim>
                                    <p:anim calcmode="lin" valueType="num">
                                      <p:cBhvr>
                                        <p:cTn id="29"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2121" fill="hold"/>
                                        <p:tgtEl>
                                          <p:spTgt spid="48"/>
                                        </p:tgtEl>
                                      </p:cBhvr>
                                    </p:cmd>
                                  </p:childTnLst>
                                </p:cTn>
                              </p:par>
                            </p:childTnLst>
                          </p:cTn>
                        </p:par>
                        <p:par>
                          <p:cTn id="34" fill="hold">
                            <p:stCondLst>
                              <p:cond delay="12121"/>
                            </p:stCondLst>
                            <p:childTnLst>
                              <p:par>
                                <p:cTn id="35" presetID="20" presetClass="exit" presetSubtype="0" fill="hold" nodeType="afterEffect">
                                  <p:stCondLst>
                                    <p:cond delay="0"/>
                                  </p:stCondLst>
                                  <p:childTnLst>
                                    <p:animEffect transition="out" filter="wedge">
                                      <p:cBhvr>
                                        <p:cTn id="36" dur="500"/>
                                        <p:tgtEl>
                                          <p:spTgt spid="48"/>
                                        </p:tgtEl>
                                      </p:cBhvr>
                                    </p:animEffect>
                                    <p:set>
                                      <p:cBhvr>
                                        <p:cTn id="37" dur="1" fill="hold">
                                          <p:stCondLst>
                                            <p:cond delay="499"/>
                                          </p:stCondLst>
                                        </p:cTn>
                                        <p:tgtEl>
                                          <p:spTgt spid="48"/>
                                        </p:tgtEl>
                                        <p:attrNameLst>
                                          <p:attrName>style.visibility</p:attrName>
                                        </p:attrNameLst>
                                      </p:cBhvr>
                                      <p:to>
                                        <p:strVal val="hidden"/>
                                      </p:to>
                                    </p:set>
                                    <p:cmd type="call" cmd="stop">
                                      <p:cBhvr>
                                        <p:cTn id="38" dur="1">
                                          <p:stCondLst>
                                            <p:cond delay="499"/>
                                          </p:stCondLst>
                                        </p:cTn>
                                        <p:tgtEl>
                                          <p:spTgt spid="4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37"/>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50" fill="hold"/>
                                        <p:tgtEl>
                                          <p:spTgt spid="37"/>
                                        </p:tgtEl>
                                        <p:attrNameLst>
                                          <p:attrName>fillcolor</p:attrName>
                                        </p:attrNameLst>
                                      </p:cBhvr>
                                      <p:to>
                                        <a:srgbClr val="FFF2CC"/>
                                      </p:to>
                                    </p:animClr>
                                    <p:set>
                                      <p:cBhvr>
                                        <p:cTn id="44" dur="250" fill="hold"/>
                                        <p:tgtEl>
                                          <p:spTgt spid="37"/>
                                        </p:tgtEl>
                                        <p:attrNameLst>
                                          <p:attrName>fill.type</p:attrName>
                                        </p:attrNameLst>
                                      </p:cBhvr>
                                      <p:to>
                                        <p:strVal val="solid"/>
                                      </p:to>
                                    </p:set>
                                    <p:set>
                                      <p:cBhvr>
                                        <p:cTn id="45" dur="250" fill="hold"/>
                                        <p:tgtEl>
                                          <p:spTgt spid="37"/>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par>
                                <p:cTn id="46" presetID="23" presetClass="entr" presetSubtype="32" fill="hold" nodeType="withEffect">
                                  <p:stCondLst>
                                    <p:cond delay="1000"/>
                                  </p:stCondLst>
                                  <p:childTnLst>
                                    <p:set>
                                      <p:cBhvr>
                                        <p:cTn id="47" dur="1" fill="hold">
                                          <p:stCondLst>
                                            <p:cond delay="0"/>
                                          </p:stCondLst>
                                        </p:cTn>
                                        <p:tgtEl>
                                          <p:spTgt spid="45"/>
                                        </p:tgtEl>
                                        <p:attrNameLst>
                                          <p:attrName>style.visibility</p:attrName>
                                        </p:attrNameLst>
                                      </p:cBhvr>
                                      <p:to>
                                        <p:strVal val="visible"/>
                                      </p:to>
                                    </p:set>
                                    <p:anim calcmode="lin" valueType="num">
                                      <p:cBhvr>
                                        <p:cTn id="48" dur="250" fill="hold"/>
                                        <p:tgtEl>
                                          <p:spTgt spid="45"/>
                                        </p:tgtEl>
                                        <p:attrNameLst>
                                          <p:attrName>ppt_w</p:attrName>
                                        </p:attrNameLst>
                                      </p:cBhvr>
                                      <p:tavLst>
                                        <p:tav tm="0">
                                          <p:val>
                                            <p:strVal val="4*#ppt_w"/>
                                          </p:val>
                                        </p:tav>
                                        <p:tav tm="100000">
                                          <p:val>
                                            <p:strVal val="#ppt_w"/>
                                          </p:val>
                                        </p:tav>
                                      </p:tavLst>
                                    </p:anim>
                                    <p:anim calcmode="lin" valueType="num">
                                      <p:cBhvr>
                                        <p:cTn id="49" dur="250" fill="hold"/>
                                        <p:tgtEl>
                                          <p:spTgt spid="4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5" name="Wrong Buzzer.wav"/>
                                        </p:tgtEl>
                                      </p:cMediaNode>
                                    </p:audio>
                                  </p:subTnLst>
                                </p:cTn>
                              </p:par>
                              <p:par>
                                <p:cTn id="50" presetID="1" presetClass="emph" presetSubtype="2" fill="hold" nodeType="withEffect">
                                  <p:stCondLst>
                                    <p:cond delay="1000"/>
                                  </p:stCondLst>
                                  <p:childTnLst>
                                    <p:animClr clrSpc="rgb" dir="cw">
                                      <p:cBhvr>
                                        <p:cTn id="51" dur="250" fill="hold"/>
                                        <p:tgtEl>
                                          <p:spTgt spid="37"/>
                                        </p:tgtEl>
                                        <p:attrNameLst>
                                          <p:attrName>fillcolor</p:attrName>
                                        </p:attrNameLst>
                                      </p:cBhvr>
                                      <p:to>
                                        <a:srgbClr val="FFFF00"/>
                                      </p:to>
                                    </p:animClr>
                                    <p:set>
                                      <p:cBhvr>
                                        <p:cTn id="52" dur="250" fill="hold"/>
                                        <p:tgtEl>
                                          <p:spTgt spid="37"/>
                                        </p:tgtEl>
                                        <p:attrNameLst>
                                          <p:attrName>fill.type</p:attrName>
                                        </p:attrNameLst>
                                      </p:cBhvr>
                                      <p:to>
                                        <p:strVal val="solid"/>
                                      </p:to>
                                    </p:set>
                                    <p:set>
                                      <p:cBhvr>
                                        <p:cTn id="53" dur="25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54" restart="whenNotActive" fill="hold" evtFilter="cancelBubble" nodeType="interactiveSeq">
                <p:stCondLst>
                  <p:cond evt="onClick" delay="0">
                    <p:tgtEl>
                      <p:spTgt spid="38"/>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250" fill="hold"/>
                                        <p:tgtEl>
                                          <p:spTgt spid="38"/>
                                        </p:tgtEl>
                                        <p:attrNameLst>
                                          <p:attrName>fillcolor</p:attrName>
                                        </p:attrNameLst>
                                      </p:cBhvr>
                                      <p:to>
                                        <a:srgbClr val="FFF2CC"/>
                                      </p:to>
                                    </p:animClr>
                                    <p:set>
                                      <p:cBhvr>
                                        <p:cTn id="59" dur="250" fill="hold"/>
                                        <p:tgtEl>
                                          <p:spTgt spid="38"/>
                                        </p:tgtEl>
                                        <p:attrNameLst>
                                          <p:attrName>fill.type</p:attrName>
                                        </p:attrNameLst>
                                      </p:cBhvr>
                                      <p:to>
                                        <p:strVal val="solid"/>
                                      </p:to>
                                    </p:set>
                                    <p:set>
                                      <p:cBhvr>
                                        <p:cTn id="60" dur="250" fill="hold"/>
                                        <p:tgtEl>
                                          <p:spTgt spid="38"/>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par>
                                <p:cTn id="61" presetID="23" presetClass="entr" presetSubtype="32" fill="hold" nodeType="withEffect">
                                  <p:stCondLst>
                                    <p:cond delay="1000"/>
                                  </p:stCondLst>
                                  <p:childTnLst>
                                    <p:set>
                                      <p:cBhvr>
                                        <p:cTn id="62" dur="1" fill="hold">
                                          <p:stCondLst>
                                            <p:cond delay="0"/>
                                          </p:stCondLst>
                                        </p:cTn>
                                        <p:tgtEl>
                                          <p:spTgt spid="43"/>
                                        </p:tgtEl>
                                        <p:attrNameLst>
                                          <p:attrName>style.visibility</p:attrName>
                                        </p:attrNameLst>
                                      </p:cBhvr>
                                      <p:to>
                                        <p:strVal val="visible"/>
                                      </p:to>
                                    </p:set>
                                    <p:anim calcmode="lin" valueType="num">
                                      <p:cBhvr>
                                        <p:cTn id="63" dur="250" fill="hold"/>
                                        <p:tgtEl>
                                          <p:spTgt spid="43"/>
                                        </p:tgtEl>
                                        <p:attrNameLst>
                                          <p:attrName>ppt_w</p:attrName>
                                        </p:attrNameLst>
                                      </p:cBhvr>
                                      <p:tavLst>
                                        <p:tav tm="0">
                                          <p:val>
                                            <p:strVal val="4*#ppt_w"/>
                                          </p:val>
                                        </p:tav>
                                        <p:tav tm="100000">
                                          <p:val>
                                            <p:strVal val="#ppt_w"/>
                                          </p:val>
                                        </p:tav>
                                      </p:tavLst>
                                    </p:anim>
                                    <p:anim calcmode="lin" valueType="num">
                                      <p:cBhvr>
                                        <p:cTn id="64" dur="250" fill="hold"/>
                                        <p:tgtEl>
                                          <p:spTgt spid="4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5" name="Wrong Buzzer.wav"/>
                                        </p:tgtEl>
                                      </p:cMediaNode>
                                    </p:audio>
                                  </p:subTnLst>
                                </p:cTn>
                              </p:par>
                              <p:par>
                                <p:cTn id="65" presetID="1" presetClass="emph" presetSubtype="2" fill="hold" nodeType="withEffect">
                                  <p:stCondLst>
                                    <p:cond delay="1000"/>
                                  </p:stCondLst>
                                  <p:childTnLst>
                                    <p:animClr clrSpc="rgb" dir="cw">
                                      <p:cBhvr>
                                        <p:cTn id="66" dur="250" fill="hold"/>
                                        <p:tgtEl>
                                          <p:spTgt spid="38"/>
                                        </p:tgtEl>
                                        <p:attrNameLst>
                                          <p:attrName>fillcolor</p:attrName>
                                        </p:attrNameLst>
                                      </p:cBhvr>
                                      <p:to>
                                        <a:srgbClr val="FFFF00"/>
                                      </p:to>
                                    </p:animClr>
                                    <p:set>
                                      <p:cBhvr>
                                        <p:cTn id="67" dur="250" fill="hold"/>
                                        <p:tgtEl>
                                          <p:spTgt spid="38"/>
                                        </p:tgtEl>
                                        <p:attrNameLst>
                                          <p:attrName>fill.type</p:attrName>
                                        </p:attrNameLst>
                                      </p:cBhvr>
                                      <p:to>
                                        <p:strVal val="solid"/>
                                      </p:to>
                                    </p:set>
                                    <p:set>
                                      <p:cBhvr>
                                        <p:cTn id="68" dur="250" fill="hold"/>
                                        <p:tgtEl>
                                          <p:spTgt spid="38"/>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69" restart="whenNotActive" fill="hold" evtFilter="cancelBubble" nodeType="interactiveSeq">
                <p:stCondLst>
                  <p:cond evt="onClick" delay="0">
                    <p:tgtEl>
                      <p:spTgt spid="39"/>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50" fill="hold"/>
                                        <p:tgtEl>
                                          <p:spTgt spid="39"/>
                                        </p:tgtEl>
                                        <p:attrNameLst>
                                          <p:attrName>fillcolor</p:attrName>
                                        </p:attrNameLst>
                                      </p:cBhvr>
                                      <p:to>
                                        <a:srgbClr val="FFF2CC"/>
                                      </p:to>
                                    </p:animClr>
                                    <p:set>
                                      <p:cBhvr>
                                        <p:cTn id="74" dur="250" fill="hold"/>
                                        <p:tgtEl>
                                          <p:spTgt spid="39"/>
                                        </p:tgtEl>
                                        <p:attrNameLst>
                                          <p:attrName>fill.type</p:attrName>
                                        </p:attrNameLst>
                                      </p:cBhvr>
                                      <p:to>
                                        <p:strVal val="solid"/>
                                      </p:to>
                                    </p:set>
                                    <p:set>
                                      <p:cBhvr>
                                        <p:cTn id="75" dur="250" fill="hold"/>
                                        <p:tgtEl>
                                          <p:spTgt spid="39"/>
                                        </p:tgtEl>
                                        <p:attrNameLst>
                                          <p:attrName>fill.on</p:attrName>
                                        </p:attrNameLst>
                                      </p:cBhvr>
                                      <p:to>
                                        <p:strVal val="true"/>
                                      </p:to>
                                    </p:set>
                                  </p:childTnLst>
                                  <p:subTnLst>
                                    <p:audio>
                                      <p:cMediaNode>
                                        <p:cTn display="0" masterRel="sameClick">
                                          <p:stCondLst>
                                            <p:cond evt="begin" delay="0">
                                              <p:tn val="72"/>
                                            </p:cond>
                                          </p:stCondLst>
                                          <p:endCondLst>
                                            <p:cond evt="onStopAudio" delay="0">
                                              <p:tgtEl>
                                                <p:sldTgt/>
                                              </p:tgtEl>
                                            </p:cond>
                                          </p:endCondLst>
                                        </p:cTn>
                                        <p:tgtEl>
                                          <p:sndTgt r:embed="rId4" name="click.wav"/>
                                        </p:tgtEl>
                                      </p:cMediaNode>
                                    </p:audio>
                                  </p:subTnLst>
                                </p:cTn>
                              </p:par>
                              <p:par>
                                <p:cTn id="76" presetID="23" presetClass="entr" presetSubtype="32" fill="hold" nodeType="withEffect">
                                  <p:stCondLst>
                                    <p:cond delay="1000"/>
                                  </p:stCondLst>
                                  <p:childTnLst>
                                    <p:set>
                                      <p:cBhvr>
                                        <p:cTn id="77" dur="1" fill="hold">
                                          <p:stCondLst>
                                            <p:cond delay="0"/>
                                          </p:stCondLst>
                                        </p:cTn>
                                        <p:tgtEl>
                                          <p:spTgt spid="44"/>
                                        </p:tgtEl>
                                        <p:attrNameLst>
                                          <p:attrName>style.visibility</p:attrName>
                                        </p:attrNameLst>
                                      </p:cBhvr>
                                      <p:to>
                                        <p:strVal val="visible"/>
                                      </p:to>
                                    </p:set>
                                    <p:anim calcmode="lin" valueType="num">
                                      <p:cBhvr>
                                        <p:cTn id="78" dur="250" fill="hold"/>
                                        <p:tgtEl>
                                          <p:spTgt spid="44"/>
                                        </p:tgtEl>
                                        <p:attrNameLst>
                                          <p:attrName>ppt_w</p:attrName>
                                        </p:attrNameLst>
                                      </p:cBhvr>
                                      <p:tavLst>
                                        <p:tav tm="0">
                                          <p:val>
                                            <p:strVal val="4*#ppt_w"/>
                                          </p:val>
                                        </p:tav>
                                        <p:tav tm="100000">
                                          <p:val>
                                            <p:strVal val="#ppt_w"/>
                                          </p:val>
                                        </p:tav>
                                      </p:tavLst>
                                    </p:anim>
                                    <p:anim calcmode="lin" valueType="num">
                                      <p:cBhvr>
                                        <p:cTn id="79" dur="250" fill="hold"/>
                                        <p:tgtEl>
                                          <p:spTgt spid="4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6" name="Check mark.wav"/>
                                        </p:tgtEl>
                                      </p:cMediaNode>
                                    </p:audio>
                                  </p:subTnLst>
                                </p:cTn>
                              </p:par>
                              <p:par>
                                <p:cTn id="80" presetID="1" presetClass="emph" presetSubtype="2" fill="hold" nodeType="withEffect">
                                  <p:stCondLst>
                                    <p:cond delay="1000"/>
                                  </p:stCondLst>
                                  <p:childTnLst>
                                    <p:animClr clrSpc="rgb" dir="cw">
                                      <p:cBhvr>
                                        <p:cTn id="81" dur="250" fill="hold"/>
                                        <p:tgtEl>
                                          <p:spTgt spid="39"/>
                                        </p:tgtEl>
                                        <p:attrNameLst>
                                          <p:attrName>fillcolor</p:attrName>
                                        </p:attrNameLst>
                                      </p:cBhvr>
                                      <p:to>
                                        <a:srgbClr val="00B050"/>
                                      </p:to>
                                    </p:animClr>
                                    <p:set>
                                      <p:cBhvr>
                                        <p:cTn id="82" dur="250" fill="hold"/>
                                        <p:tgtEl>
                                          <p:spTgt spid="39"/>
                                        </p:tgtEl>
                                        <p:attrNameLst>
                                          <p:attrName>fill.type</p:attrName>
                                        </p:attrNameLst>
                                      </p:cBhvr>
                                      <p:to>
                                        <p:strVal val="solid"/>
                                      </p:to>
                                    </p:set>
                                    <p:set>
                                      <p:cBhvr>
                                        <p:cTn id="83" dur="250" fill="hold"/>
                                        <p:tgtEl>
                                          <p:spTgt spid="39"/>
                                        </p:tgtEl>
                                        <p:attrNameLst>
                                          <p:attrName>fill.on</p:attrName>
                                        </p:attrNameLst>
                                      </p:cBhvr>
                                      <p:to>
                                        <p:strVal val="true"/>
                                      </p:to>
                                    </p:set>
                                  </p:childTnLst>
                                </p:cTn>
                              </p:par>
                            </p:childTnLst>
                          </p:cTn>
                        </p:par>
                      </p:childTnLst>
                    </p:cTn>
                  </p:par>
                </p:childTnLst>
              </p:cTn>
              <p:nextCondLst>
                <p:cond evt="onClick" delay="0">
                  <p:tgtEl>
                    <p:spTgt spid="39"/>
                  </p:tgtEl>
                </p:cond>
              </p:nextCondLst>
            </p:seq>
            <p:seq concurrent="1" nextAc="seek">
              <p:cTn id="84" restart="whenNotActive" fill="hold" evtFilter="cancelBubble" nodeType="interactiveSeq">
                <p:stCondLst>
                  <p:cond evt="onClick" delay="0">
                    <p:tgtEl>
                      <p:spTgt spid="46"/>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50" fill="hold"/>
                                        <p:tgtEl>
                                          <p:spTgt spid="46"/>
                                        </p:tgtEl>
                                        <p:attrNameLst>
                                          <p:attrName>fillcolor</p:attrName>
                                        </p:attrNameLst>
                                      </p:cBhvr>
                                      <p:to>
                                        <a:srgbClr val="FFF2CC"/>
                                      </p:to>
                                    </p:animClr>
                                    <p:set>
                                      <p:cBhvr>
                                        <p:cTn id="89" dur="250" fill="hold"/>
                                        <p:tgtEl>
                                          <p:spTgt spid="46"/>
                                        </p:tgtEl>
                                        <p:attrNameLst>
                                          <p:attrName>fill.type</p:attrName>
                                        </p:attrNameLst>
                                      </p:cBhvr>
                                      <p:to>
                                        <p:strVal val="solid"/>
                                      </p:to>
                                    </p:set>
                                    <p:set>
                                      <p:cBhvr>
                                        <p:cTn id="90" dur="250" fill="hold"/>
                                        <p:tgtEl>
                                          <p:spTgt spid="46"/>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4" name="click.wav"/>
                                        </p:tgtEl>
                                      </p:cMediaNode>
                                    </p:audio>
                                  </p:subTnLst>
                                </p:cTn>
                              </p:par>
                              <p:par>
                                <p:cTn id="91" presetID="23" presetClass="entr" presetSubtype="32" fill="hold" nodeType="withEffect">
                                  <p:stCondLst>
                                    <p:cond delay="1000"/>
                                  </p:stCondLst>
                                  <p:childTnLst>
                                    <p:set>
                                      <p:cBhvr>
                                        <p:cTn id="92" dur="1" fill="hold">
                                          <p:stCondLst>
                                            <p:cond delay="0"/>
                                          </p:stCondLst>
                                        </p:cTn>
                                        <p:tgtEl>
                                          <p:spTgt spid="47"/>
                                        </p:tgtEl>
                                        <p:attrNameLst>
                                          <p:attrName>style.visibility</p:attrName>
                                        </p:attrNameLst>
                                      </p:cBhvr>
                                      <p:to>
                                        <p:strVal val="visible"/>
                                      </p:to>
                                    </p:set>
                                    <p:anim calcmode="lin" valueType="num">
                                      <p:cBhvr>
                                        <p:cTn id="93" dur="250" fill="hold"/>
                                        <p:tgtEl>
                                          <p:spTgt spid="47"/>
                                        </p:tgtEl>
                                        <p:attrNameLst>
                                          <p:attrName>ppt_w</p:attrName>
                                        </p:attrNameLst>
                                      </p:cBhvr>
                                      <p:tavLst>
                                        <p:tav tm="0">
                                          <p:val>
                                            <p:strVal val="4*#ppt_w"/>
                                          </p:val>
                                        </p:tav>
                                        <p:tav tm="100000">
                                          <p:val>
                                            <p:strVal val="#ppt_w"/>
                                          </p:val>
                                        </p:tav>
                                      </p:tavLst>
                                    </p:anim>
                                    <p:anim calcmode="lin" valueType="num">
                                      <p:cBhvr>
                                        <p:cTn id="9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1"/>
                                            </p:cond>
                                          </p:stCondLst>
                                          <p:endCondLst>
                                            <p:cond evt="onStopAudio" delay="0">
                                              <p:tgtEl>
                                                <p:sldTgt/>
                                              </p:tgtEl>
                                            </p:cond>
                                          </p:endCondLst>
                                        </p:cTn>
                                        <p:tgtEl>
                                          <p:sndTgt r:embed="rId5" name="Wrong Buzzer.wav"/>
                                        </p:tgtEl>
                                      </p:cMediaNode>
                                    </p:audio>
                                  </p:subTnLst>
                                </p:cTn>
                              </p:par>
                              <p:par>
                                <p:cTn id="95" presetID="1" presetClass="emph" presetSubtype="2" fill="hold" nodeType="withEffect">
                                  <p:stCondLst>
                                    <p:cond delay="1000"/>
                                  </p:stCondLst>
                                  <p:childTnLst>
                                    <p:animClr clrSpc="rgb" dir="cw">
                                      <p:cBhvr>
                                        <p:cTn id="96" dur="250" fill="hold"/>
                                        <p:tgtEl>
                                          <p:spTgt spid="46"/>
                                        </p:tgtEl>
                                        <p:attrNameLst>
                                          <p:attrName>fillcolor</p:attrName>
                                        </p:attrNameLst>
                                      </p:cBhvr>
                                      <p:to>
                                        <a:srgbClr val="FFFF00"/>
                                      </p:to>
                                    </p:animClr>
                                    <p:set>
                                      <p:cBhvr>
                                        <p:cTn id="97" dur="250" fill="hold"/>
                                        <p:tgtEl>
                                          <p:spTgt spid="46"/>
                                        </p:tgtEl>
                                        <p:attrNameLst>
                                          <p:attrName>fill.type</p:attrName>
                                        </p:attrNameLst>
                                      </p:cBhvr>
                                      <p:to>
                                        <p:strVal val="solid"/>
                                      </p:to>
                                    </p:set>
                                    <p:set>
                                      <p:cBhvr>
                                        <p:cTn id="98" dur="250" fill="hold"/>
                                        <p:tgtEl>
                                          <p:spTgt spid="46"/>
                                        </p:tgtEl>
                                        <p:attrNameLst>
                                          <p:attrName>fill.on</p:attrName>
                                        </p:attrNameLst>
                                      </p:cBhvr>
                                      <p:to>
                                        <p:strVal val="true"/>
                                      </p:to>
                                    </p:set>
                                  </p:childTnLst>
                                </p:cTn>
                              </p:par>
                            </p:childTnLst>
                          </p:cTn>
                        </p:par>
                      </p:childTnLst>
                    </p:cTn>
                  </p:par>
                </p:childTnLst>
              </p:cTn>
              <p:nextCondLst>
                <p:cond evt="onClick" delay="0">
                  <p:tgtEl>
                    <p:spTgt spid="46"/>
                  </p:tgtEl>
                </p:cond>
              </p:nextCondLst>
            </p:seq>
            <p:video>
              <p:cMediaNode vol="0">
                <p:cTn id="99" fill="hold" display="0">
                  <p:stCondLst>
                    <p:cond delay="indefinite"/>
                  </p:stCondLst>
                </p:cTn>
                <p:tgtEl>
                  <p:spTgt spid="48"/>
                </p:tgtEl>
              </p:cMediaNode>
            </p:video>
          </p:childTnLst>
        </p:cTn>
      </p:par>
    </p:tnLst>
    <p:bldLst>
      <p:bldP spid="4" grpId="0" animBg="1"/>
      <p:bldP spid="37" grpId="0" animBg="1"/>
      <p:bldP spid="38" grpId="0" animBg="1"/>
      <p:bldP spid="39" grpId="0" animBg="1"/>
      <p:bldP spid="4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Snip Diagonal Corner Rectangle 3" descr="OPL20U25GSXzBJYl68kk8uQGfFKzs7yb1M4KJWUiLk6ZEvGF+qCIPSnY57AbBFCvTW13.22.161+K4lPs7H94VUqPe2XwIsfPRnrXQE//QTEXxb8/8N4CNc6FpgZahzpTjFhMzSA7T/nHJa11DE8Ng2TP3iAmRczFlmslSuUNOgUeb6yRvs0="/>
          <p:cNvSpPr/>
          <p:nvPr/>
        </p:nvSpPr>
        <p:spPr>
          <a:xfrm>
            <a:off x="152400" y="57149"/>
            <a:ext cx="8839200" cy="2819401"/>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tabLst>
                <a:tab pos="629920" algn="l"/>
              </a:tabLst>
            </a:pPr>
            <a:r>
              <a:rPr kumimoji="0" lang="en-US" sz="21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sz="21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5</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r>
              <a:rPr kumimoji="0" lang="en-US" sz="2400" b="1" i="0" u="none" strike="noStrike" kern="1200" cap="none" spc="0" normalizeH="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lang="nl-NL" sz="24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Ban chấp hành chỉ huy liên đội của một trường THCS gồm </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16</a:t>
            </a:r>
            <a:r>
              <a:rPr lang="nl-NL" sz="24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thành viên. Trong đó khối </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9</a:t>
            </a:r>
            <a:r>
              <a:rPr lang="nl-NL" sz="24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có </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3</a:t>
            </a:r>
            <a:r>
              <a:rPr lang="nl-NL" sz="24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bạn An, Bình, Khôi; khối lớp </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8</a:t>
            </a:r>
            <a:r>
              <a:rPr lang="nl-NL" sz="24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có </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6</a:t>
            </a:r>
            <a:r>
              <a:rPr lang="nl-NL" sz="24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bạn Đức, Trí, Minh, Mẫn, Diệp, Chi; khối lớp </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7</a:t>
            </a:r>
            <a:r>
              <a:rPr lang="nl-NL" sz="24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có </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4</a:t>
            </a:r>
            <a:r>
              <a:rPr lang="nl-NL" sz="24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bạn Đức, Khánh, Nghĩa, Hùng; khối lớp </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6</a:t>
            </a:r>
            <a:r>
              <a:rPr lang="nl-NL" sz="24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có </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3</a:t>
            </a:r>
            <a:r>
              <a:rPr lang="nl-NL" sz="24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bạn Quỳnh, Nam, Chiến. Trong đại hội liên đội đầu năm sẽ bầu ra một bạn làm liên đội trưởng từ </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16</a:t>
            </a:r>
            <a:r>
              <a:rPr lang="en-US" sz="24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bạn trong ban chấp hành. Hãy liệt kê các kết quả thuận lợi cho biến cố </a:t>
            </a:r>
            <a:r>
              <a:rPr lang="en-US" sz="2400" i="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N</a:t>
            </a:r>
            <a:r>
              <a:rPr lang="nl-NL" sz="24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“Liên đội trưởng là một bạn ở khối </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8</a:t>
            </a:r>
            <a:r>
              <a:rPr lang="nl-NL" sz="24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Cloud 17" descr="OPL20U25GSXzBJYl68kk8uQGfFKzs7yb1M4KJWUiLk6ZEvGF+qCIPSnY57AbBFCvTW13.22.161+K4lPs7H94VUqPe2XwIsfPRnrXQE//QTEXxb8/8N4CNc6FpgZahzpTjFhMzSA7T/nHJa11DE8Ng2TP3iAmRczFlmslSuUNOgUeb6yRvs0=">
            <a:hlinkClick r:id="rId7" action="ppaction://hlinksldjump"/>
          </p:cNvPr>
          <p:cNvSpPr/>
          <p:nvPr/>
        </p:nvSpPr>
        <p:spPr>
          <a:xfrm>
            <a:off x="6324600" y="4482065"/>
            <a:ext cx="2233289" cy="621506"/>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QUAY VỀ</a:t>
            </a:r>
            <a:endParaRPr kumimoji="0" lang="vi-VN" sz="21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sp>
        <p:nvSpPr>
          <p:cNvPr id="37" name="Rectangle 36" descr="OPL20U25GSXzBJYl68kk8uQGfFKzs7yb1M4KJWUiLk6ZEvGF+qCIPSnY57AbBFCvTW13.22.161+K4lPs7H94VUqPe2XwIsfPRnrXQE//QTEXxb8/8N4CNc6FpgZahzpTjFhMzSA7T/nHJa11DE8Ng2TP3iAmRczFlmslSuUNOgUeb6yRvs0="/>
          <p:cNvSpPr/>
          <p:nvPr/>
        </p:nvSpPr>
        <p:spPr>
          <a:xfrm>
            <a:off x="308957" y="3456176"/>
            <a:ext cx="5827200" cy="43779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B</a:t>
            </a:r>
            <a:r>
              <a:rPr kumimoji="0" 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lang="en-US" sz="2400" noProof="0" dirty="0">
                <a:solidFill>
                  <a:srgbClr val="0000FF"/>
                </a:solidFill>
                <a:latin typeface="Times New Roman" panose="02020603050405020304" pitchFamily="18" charset="0"/>
              </a:rPr>
              <a:t>{</a:t>
            </a:r>
            <a:r>
              <a:rPr lang="en-US" sz="2400" noProof="0" dirty="0" err="1">
                <a:solidFill>
                  <a:srgbClr val="0000FF"/>
                </a:solidFill>
                <a:latin typeface="Times New Roman" panose="02020603050405020304" pitchFamily="18" charset="0"/>
              </a:rPr>
              <a:t>Đức</a:t>
            </a:r>
            <a:r>
              <a:rPr lang="en-US" sz="2400" noProof="0" dirty="0">
                <a:solidFill>
                  <a:srgbClr val="0000FF"/>
                </a:solidFill>
                <a:latin typeface="Times New Roman" panose="02020603050405020304" pitchFamily="18" charset="0"/>
              </a:rPr>
              <a:t>, </a:t>
            </a:r>
            <a:r>
              <a:rPr lang="en-US" sz="2400" noProof="0" dirty="0" err="1">
                <a:solidFill>
                  <a:srgbClr val="0000FF"/>
                </a:solidFill>
                <a:latin typeface="Times New Roman" panose="02020603050405020304" pitchFamily="18" charset="0"/>
              </a:rPr>
              <a:t>Khánh</a:t>
            </a:r>
            <a:r>
              <a:rPr lang="en-US" sz="2400" noProof="0" dirty="0">
                <a:solidFill>
                  <a:srgbClr val="0000FF"/>
                </a:solidFill>
                <a:latin typeface="Times New Roman" panose="02020603050405020304" pitchFamily="18" charset="0"/>
              </a:rPr>
              <a:t>, </a:t>
            </a:r>
            <a:r>
              <a:rPr lang="en-US" sz="2400" noProof="0" dirty="0" err="1">
                <a:solidFill>
                  <a:srgbClr val="0000FF"/>
                </a:solidFill>
                <a:latin typeface="Times New Roman" panose="02020603050405020304" pitchFamily="18" charset="0"/>
              </a:rPr>
              <a:t>Nghĩa</a:t>
            </a:r>
            <a:r>
              <a:rPr lang="en-US" sz="2400" noProof="0" dirty="0">
                <a:solidFill>
                  <a:srgbClr val="0000FF"/>
                </a:solidFill>
                <a:latin typeface="Times New Roman" panose="02020603050405020304" pitchFamily="18" charset="0"/>
              </a:rPr>
              <a:t>, </a:t>
            </a:r>
            <a:r>
              <a:rPr lang="en-US" sz="2400" noProof="0" dirty="0" err="1">
                <a:solidFill>
                  <a:srgbClr val="0000FF"/>
                </a:solidFill>
                <a:latin typeface="Times New Roman" panose="02020603050405020304" pitchFamily="18" charset="0"/>
              </a:rPr>
              <a:t>Hùng</a:t>
            </a:r>
            <a:r>
              <a:rPr lang="en-US" sz="2400" noProof="0" dirty="0">
                <a:solidFill>
                  <a:srgbClr val="0000FF"/>
                </a:solidFill>
                <a:latin typeface="Times New Roman" panose="02020603050405020304" pitchFamily="18" charset="0"/>
              </a:rPr>
              <a:t>}</a:t>
            </a:r>
            <a:endParaRPr kumimoji="0" lang="vi-VN"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38" name="Rectangle 37" descr="OPL20U25GSXzBJYl68kk8uQGfFKzs7yb1M4KJWUiLk6ZEvGF+qCIPSnY57AbBFCvTW13.22.161+K4lPs7H94VUqPe2XwIsfPRnrXQE//QTEXxb8/8N4CNc6FpgZahzpTjFhMzSA7T/nHJa11DE8Ng2TP3iAmRczFlmslSuUNOgUeb6yRvs0="/>
          <p:cNvSpPr/>
          <p:nvPr/>
        </p:nvSpPr>
        <p:spPr>
          <a:xfrm>
            <a:off x="313488" y="4015162"/>
            <a:ext cx="5822670" cy="42456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C.</a:t>
            </a:r>
            <a:r>
              <a:rPr kumimoji="0" lang="en-US" sz="21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lang="en-US" sz="2400" noProof="0" dirty="0">
                <a:solidFill>
                  <a:srgbClr val="0000FF"/>
                </a:solidFill>
                <a:latin typeface="Times New Roman" panose="02020603050405020304" pitchFamily="18" charset="0"/>
              </a:rPr>
              <a:t>{</a:t>
            </a:r>
            <a:r>
              <a:rPr lang="en-US" sz="2400" noProof="0" dirty="0" err="1">
                <a:solidFill>
                  <a:srgbClr val="0000FF"/>
                </a:solidFill>
                <a:latin typeface="Times New Roman" panose="02020603050405020304" pitchFamily="18" charset="0"/>
              </a:rPr>
              <a:t>Đức</a:t>
            </a:r>
            <a:r>
              <a:rPr lang="en-US" sz="2400" noProof="0" dirty="0">
                <a:solidFill>
                  <a:srgbClr val="0000FF"/>
                </a:solidFill>
                <a:latin typeface="Times New Roman" panose="02020603050405020304" pitchFamily="18" charset="0"/>
              </a:rPr>
              <a:t>, </a:t>
            </a:r>
            <a:r>
              <a:rPr lang="en-US" sz="2400" noProof="0" dirty="0" err="1">
                <a:solidFill>
                  <a:srgbClr val="0000FF"/>
                </a:solidFill>
                <a:latin typeface="Times New Roman" panose="02020603050405020304" pitchFamily="18" charset="0"/>
              </a:rPr>
              <a:t>Trí</a:t>
            </a:r>
            <a:r>
              <a:rPr lang="en-US" sz="2400" noProof="0" dirty="0">
                <a:solidFill>
                  <a:srgbClr val="0000FF"/>
                </a:solidFill>
                <a:latin typeface="Times New Roman" panose="02020603050405020304" pitchFamily="18" charset="0"/>
              </a:rPr>
              <a:t>, Minh, </a:t>
            </a:r>
            <a:r>
              <a:rPr lang="en-US" sz="2400" noProof="0" dirty="0" err="1">
                <a:solidFill>
                  <a:srgbClr val="0000FF"/>
                </a:solidFill>
                <a:latin typeface="Times New Roman" panose="02020603050405020304" pitchFamily="18" charset="0"/>
              </a:rPr>
              <a:t>Quỳnh</a:t>
            </a:r>
            <a:r>
              <a:rPr lang="en-US" sz="2400" noProof="0" dirty="0">
                <a:solidFill>
                  <a:srgbClr val="0000FF"/>
                </a:solidFill>
                <a:latin typeface="Times New Roman" panose="02020603050405020304" pitchFamily="18" charset="0"/>
              </a:rPr>
              <a:t>, Nam, </a:t>
            </a:r>
            <a:r>
              <a:rPr lang="en-US" sz="2400" noProof="0" dirty="0" err="1">
                <a:solidFill>
                  <a:srgbClr val="0000FF"/>
                </a:solidFill>
                <a:latin typeface="Times New Roman" panose="02020603050405020304" pitchFamily="18" charset="0"/>
              </a:rPr>
              <a:t>Chiến</a:t>
            </a:r>
            <a:r>
              <a:rPr lang="en-US" sz="2400" noProof="0" dirty="0">
                <a:solidFill>
                  <a:srgbClr val="0000FF"/>
                </a:solidFill>
                <a:latin typeface="Times New Roman" panose="02020603050405020304" pitchFamily="18" charset="0"/>
              </a:rPr>
              <a:t>}</a:t>
            </a:r>
            <a:endParaRPr kumimoji="0" lang="vi-VN"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39" name="Rectangle 38" descr="OPL20U25GSXzBJYl68kk8uQGfFKzs7yb1M4KJWUiLk6ZEvGF+qCIPSnY57AbBFCvTW13.22.161+K4lPs7H94VUqPe2XwIsfPRnrXQE//QTEXxb8/8N4CNc6FpgZahzpTjFhMzSA7T/nHJa11DE8Ng2TP3iAmRczFlmslSuUNOgUeb6yRvs0="/>
          <p:cNvSpPr/>
          <p:nvPr/>
        </p:nvSpPr>
        <p:spPr>
          <a:xfrm>
            <a:off x="308956" y="4584634"/>
            <a:ext cx="5827201" cy="41636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D.</a:t>
            </a:r>
            <a:r>
              <a:rPr kumimoji="0" lang="en-US" sz="21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lang="en-US" sz="2400" noProof="0" dirty="0">
                <a:solidFill>
                  <a:srgbClr val="0000FF"/>
                </a:solidFill>
                <a:latin typeface="Times New Roman" panose="02020603050405020304" pitchFamily="18" charset="0"/>
              </a:rPr>
              <a:t>{</a:t>
            </a:r>
            <a:r>
              <a:rPr lang="en-US" sz="2400" noProof="0" dirty="0" err="1">
                <a:solidFill>
                  <a:srgbClr val="0000FF"/>
                </a:solidFill>
                <a:latin typeface="Times New Roman" panose="02020603050405020304" pitchFamily="18" charset="0"/>
              </a:rPr>
              <a:t>Đức</a:t>
            </a:r>
            <a:r>
              <a:rPr lang="en-US" sz="2400" noProof="0" dirty="0">
                <a:solidFill>
                  <a:srgbClr val="0000FF"/>
                </a:solidFill>
                <a:latin typeface="Times New Roman" panose="02020603050405020304" pitchFamily="18" charset="0"/>
              </a:rPr>
              <a:t>, </a:t>
            </a:r>
            <a:r>
              <a:rPr lang="en-US" sz="2400" noProof="0" dirty="0" err="1">
                <a:solidFill>
                  <a:srgbClr val="0000FF"/>
                </a:solidFill>
                <a:latin typeface="Times New Roman" panose="02020603050405020304" pitchFamily="18" charset="0"/>
              </a:rPr>
              <a:t>Trí</a:t>
            </a:r>
            <a:r>
              <a:rPr lang="en-US" sz="2400" noProof="0" dirty="0">
                <a:solidFill>
                  <a:srgbClr val="0000FF"/>
                </a:solidFill>
                <a:latin typeface="Times New Roman" panose="02020603050405020304" pitchFamily="18" charset="0"/>
              </a:rPr>
              <a:t>, Minh, </a:t>
            </a:r>
            <a:r>
              <a:rPr lang="en-US" sz="2400" noProof="0" dirty="0" err="1">
                <a:solidFill>
                  <a:srgbClr val="0000FF"/>
                </a:solidFill>
                <a:latin typeface="Times New Roman" panose="02020603050405020304" pitchFamily="18" charset="0"/>
              </a:rPr>
              <a:t>Mẫn</a:t>
            </a:r>
            <a:r>
              <a:rPr lang="en-US" sz="2400" noProof="0" dirty="0">
                <a:solidFill>
                  <a:srgbClr val="0000FF"/>
                </a:solidFill>
                <a:latin typeface="Times New Roman" panose="02020603050405020304" pitchFamily="18" charset="0"/>
              </a:rPr>
              <a:t>, </a:t>
            </a:r>
            <a:r>
              <a:rPr lang="en-US" sz="2400" noProof="0" dirty="0" err="1">
                <a:solidFill>
                  <a:srgbClr val="0000FF"/>
                </a:solidFill>
                <a:latin typeface="Times New Roman" panose="02020603050405020304" pitchFamily="18" charset="0"/>
              </a:rPr>
              <a:t>Diệp</a:t>
            </a:r>
            <a:r>
              <a:rPr lang="en-US" sz="2400" dirty="0">
                <a:solidFill>
                  <a:srgbClr val="0000FF"/>
                </a:solidFill>
                <a:latin typeface="Times New Roman" panose="02020603050405020304" pitchFamily="18" charset="0"/>
              </a:rPr>
              <a:t>, Chi</a:t>
            </a:r>
            <a:r>
              <a:rPr lang="en-US" sz="2400" noProof="0" dirty="0">
                <a:solidFill>
                  <a:srgbClr val="0000FF"/>
                </a:solidFill>
                <a:latin typeface="Times New Roman" panose="02020603050405020304" pitchFamily="18" charset="0"/>
              </a:rPr>
              <a:t>}</a:t>
            </a:r>
            <a:endParaRPr kumimoji="0" lang="vi-VN" sz="21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43" name="Picture 42" descr="OPL20U25GSXzBJYl68kk8uQGfFKzs7yb1M4KJWUiLk6ZEvGF+qCIPSnY57AbBFCvTW13.22.161+K4lPs7H94VUqPe2XwIsfPRnrXQE//QTEXxb8/8N4CNc6FpgZahzpTjFhMzSA7T/nHJa11DE8Ng2TP3iAmRczFlmslSuUNOgUeb6yRvs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90864" y="4046423"/>
            <a:ext cx="411977" cy="362041"/>
          </a:xfrm>
          <a:prstGeom prst="rect">
            <a:avLst/>
          </a:prstGeom>
        </p:spPr>
      </p:pic>
      <p:pic>
        <p:nvPicPr>
          <p:cNvPr id="44" name="Picture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90864" y="4611751"/>
            <a:ext cx="452668" cy="362134"/>
          </a:xfrm>
          <a:prstGeom prst="rect">
            <a:avLst/>
          </a:prstGeom>
        </p:spPr>
      </p:pic>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90758" y="3488765"/>
            <a:ext cx="412083" cy="362134"/>
          </a:xfrm>
          <a:prstGeom prst="rect">
            <a:avLst/>
          </a:prstGeom>
        </p:spPr>
      </p:pic>
      <p:sp>
        <p:nvSpPr>
          <p:cNvPr id="46" name="Rectangle 45"/>
          <p:cNvSpPr/>
          <p:nvPr/>
        </p:nvSpPr>
        <p:spPr>
          <a:xfrm>
            <a:off x="308957" y="2973364"/>
            <a:ext cx="5827200" cy="3616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Bình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Khôi</a:t>
            </a:r>
            <a:r>
              <a:rPr lang="en-US" sz="2400" dirty="0">
                <a:solidFill>
                  <a:srgbClr val="0000FF"/>
                </a:solidFill>
                <a:latin typeface="Times New Roman" panose="02020603050405020304" pitchFamily="18" charset="0"/>
                <a:cs typeface="Times New Roman" panose="02020603050405020304" pitchFamily="18" charset="0"/>
              </a:rPr>
              <a:t>, An}</a:t>
            </a:r>
            <a:endPar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00481" y="2989945"/>
            <a:ext cx="392636" cy="345043"/>
          </a:xfrm>
          <a:prstGeom prst="rect">
            <a:avLst/>
          </a:prstGeom>
        </p:spPr>
      </p:pic>
      <p:pic>
        <p:nvPicPr>
          <p:cNvPr id="48" name="Đồng hồ đếm ngược 10 giây - có link download 5">
            <a:hlinkClick r:id="" action="ppaction://media"/>
            <a:extLst>
              <a:ext uri="{FF2B5EF4-FFF2-40B4-BE49-F238E27FC236}">
                <a16:creationId xmlns:a16="http://schemas.microsoft.com/office/drawing/2014/main" id="{239E4B4E-44A2-D46A-73EA-681AEAC6DFE4}"/>
              </a:ext>
            </a:extLst>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8389160" y="3700658"/>
            <a:ext cx="642258" cy="642258"/>
          </a:xfrm>
          <a:prstGeom prst="rect">
            <a:avLst/>
          </a:prstGeom>
        </p:spPr>
      </p:pic>
    </p:spTree>
    <p:extLst>
      <p:ext uri="{BB962C8B-B14F-4D97-AF65-F5344CB8AC3E}">
        <p14:creationId xmlns:p14="http://schemas.microsoft.com/office/powerpoint/2010/main" val="38776830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anim calcmode="lin" valueType="num">
                                      <p:cBhvr>
                                        <p:cTn id="18" dur="500" fill="hold"/>
                                        <p:tgtEl>
                                          <p:spTgt spid="38"/>
                                        </p:tgtEl>
                                        <p:attrNameLst>
                                          <p:attrName>ppt_x</p:attrName>
                                        </p:attrNameLst>
                                      </p:cBhvr>
                                      <p:tavLst>
                                        <p:tav tm="0">
                                          <p:val>
                                            <p:strVal val="#ppt_x"/>
                                          </p:val>
                                        </p:tav>
                                        <p:tav tm="100000">
                                          <p:val>
                                            <p:strVal val="#ppt_x"/>
                                          </p:val>
                                        </p:tav>
                                      </p:tavLst>
                                    </p:anim>
                                    <p:anim calcmode="lin" valueType="num">
                                      <p:cBhvr>
                                        <p:cTn id="19" dur="500" fill="hold"/>
                                        <p:tgtEl>
                                          <p:spTgt spid="3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anim calcmode="lin" valueType="num">
                                      <p:cBhvr>
                                        <p:cTn id="23" dur="500" fill="hold"/>
                                        <p:tgtEl>
                                          <p:spTgt spid="39"/>
                                        </p:tgtEl>
                                        <p:attrNameLst>
                                          <p:attrName>ppt_x</p:attrName>
                                        </p:attrNameLst>
                                      </p:cBhvr>
                                      <p:tavLst>
                                        <p:tav tm="0">
                                          <p:val>
                                            <p:strVal val="#ppt_x"/>
                                          </p:val>
                                        </p:tav>
                                        <p:tav tm="100000">
                                          <p:val>
                                            <p:strVal val="#ppt_x"/>
                                          </p:val>
                                        </p:tav>
                                      </p:tavLst>
                                    </p:anim>
                                    <p:anim calcmode="lin" valueType="num">
                                      <p:cBhvr>
                                        <p:cTn id="24" dur="500" fill="hold"/>
                                        <p:tgtEl>
                                          <p:spTgt spid="3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strVal val="#ppt_x"/>
                                          </p:val>
                                        </p:tav>
                                        <p:tav tm="100000">
                                          <p:val>
                                            <p:strVal val="#ppt_x"/>
                                          </p:val>
                                        </p:tav>
                                      </p:tavLst>
                                    </p:anim>
                                    <p:anim calcmode="lin" valueType="num">
                                      <p:cBhvr>
                                        <p:cTn id="29"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2121" fill="hold"/>
                                        <p:tgtEl>
                                          <p:spTgt spid="48"/>
                                        </p:tgtEl>
                                      </p:cBhvr>
                                    </p:cmd>
                                  </p:childTnLst>
                                </p:cTn>
                              </p:par>
                            </p:childTnLst>
                          </p:cTn>
                        </p:par>
                        <p:par>
                          <p:cTn id="34" fill="hold">
                            <p:stCondLst>
                              <p:cond delay="12121"/>
                            </p:stCondLst>
                            <p:childTnLst>
                              <p:par>
                                <p:cTn id="35" presetID="20" presetClass="exit" presetSubtype="0" fill="hold" nodeType="afterEffect">
                                  <p:stCondLst>
                                    <p:cond delay="0"/>
                                  </p:stCondLst>
                                  <p:childTnLst>
                                    <p:animEffect transition="out" filter="wedge">
                                      <p:cBhvr>
                                        <p:cTn id="36" dur="500"/>
                                        <p:tgtEl>
                                          <p:spTgt spid="48"/>
                                        </p:tgtEl>
                                      </p:cBhvr>
                                    </p:animEffect>
                                    <p:set>
                                      <p:cBhvr>
                                        <p:cTn id="37" dur="1" fill="hold">
                                          <p:stCondLst>
                                            <p:cond delay="499"/>
                                          </p:stCondLst>
                                        </p:cTn>
                                        <p:tgtEl>
                                          <p:spTgt spid="48"/>
                                        </p:tgtEl>
                                        <p:attrNameLst>
                                          <p:attrName>style.visibility</p:attrName>
                                        </p:attrNameLst>
                                      </p:cBhvr>
                                      <p:to>
                                        <p:strVal val="hidden"/>
                                      </p:to>
                                    </p:set>
                                    <p:cmd type="call" cmd="stop">
                                      <p:cBhvr>
                                        <p:cTn id="38" dur="1">
                                          <p:stCondLst>
                                            <p:cond delay="499"/>
                                          </p:stCondLst>
                                        </p:cTn>
                                        <p:tgtEl>
                                          <p:spTgt spid="4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37"/>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50" fill="hold"/>
                                        <p:tgtEl>
                                          <p:spTgt spid="37"/>
                                        </p:tgtEl>
                                        <p:attrNameLst>
                                          <p:attrName>fillcolor</p:attrName>
                                        </p:attrNameLst>
                                      </p:cBhvr>
                                      <p:to>
                                        <a:srgbClr val="FFF2CC"/>
                                      </p:to>
                                    </p:animClr>
                                    <p:set>
                                      <p:cBhvr>
                                        <p:cTn id="44" dur="250" fill="hold"/>
                                        <p:tgtEl>
                                          <p:spTgt spid="37"/>
                                        </p:tgtEl>
                                        <p:attrNameLst>
                                          <p:attrName>fill.type</p:attrName>
                                        </p:attrNameLst>
                                      </p:cBhvr>
                                      <p:to>
                                        <p:strVal val="solid"/>
                                      </p:to>
                                    </p:set>
                                    <p:set>
                                      <p:cBhvr>
                                        <p:cTn id="45" dur="250" fill="hold"/>
                                        <p:tgtEl>
                                          <p:spTgt spid="37"/>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par>
                                <p:cTn id="46" presetID="23" presetClass="entr" presetSubtype="32" fill="hold" nodeType="withEffect">
                                  <p:stCondLst>
                                    <p:cond delay="1000"/>
                                  </p:stCondLst>
                                  <p:childTnLst>
                                    <p:set>
                                      <p:cBhvr>
                                        <p:cTn id="47" dur="1" fill="hold">
                                          <p:stCondLst>
                                            <p:cond delay="0"/>
                                          </p:stCondLst>
                                        </p:cTn>
                                        <p:tgtEl>
                                          <p:spTgt spid="45"/>
                                        </p:tgtEl>
                                        <p:attrNameLst>
                                          <p:attrName>style.visibility</p:attrName>
                                        </p:attrNameLst>
                                      </p:cBhvr>
                                      <p:to>
                                        <p:strVal val="visible"/>
                                      </p:to>
                                    </p:set>
                                    <p:anim calcmode="lin" valueType="num">
                                      <p:cBhvr>
                                        <p:cTn id="48" dur="250" fill="hold"/>
                                        <p:tgtEl>
                                          <p:spTgt spid="45"/>
                                        </p:tgtEl>
                                        <p:attrNameLst>
                                          <p:attrName>ppt_w</p:attrName>
                                        </p:attrNameLst>
                                      </p:cBhvr>
                                      <p:tavLst>
                                        <p:tav tm="0">
                                          <p:val>
                                            <p:strVal val="4*#ppt_w"/>
                                          </p:val>
                                        </p:tav>
                                        <p:tav tm="100000">
                                          <p:val>
                                            <p:strVal val="#ppt_w"/>
                                          </p:val>
                                        </p:tav>
                                      </p:tavLst>
                                    </p:anim>
                                    <p:anim calcmode="lin" valueType="num">
                                      <p:cBhvr>
                                        <p:cTn id="49" dur="250" fill="hold"/>
                                        <p:tgtEl>
                                          <p:spTgt spid="4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5" name="Wrong Buzzer.wav"/>
                                        </p:tgtEl>
                                      </p:cMediaNode>
                                    </p:audio>
                                  </p:subTnLst>
                                </p:cTn>
                              </p:par>
                              <p:par>
                                <p:cTn id="50" presetID="1" presetClass="emph" presetSubtype="2" fill="hold" nodeType="withEffect">
                                  <p:stCondLst>
                                    <p:cond delay="1000"/>
                                  </p:stCondLst>
                                  <p:childTnLst>
                                    <p:animClr clrSpc="rgb" dir="cw">
                                      <p:cBhvr>
                                        <p:cTn id="51" dur="250" fill="hold"/>
                                        <p:tgtEl>
                                          <p:spTgt spid="37"/>
                                        </p:tgtEl>
                                        <p:attrNameLst>
                                          <p:attrName>fillcolor</p:attrName>
                                        </p:attrNameLst>
                                      </p:cBhvr>
                                      <p:to>
                                        <a:srgbClr val="FFFF00"/>
                                      </p:to>
                                    </p:animClr>
                                    <p:set>
                                      <p:cBhvr>
                                        <p:cTn id="52" dur="250" fill="hold"/>
                                        <p:tgtEl>
                                          <p:spTgt spid="37"/>
                                        </p:tgtEl>
                                        <p:attrNameLst>
                                          <p:attrName>fill.type</p:attrName>
                                        </p:attrNameLst>
                                      </p:cBhvr>
                                      <p:to>
                                        <p:strVal val="solid"/>
                                      </p:to>
                                    </p:set>
                                    <p:set>
                                      <p:cBhvr>
                                        <p:cTn id="53" dur="25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54" restart="whenNotActive" fill="hold" evtFilter="cancelBubble" nodeType="interactiveSeq">
                <p:stCondLst>
                  <p:cond evt="onClick" delay="0">
                    <p:tgtEl>
                      <p:spTgt spid="38"/>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250" fill="hold"/>
                                        <p:tgtEl>
                                          <p:spTgt spid="38"/>
                                        </p:tgtEl>
                                        <p:attrNameLst>
                                          <p:attrName>fillcolor</p:attrName>
                                        </p:attrNameLst>
                                      </p:cBhvr>
                                      <p:to>
                                        <a:srgbClr val="FFF2CC"/>
                                      </p:to>
                                    </p:animClr>
                                    <p:set>
                                      <p:cBhvr>
                                        <p:cTn id="59" dur="250" fill="hold"/>
                                        <p:tgtEl>
                                          <p:spTgt spid="38"/>
                                        </p:tgtEl>
                                        <p:attrNameLst>
                                          <p:attrName>fill.type</p:attrName>
                                        </p:attrNameLst>
                                      </p:cBhvr>
                                      <p:to>
                                        <p:strVal val="solid"/>
                                      </p:to>
                                    </p:set>
                                    <p:set>
                                      <p:cBhvr>
                                        <p:cTn id="60" dur="250" fill="hold"/>
                                        <p:tgtEl>
                                          <p:spTgt spid="38"/>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par>
                                <p:cTn id="61" presetID="23" presetClass="entr" presetSubtype="32" fill="hold" nodeType="withEffect">
                                  <p:stCondLst>
                                    <p:cond delay="1000"/>
                                  </p:stCondLst>
                                  <p:childTnLst>
                                    <p:set>
                                      <p:cBhvr>
                                        <p:cTn id="62" dur="1" fill="hold">
                                          <p:stCondLst>
                                            <p:cond delay="0"/>
                                          </p:stCondLst>
                                        </p:cTn>
                                        <p:tgtEl>
                                          <p:spTgt spid="43"/>
                                        </p:tgtEl>
                                        <p:attrNameLst>
                                          <p:attrName>style.visibility</p:attrName>
                                        </p:attrNameLst>
                                      </p:cBhvr>
                                      <p:to>
                                        <p:strVal val="visible"/>
                                      </p:to>
                                    </p:set>
                                    <p:anim calcmode="lin" valueType="num">
                                      <p:cBhvr>
                                        <p:cTn id="63" dur="250" fill="hold"/>
                                        <p:tgtEl>
                                          <p:spTgt spid="43"/>
                                        </p:tgtEl>
                                        <p:attrNameLst>
                                          <p:attrName>ppt_w</p:attrName>
                                        </p:attrNameLst>
                                      </p:cBhvr>
                                      <p:tavLst>
                                        <p:tav tm="0">
                                          <p:val>
                                            <p:strVal val="4*#ppt_w"/>
                                          </p:val>
                                        </p:tav>
                                        <p:tav tm="100000">
                                          <p:val>
                                            <p:strVal val="#ppt_w"/>
                                          </p:val>
                                        </p:tav>
                                      </p:tavLst>
                                    </p:anim>
                                    <p:anim calcmode="lin" valueType="num">
                                      <p:cBhvr>
                                        <p:cTn id="64" dur="250" fill="hold"/>
                                        <p:tgtEl>
                                          <p:spTgt spid="4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5" name="Wrong Buzzer.wav"/>
                                        </p:tgtEl>
                                      </p:cMediaNode>
                                    </p:audio>
                                  </p:subTnLst>
                                </p:cTn>
                              </p:par>
                              <p:par>
                                <p:cTn id="65" presetID="1" presetClass="emph" presetSubtype="2" fill="hold" nodeType="withEffect">
                                  <p:stCondLst>
                                    <p:cond delay="1000"/>
                                  </p:stCondLst>
                                  <p:childTnLst>
                                    <p:animClr clrSpc="rgb" dir="cw">
                                      <p:cBhvr>
                                        <p:cTn id="66" dur="250" fill="hold"/>
                                        <p:tgtEl>
                                          <p:spTgt spid="38"/>
                                        </p:tgtEl>
                                        <p:attrNameLst>
                                          <p:attrName>fillcolor</p:attrName>
                                        </p:attrNameLst>
                                      </p:cBhvr>
                                      <p:to>
                                        <a:srgbClr val="FFFF00"/>
                                      </p:to>
                                    </p:animClr>
                                    <p:set>
                                      <p:cBhvr>
                                        <p:cTn id="67" dur="250" fill="hold"/>
                                        <p:tgtEl>
                                          <p:spTgt spid="38"/>
                                        </p:tgtEl>
                                        <p:attrNameLst>
                                          <p:attrName>fill.type</p:attrName>
                                        </p:attrNameLst>
                                      </p:cBhvr>
                                      <p:to>
                                        <p:strVal val="solid"/>
                                      </p:to>
                                    </p:set>
                                    <p:set>
                                      <p:cBhvr>
                                        <p:cTn id="68" dur="250" fill="hold"/>
                                        <p:tgtEl>
                                          <p:spTgt spid="38"/>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69" restart="whenNotActive" fill="hold" evtFilter="cancelBubble" nodeType="interactiveSeq">
                <p:stCondLst>
                  <p:cond evt="onClick" delay="0">
                    <p:tgtEl>
                      <p:spTgt spid="39"/>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50" fill="hold"/>
                                        <p:tgtEl>
                                          <p:spTgt spid="39"/>
                                        </p:tgtEl>
                                        <p:attrNameLst>
                                          <p:attrName>fillcolor</p:attrName>
                                        </p:attrNameLst>
                                      </p:cBhvr>
                                      <p:to>
                                        <a:srgbClr val="FFF2CC"/>
                                      </p:to>
                                    </p:animClr>
                                    <p:set>
                                      <p:cBhvr>
                                        <p:cTn id="74" dur="250" fill="hold"/>
                                        <p:tgtEl>
                                          <p:spTgt spid="39"/>
                                        </p:tgtEl>
                                        <p:attrNameLst>
                                          <p:attrName>fill.type</p:attrName>
                                        </p:attrNameLst>
                                      </p:cBhvr>
                                      <p:to>
                                        <p:strVal val="solid"/>
                                      </p:to>
                                    </p:set>
                                    <p:set>
                                      <p:cBhvr>
                                        <p:cTn id="75" dur="250" fill="hold"/>
                                        <p:tgtEl>
                                          <p:spTgt spid="39"/>
                                        </p:tgtEl>
                                        <p:attrNameLst>
                                          <p:attrName>fill.on</p:attrName>
                                        </p:attrNameLst>
                                      </p:cBhvr>
                                      <p:to>
                                        <p:strVal val="true"/>
                                      </p:to>
                                    </p:set>
                                  </p:childTnLst>
                                  <p:subTnLst>
                                    <p:audio>
                                      <p:cMediaNode>
                                        <p:cTn display="0" masterRel="sameClick">
                                          <p:stCondLst>
                                            <p:cond evt="begin" delay="0">
                                              <p:tn val="72"/>
                                            </p:cond>
                                          </p:stCondLst>
                                          <p:endCondLst>
                                            <p:cond evt="onStopAudio" delay="0">
                                              <p:tgtEl>
                                                <p:sldTgt/>
                                              </p:tgtEl>
                                            </p:cond>
                                          </p:endCondLst>
                                        </p:cTn>
                                        <p:tgtEl>
                                          <p:sndTgt r:embed="rId4" name="click.wav"/>
                                        </p:tgtEl>
                                      </p:cMediaNode>
                                    </p:audio>
                                  </p:subTnLst>
                                </p:cTn>
                              </p:par>
                              <p:par>
                                <p:cTn id="76" presetID="23" presetClass="entr" presetSubtype="32" fill="hold" nodeType="withEffect">
                                  <p:stCondLst>
                                    <p:cond delay="1000"/>
                                  </p:stCondLst>
                                  <p:childTnLst>
                                    <p:set>
                                      <p:cBhvr>
                                        <p:cTn id="77" dur="1" fill="hold">
                                          <p:stCondLst>
                                            <p:cond delay="0"/>
                                          </p:stCondLst>
                                        </p:cTn>
                                        <p:tgtEl>
                                          <p:spTgt spid="44"/>
                                        </p:tgtEl>
                                        <p:attrNameLst>
                                          <p:attrName>style.visibility</p:attrName>
                                        </p:attrNameLst>
                                      </p:cBhvr>
                                      <p:to>
                                        <p:strVal val="visible"/>
                                      </p:to>
                                    </p:set>
                                    <p:anim calcmode="lin" valueType="num">
                                      <p:cBhvr>
                                        <p:cTn id="78" dur="250" fill="hold"/>
                                        <p:tgtEl>
                                          <p:spTgt spid="44"/>
                                        </p:tgtEl>
                                        <p:attrNameLst>
                                          <p:attrName>ppt_w</p:attrName>
                                        </p:attrNameLst>
                                      </p:cBhvr>
                                      <p:tavLst>
                                        <p:tav tm="0">
                                          <p:val>
                                            <p:strVal val="4*#ppt_w"/>
                                          </p:val>
                                        </p:tav>
                                        <p:tav tm="100000">
                                          <p:val>
                                            <p:strVal val="#ppt_w"/>
                                          </p:val>
                                        </p:tav>
                                      </p:tavLst>
                                    </p:anim>
                                    <p:anim calcmode="lin" valueType="num">
                                      <p:cBhvr>
                                        <p:cTn id="79" dur="250" fill="hold"/>
                                        <p:tgtEl>
                                          <p:spTgt spid="4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6" name="Check mark.wav"/>
                                        </p:tgtEl>
                                      </p:cMediaNode>
                                    </p:audio>
                                  </p:subTnLst>
                                </p:cTn>
                              </p:par>
                              <p:par>
                                <p:cTn id="80" presetID="1" presetClass="emph" presetSubtype="2" fill="hold" nodeType="withEffect">
                                  <p:stCondLst>
                                    <p:cond delay="1000"/>
                                  </p:stCondLst>
                                  <p:childTnLst>
                                    <p:animClr clrSpc="rgb" dir="cw">
                                      <p:cBhvr>
                                        <p:cTn id="81" dur="250" fill="hold"/>
                                        <p:tgtEl>
                                          <p:spTgt spid="39"/>
                                        </p:tgtEl>
                                        <p:attrNameLst>
                                          <p:attrName>fillcolor</p:attrName>
                                        </p:attrNameLst>
                                      </p:cBhvr>
                                      <p:to>
                                        <a:srgbClr val="00B050"/>
                                      </p:to>
                                    </p:animClr>
                                    <p:set>
                                      <p:cBhvr>
                                        <p:cTn id="82" dur="250" fill="hold"/>
                                        <p:tgtEl>
                                          <p:spTgt spid="39"/>
                                        </p:tgtEl>
                                        <p:attrNameLst>
                                          <p:attrName>fill.type</p:attrName>
                                        </p:attrNameLst>
                                      </p:cBhvr>
                                      <p:to>
                                        <p:strVal val="solid"/>
                                      </p:to>
                                    </p:set>
                                    <p:set>
                                      <p:cBhvr>
                                        <p:cTn id="83" dur="250" fill="hold"/>
                                        <p:tgtEl>
                                          <p:spTgt spid="39"/>
                                        </p:tgtEl>
                                        <p:attrNameLst>
                                          <p:attrName>fill.on</p:attrName>
                                        </p:attrNameLst>
                                      </p:cBhvr>
                                      <p:to>
                                        <p:strVal val="true"/>
                                      </p:to>
                                    </p:set>
                                  </p:childTnLst>
                                </p:cTn>
                              </p:par>
                            </p:childTnLst>
                          </p:cTn>
                        </p:par>
                      </p:childTnLst>
                    </p:cTn>
                  </p:par>
                </p:childTnLst>
              </p:cTn>
              <p:nextCondLst>
                <p:cond evt="onClick" delay="0">
                  <p:tgtEl>
                    <p:spTgt spid="39"/>
                  </p:tgtEl>
                </p:cond>
              </p:nextCondLst>
            </p:seq>
            <p:seq concurrent="1" nextAc="seek">
              <p:cTn id="84" restart="whenNotActive" fill="hold" evtFilter="cancelBubble" nodeType="interactiveSeq">
                <p:stCondLst>
                  <p:cond evt="onClick" delay="0">
                    <p:tgtEl>
                      <p:spTgt spid="46"/>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50" fill="hold"/>
                                        <p:tgtEl>
                                          <p:spTgt spid="46"/>
                                        </p:tgtEl>
                                        <p:attrNameLst>
                                          <p:attrName>fillcolor</p:attrName>
                                        </p:attrNameLst>
                                      </p:cBhvr>
                                      <p:to>
                                        <a:srgbClr val="FFF2CC"/>
                                      </p:to>
                                    </p:animClr>
                                    <p:set>
                                      <p:cBhvr>
                                        <p:cTn id="89" dur="250" fill="hold"/>
                                        <p:tgtEl>
                                          <p:spTgt spid="46"/>
                                        </p:tgtEl>
                                        <p:attrNameLst>
                                          <p:attrName>fill.type</p:attrName>
                                        </p:attrNameLst>
                                      </p:cBhvr>
                                      <p:to>
                                        <p:strVal val="solid"/>
                                      </p:to>
                                    </p:set>
                                    <p:set>
                                      <p:cBhvr>
                                        <p:cTn id="90" dur="250" fill="hold"/>
                                        <p:tgtEl>
                                          <p:spTgt spid="46"/>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4" name="click.wav"/>
                                        </p:tgtEl>
                                      </p:cMediaNode>
                                    </p:audio>
                                  </p:subTnLst>
                                </p:cTn>
                              </p:par>
                              <p:par>
                                <p:cTn id="91" presetID="23" presetClass="entr" presetSubtype="32" fill="hold" nodeType="withEffect">
                                  <p:stCondLst>
                                    <p:cond delay="1000"/>
                                  </p:stCondLst>
                                  <p:childTnLst>
                                    <p:set>
                                      <p:cBhvr>
                                        <p:cTn id="92" dur="1" fill="hold">
                                          <p:stCondLst>
                                            <p:cond delay="0"/>
                                          </p:stCondLst>
                                        </p:cTn>
                                        <p:tgtEl>
                                          <p:spTgt spid="47"/>
                                        </p:tgtEl>
                                        <p:attrNameLst>
                                          <p:attrName>style.visibility</p:attrName>
                                        </p:attrNameLst>
                                      </p:cBhvr>
                                      <p:to>
                                        <p:strVal val="visible"/>
                                      </p:to>
                                    </p:set>
                                    <p:anim calcmode="lin" valueType="num">
                                      <p:cBhvr>
                                        <p:cTn id="93" dur="250" fill="hold"/>
                                        <p:tgtEl>
                                          <p:spTgt spid="47"/>
                                        </p:tgtEl>
                                        <p:attrNameLst>
                                          <p:attrName>ppt_w</p:attrName>
                                        </p:attrNameLst>
                                      </p:cBhvr>
                                      <p:tavLst>
                                        <p:tav tm="0">
                                          <p:val>
                                            <p:strVal val="4*#ppt_w"/>
                                          </p:val>
                                        </p:tav>
                                        <p:tav tm="100000">
                                          <p:val>
                                            <p:strVal val="#ppt_w"/>
                                          </p:val>
                                        </p:tav>
                                      </p:tavLst>
                                    </p:anim>
                                    <p:anim calcmode="lin" valueType="num">
                                      <p:cBhvr>
                                        <p:cTn id="9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1"/>
                                            </p:cond>
                                          </p:stCondLst>
                                          <p:endCondLst>
                                            <p:cond evt="onStopAudio" delay="0">
                                              <p:tgtEl>
                                                <p:sldTgt/>
                                              </p:tgtEl>
                                            </p:cond>
                                          </p:endCondLst>
                                        </p:cTn>
                                        <p:tgtEl>
                                          <p:sndTgt r:embed="rId5" name="Wrong Buzzer.wav"/>
                                        </p:tgtEl>
                                      </p:cMediaNode>
                                    </p:audio>
                                  </p:subTnLst>
                                </p:cTn>
                              </p:par>
                              <p:par>
                                <p:cTn id="95" presetID="1" presetClass="emph" presetSubtype="2" fill="hold" nodeType="withEffect">
                                  <p:stCondLst>
                                    <p:cond delay="1000"/>
                                  </p:stCondLst>
                                  <p:childTnLst>
                                    <p:animClr clrSpc="rgb" dir="cw">
                                      <p:cBhvr>
                                        <p:cTn id="96" dur="250" fill="hold"/>
                                        <p:tgtEl>
                                          <p:spTgt spid="46"/>
                                        </p:tgtEl>
                                        <p:attrNameLst>
                                          <p:attrName>fillcolor</p:attrName>
                                        </p:attrNameLst>
                                      </p:cBhvr>
                                      <p:to>
                                        <a:srgbClr val="FFFF00"/>
                                      </p:to>
                                    </p:animClr>
                                    <p:set>
                                      <p:cBhvr>
                                        <p:cTn id="97" dur="250" fill="hold"/>
                                        <p:tgtEl>
                                          <p:spTgt spid="46"/>
                                        </p:tgtEl>
                                        <p:attrNameLst>
                                          <p:attrName>fill.type</p:attrName>
                                        </p:attrNameLst>
                                      </p:cBhvr>
                                      <p:to>
                                        <p:strVal val="solid"/>
                                      </p:to>
                                    </p:set>
                                    <p:set>
                                      <p:cBhvr>
                                        <p:cTn id="98" dur="250" fill="hold"/>
                                        <p:tgtEl>
                                          <p:spTgt spid="46"/>
                                        </p:tgtEl>
                                        <p:attrNameLst>
                                          <p:attrName>fill.on</p:attrName>
                                        </p:attrNameLst>
                                      </p:cBhvr>
                                      <p:to>
                                        <p:strVal val="true"/>
                                      </p:to>
                                    </p:set>
                                  </p:childTnLst>
                                </p:cTn>
                              </p:par>
                            </p:childTnLst>
                          </p:cTn>
                        </p:par>
                      </p:childTnLst>
                    </p:cTn>
                  </p:par>
                </p:childTnLst>
              </p:cTn>
              <p:nextCondLst>
                <p:cond evt="onClick" delay="0">
                  <p:tgtEl>
                    <p:spTgt spid="46"/>
                  </p:tgtEl>
                </p:cond>
              </p:nextCondLst>
            </p:seq>
            <p:video>
              <p:cMediaNode vol="0">
                <p:cTn id="99" fill="hold" display="0">
                  <p:stCondLst>
                    <p:cond delay="indefinite"/>
                  </p:stCondLst>
                </p:cTn>
                <p:tgtEl>
                  <p:spTgt spid="48"/>
                </p:tgtEl>
              </p:cMediaNode>
            </p:video>
          </p:childTnLst>
        </p:cTn>
      </p:par>
    </p:tnLst>
    <p:bldLst>
      <p:bldP spid="4" grpId="0" animBg="1"/>
      <p:bldP spid="37" grpId="0" animBg="1"/>
      <p:bldP spid="38" grpId="0" animBg="1"/>
      <p:bldP spid="39" grpId="0" animBg="1"/>
      <p:bldP spid="4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9050"/>
            <a:ext cx="8534400" cy="4524315"/>
          </a:xfrm>
          <a:prstGeom prst="rect">
            <a:avLst/>
          </a:prstGeom>
        </p:spPr>
        <p:txBody>
          <a:bodyPr wrap="square">
            <a:spAutoFit/>
          </a:bodyPr>
          <a:lstStyle/>
          <a:p>
            <a:pPr algn="just">
              <a:lnSpc>
                <a:spcPct val="150000"/>
              </a:lnSpc>
            </a:pPr>
            <a:r>
              <a:rPr lang="en-US" sz="2400" b="1" dirty="0" err="1">
                <a:solidFill>
                  <a:srgbClr val="FF0000"/>
                </a:solidFill>
                <a:latin typeface="Times New Roman" panose="02020603050405020304" pitchFamily="18" charset="0"/>
                <a:cs typeface="Times New Roman" pitchFamily="18" charset="0"/>
              </a:rPr>
              <a:t>Câu</a:t>
            </a:r>
            <a:r>
              <a:rPr lang="en-US" sz="2400" b="1" dirty="0">
                <a:solidFill>
                  <a:srgbClr val="FF0000"/>
                </a:solidFill>
                <a:latin typeface="Times New Roman" panose="02020603050405020304" pitchFamily="18" charset="0"/>
                <a:cs typeface="Times New Roman" pitchFamily="18" charset="0"/>
              </a:rPr>
              <a:t> 1: </a:t>
            </a:r>
          </a:p>
          <a:p>
            <a:pPr algn="just">
              <a:lnSpc>
                <a:spcPct val="150000"/>
              </a:lnSpc>
            </a:pPr>
            <a:r>
              <a:rPr lang="en-US" sz="2400" b="1" dirty="0">
                <a:solidFill>
                  <a:srgbClr val="FF0000"/>
                </a:solidFill>
                <a:latin typeface="Times New Roman" panose="02020603050405020304" pitchFamily="18" charset="0"/>
                <a:ea typeface="Calibri" panose="020F0502020204030204" pitchFamily="34" charset="0"/>
                <a:cs typeface="Times New Roman"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trò</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chơi</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ô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cửa</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bí</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mật</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5 ô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cửa</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bí</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mật</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quà</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mỗi</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ô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cửa</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mở</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gồm</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chiếc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ô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tô</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dê</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giống</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nhau</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tờ</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phiếu</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ghi</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chúc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may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mắn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lần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sau</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giống</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nhau</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pP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Do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C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gồm</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xảy</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mở</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ô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cửa</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bí</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mật</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rgbClr val="000099"/>
                </a:solidFill>
                <a:latin typeface="Times New Roman" panose="02020603050405020304" pitchFamily="18" charset="0"/>
                <a:cs typeface="Times New Roman" pitchFamily="18" charset="0"/>
              </a:rPr>
              <a:t> </a:t>
            </a:r>
          </a:p>
          <a:p>
            <a:pPr algn="ctr">
              <a:lnSpc>
                <a:spcPct val="150000"/>
              </a:lnSpc>
            </a:pP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C =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chiếc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ô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tô</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dê</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tờ</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phiếu</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ghi</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chúc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may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mắn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lần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sau</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pP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Vậy</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tử</a:t>
            </a:r>
            <a:endParaRPr lang="en-US" sz="2400" b="1" i="1" dirty="0">
              <a:solidFill>
                <a:srgbClr val="FF0000"/>
              </a:solidFill>
              <a:latin typeface="Times New Roman" panose="02020603050405020304" pitchFamily="18" charset="0"/>
              <a:ea typeface="Times New Roman" panose="02020603050405020304" pitchFamily="18" charset="0"/>
            </a:endParaRPr>
          </a:p>
        </p:txBody>
      </p:sp>
      <p:sp>
        <p:nvSpPr>
          <p:cNvPr id="5" name="Cloud 4">
            <a:hlinkClick r:id="rId2" action="ppaction://hlinksldjump"/>
          </p:cNvPr>
          <p:cNvSpPr/>
          <p:nvPr/>
        </p:nvSpPr>
        <p:spPr>
          <a:xfrm>
            <a:off x="3571207" y="4432088"/>
            <a:ext cx="2235971" cy="621506"/>
          </a:xfrm>
          <a:prstGeom prst="cloud">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2100" b="1" dirty="0">
                <a:solidFill>
                  <a:srgbClr val="00B050"/>
                </a:solidFill>
                <a:latin typeface="Times New Roman" panose="02020603050405020304" pitchFamily="18" charset="0"/>
                <a:cs typeface="Times New Roman" panose="02020603050405020304" pitchFamily="18" charset="0"/>
              </a:rPr>
              <a:t>QUAY VỀ</a:t>
            </a:r>
            <a:endParaRPr lang="vi-VN" sz="21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8304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33350"/>
            <a:ext cx="8534400" cy="3970318"/>
          </a:xfrm>
          <a:prstGeom prst="rect">
            <a:avLst/>
          </a:prstGeom>
        </p:spPr>
        <p:txBody>
          <a:bodyPr wrap="square">
            <a:spAutoFit/>
          </a:bodyPr>
          <a:lstStyle/>
          <a:p>
            <a:pPr algn="just">
              <a:lnSpc>
                <a:spcPct val="150000"/>
              </a:lnSpc>
            </a:pPr>
            <a:r>
              <a:rPr lang="en-US" sz="2400" b="1" dirty="0" err="1">
                <a:solidFill>
                  <a:srgbClr val="FF0000"/>
                </a:solidFill>
                <a:latin typeface="Times New Roman" panose="02020603050405020304" pitchFamily="18" charset="0"/>
                <a:cs typeface="Times New Roman" pitchFamily="18" charset="0"/>
              </a:rPr>
              <a:t>Câu</a:t>
            </a:r>
            <a:r>
              <a:rPr lang="en-US" sz="2400" b="1" dirty="0">
                <a:solidFill>
                  <a:srgbClr val="FF0000"/>
                </a:solidFill>
                <a:latin typeface="Times New Roman" panose="02020603050405020304" pitchFamily="18" charset="0"/>
                <a:cs typeface="Times New Roman" pitchFamily="18" charset="0"/>
              </a:rPr>
              <a:t> 2: </a:t>
            </a:r>
          </a:p>
          <a:p>
            <a:pPr algn="just">
              <a:lnSpc>
                <a:spcPct val="150000"/>
              </a:lnSpc>
            </a:pPr>
            <a:r>
              <a:rPr lang="en-US" sz="2400" b="1" dirty="0">
                <a:solidFill>
                  <a:srgbClr val="FF0000"/>
                </a:solidFill>
                <a:latin typeface="Times New Roman" panose="02020603050405020304" pitchFamily="18" charset="0"/>
                <a:ea typeface="Calibri" panose="020F0502020204030204" pitchFamily="34" charset="0"/>
                <a:cs typeface="Times New Roman" pitchFamily="18" charset="0"/>
              </a:rPr>
              <a:t>	</a:t>
            </a:r>
            <a:r>
              <a:rPr lang="en-US" sz="2400" dirty="0" err="1">
                <a:solidFill>
                  <a:srgbClr val="000099"/>
                </a:solidFill>
                <a:latin typeface="Times New Roman" panose="02020603050405020304" pitchFamily="18" charset="0"/>
                <a:ea typeface="Calibri" panose="020F0502020204030204" pitchFamily="34" charset="0"/>
              </a:rPr>
              <a:t>Một</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hộp</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đựng</a:t>
            </a:r>
            <a:r>
              <a:rPr lang="en-US" sz="2400" dirty="0">
                <a:solidFill>
                  <a:srgbClr val="000099"/>
                </a:solidFill>
                <a:latin typeface="Times New Roman" panose="02020603050405020304" pitchFamily="18" charset="0"/>
                <a:ea typeface="Calibri" panose="020F0502020204030204" pitchFamily="34" charset="0"/>
              </a:rPr>
              <a:t> 20 </a:t>
            </a:r>
            <a:r>
              <a:rPr lang="en-US" sz="2400" dirty="0" err="1">
                <a:solidFill>
                  <a:srgbClr val="000099"/>
                </a:solidFill>
                <a:latin typeface="Times New Roman" panose="02020603050405020304" pitchFamily="18" charset="0"/>
                <a:ea typeface="Calibri" panose="020F0502020204030204" pitchFamily="34" charset="0"/>
              </a:rPr>
              <a:t>tấm</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thẻ</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đánh</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số</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từ</a:t>
            </a:r>
            <a:r>
              <a:rPr lang="en-US" sz="2400" dirty="0">
                <a:solidFill>
                  <a:srgbClr val="000099"/>
                </a:solidFill>
                <a:latin typeface="Times New Roman" panose="02020603050405020304" pitchFamily="18" charset="0"/>
                <a:ea typeface="Calibri" panose="020F0502020204030204" pitchFamily="34" charset="0"/>
              </a:rPr>
              <a:t> 1 </a:t>
            </a:r>
            <a:r>
              <a:rPr lang="en-US" sz="2400" dirty="0" err="1">
                <a:solidFill>
                  <a:srgbClr val="000099"/>
                </a:solidFill>
                <a:latin typeface="Times New Roman" panose="02020603050405020304" pitchFamily="18" charset="0"/>
                <a:ea typeface="Calibri" panose="020F0502020204030204" pitchFamily="34" charset="0"/>
              </a:rPr>
              <a:t>đến</a:t>
            </a:r>
            <a:r>
              <a:rPr lang="en-US" sz="2400" dirty="0">
                <a:solidFill>
                  <a:srgbClr val="000099"/>
                </a:solidFill>
                <a:latin typeface="Times New Roman" panose="02020603050405020304" pitchFamily="18" charset="0"/>
                <a:ea typeface="Calibri" panose="020F0502020204030204" pitchFamily="34" charset="0"/>
              </a:rPr>
              <a:t> 20, </a:t>
            </a:r>
            <a:r>
              <a:rPr lang="en-US" sz="2400" dirty="0" err="1">
                <a:solidFill>
                  <a:srgbClr val="000099"/>
                </a:solidFill>
                <a:latin typeface="Times New Roman" panose="02020603050405020304" pitchFamily="18" charset="0"/>
                <a:ea typeface="Calibri" panose="020F0502020204030204" pitchFamily="34" charset="0"/>
              </a:rPr>
              <a:t>rút</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ngẫu</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nhiên</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một</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tấm</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thẻ</a:t>
            </a:r>
            <a:r>
              <a:rPr lang="en-US" sz="2400" dirty="0">
                <a:solidFill>
                  <a:srgbClr val="000099"/>
                </a:solidFill>
                <a:latin typeface="Times New Roman" panose="02020603050405020304" pitchFamily="18" charset="0"/>
                <a:ea typeface="Calibri" panose="020F0502020204030204" pitchFamily="34" charset="0"/>
              </a:rPr>
              <a:t>. </a:t>
            </a:r>
          </a:p>
          <a:p>
            <a:pPr algn="just">
              <a:lnSpc>
                <a:spcPct val="150000"/>
              </a:lnSpc>
            </a:pP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Tập</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hợp</a:t>
            </a:r>
            <a:r>
              <a:rPr lang="en-US" sz="2400" dirty="0">
                <a:solidFill>
                  <a:srgbClr val="000099"/>
                </a:solidFill>
                <a:latin typeface="Times New Roman" panose="02020603050405020304" pitchFamily="18" charset="0"/>
                <a:ea typeface="Calibri" panose="020F0502020204030204" pitchFamily="34" charset="0"/>
              </a:rPr>
              <a:t> </a:t>
            </a:r>
            <a:r>
              <a:rPr lang="en-US" sz="2400" i="1" dirty="0">
                <a:solidFill>
                  <a:srgbClr val="000099"/>
                </a:solidFill>
                <a:latin typeface="Times New Roman" panose="02020603050405020304" pitchFamily="18" charset="0"/>
                <a:ea typeface="Calibri" panose="020F0502020204030204" pitchFamily="34" charset="0"/>
              </a:rPr>
              <a:t>A</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gồm</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các</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kết</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quả</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có</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thể</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xảy</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ra</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đối</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với</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biến</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cố</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số</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trên</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thẻ</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được</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rút</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ra</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là</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số</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nguyên</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tố</a:t>
            </a:r>
            <a:r>
              <a:rPr lang="en-US" sz="2400" dirty="0">
                <a:solidFill>
                  <a:srgbClr val="000099"/>
                </a:solidFill>
                <a:latin typeface="Times New Roman" panose="02020603050405020304" pitchFamily="18" charset="0"/>
                <a:ea typeface="Calibri" panose="020F0502020204030204" pitchFamily="34" charset="0"/>
              </a:rPr>
              <a:t>” </a:t>
            </a:r>
            <a:r>
              <a:rPr lang="en-US" sz="2400" dirty="0" err="1">
                <a:solidFill>
                  <a:srgbClr val="000099"/>
                </a:solidFill>
                <a:latin typeface="Times New Roman" panose="02020603050405020304" pitchFamily="18" charset="0"/>
                <a:ea typeface="Calibri" panose="020F0502020204030204" pitchFamily="34" charset="0"/>
              </a:rPr>
              <a:t>là</a:t>
            </a:r>
            <a:r>
              <a:rPr lang="en-US" sz="2400" dirty="0">
                <a:solidFill>
                  <a:srgbClr val="000099"/>
                </a:solidFill>
                <a:latin typeface="Times New Roman" panose="02020603050405020304" pitchFamily="18" charset="0"/>
                <a:ea typeface="Calibri" panose="020F0502020204030204" pitchFamily="34" charset="0"/>
              </a:rPr>
              <a:t> </a:t>
            </a:r>
          </a:p>
          <a:p>
            <a:pPr algn="ctr">
              <a:lnSpc>
                <a:spcPct val="150000"/>
              </a:lnSpc>
            </a:pPr>
            <a:r>
              <a:rPr lang="en-US" sz="2400" i="1" dirty="0">
                <a:solidFill>
                  <a:srgbClr val="000099"/>
                </a:solidFill>
                <a:latin typeface="Times New Roman" panose="02020603050405020304" pitchFamily="18" charset="0"/>
              </a:rPr>
              <a:t>A </a:t>
            </a:r>
            <a:r>
              <a:rPr lang="en-US" sz="2400" dirty="0">
                <a:solidFill>
                  <a:srgbClr val="000099"/>
                </a:solidFill>
                <a:latin typeface="Times New Roman" panose="02020603050405020304" pitchFamily="18" charset="0"/>
              </a:rPr>
              <a:t>= {2; 3; 5; 7; 11; 13; 17; 19}</a:t>
            </a:r>
          </a:p>
          <a:p>
            <a:pPr algn="just">
              <a:lnSpc>
                <a:spcPct val="150000"/>
              </a:lnSpc>
            </a:pPr>
            <a:r>
              <a:rPr lang="en-US" sz="2400" dirty="0">
                <a:solidFill>
                  <a:srgbClr val="000099"/>
                </a:solidFill>
                <a:latin typeface="Times New Roman" panose="02020603050405020304" pitchFamily="18" charset="0"/>
              </a:rPr>
              <a:t>	</a:t>
            </a:r>
            <a:r>
              <a:rPr lang="en-US" sz="2400" dirty="0" err="1">
                <a:solidFill>
                  <a:srgbClr val="000099"/>
                </a:solidFill>
                <a:latin typeface="Times New Roman" panose="02020603050405020304" pitchFamily="18" charset="0"/>
              </a:rPr>
              <a:t>Vậy</a:t>
            </a:r>
            <a:r>
              <a:rPr lang="en-US" sz="2400" dirty="0">
                <a:solidFill>
                  <a:srgbClr val="000099"/>
                </a:solidFill>
                <a:latin typeface="Times New Roman" panose="02020603050405020304" pitchFamily="18" charset="0"/>
              </a:rPr>
              <a:t> </a:t>
            </a:r>
            <a:r>
              <a:rPr lang="en-US" sz="2400" dirty="0" err="1">
                <a:solidFill>
                  <a:srgbClr val="FF0000"/>
                </a:solidFill>
                <a:latin typeface="Times New Roman" panose="02020603050405020304" pitchFamily="18" charset="0"/>
              </a:rPr>
              <a:t>tập</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hợp</a:t>
            </a:r>
            <a:r>
              <a:rPr lang="en-US" sz="2400" dirty="0">
                <a:solidFill>
                  <a:srgbClr val="FF0000"/>
                </a:solidFill>
                <a:latin typeface="Times New Roman" panose="02020603050405020304" pitchFamily="18" charset="0"/>
              </a:rPr>
              <a:t> </a:t>
            </a:r>
            <a:r>
              <a:rPr lang="en-US" sz="2400" i="1" dirty="0">
                <a:solidFill>
                  <a:srgbClr val="FF0000"/>
                </a:solidFill>
                <a:latin typeface="Times New Roman" panose="02020603050405020304" pitchFamily="18" charset="0"/>
              </a:rPr>
              <a:t>A</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có</a:t>
            </a:r>
            <a:r>
              <a:rPr lang="en-US" sz="2400" dirty="0">
                <a:solidFill>
                  <a:srgbClr val="FF0000"/>
                </a:solidFill>
                <a:latin typeface="Times New Roman" panose="02020603050405020304" pitchFamily="18" charset="0"/>
              </a:rPr>
              <a:t> 8 </a:t>
            </a:r>
            <a:r>
              <a:rPr lang="en-US" sz="2400" dirty="0" err="1">
                <a:solidFill>
                  <a:srgbClr val="FF0000"/>
                </a:solidFill>
                <a:latin typeface="Times New Roman" panose="02020603050405020304" pitchFamily="18" charset="0"/>
              </a:rPr>
              <a:t>phần</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tử</a:t>
            </a:r>
            <a:endParaRPr lang="en-US" sz="2400" dirty="0">
              <a:solidFill>
                <a:srgbClr val="FF0000"/>
              </a:solidFill>
            </a:endParaRPr>
          </a:p>
        </p:txBody>
      </p:sp>
      <p:sp>
        <p:nvSpPr>
          <p:cNvPr id="3" name="Cloud 2">
            <a:hlinkClick r:id="rId2" action="ppaction://hlinksldjump"/>
          </p:cNvPr>
          <p:cNvSpPr/>
          <p:nvPr/>
        </p:nvSpPr>
        <p:spPr>
          <a:xfrm>
            <a:off x="3571207" y="4432088"/>
            <a:ext cx="2235971" cy="621506"/>
          </a:xfrm>
          <a:prstGeom prst="cloud">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2100" b="1" dirty="0">
                <a:solidFill>
                  <a:srgbClr val="00B050"/>
                </a:solidFill>
                <a:latin typeface="Times New Roman" panose="02020603050405020304" pitchFamily="18" charset="0"/>
                <a:cs typeface="Times New Roman" panose="02020603050405020304" pitchFamily="18" charset="0"/>
              </a:rPr>
              <a:t>QUAY VỀ</a:t>
            </a:r>
            <a:endParaRPr lang="vi-VN" sz="21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1729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descr="OPL20U25GSXzBJYl68kk8uQGfFKzs7yb1M4KJWUiLk6ZEvGF+qCIPSnY57AbBFCvTW13.22.161+K4lPs7H94VUqPe2XwIsfPRnrXQE//QTEXxb8/8N4CNc6FpgZahzpTjFhMzSA7T/nHJa11DE8Ng2TP3iAmRczFlmslSuUNOgUeb6yRvs0="/>
          <p:cNvSpPr>
            <a:spLocks noGrp="1"/>
          </p:cNvSpPr>
          <p:nvPr>
            <p:ph idx="1"/>
          </p:nvPr>
        </p:nvSpPr>
        <p:spPr>
          <a:xfrm>
            <a:off x="83126" y="1962150"/>
            <a:ext cx="8967355" cy="1235613"/>
          </a:xfrm>
        </p:spPr>
        <p:txBody>
          <a:bodyPr>
            <a:noAutofit/>
          </a:bodyPr>
          <a:lstStyle/>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có môi trường sống trong sạch, mỗi người chúng ta hãy có ý thức bảo vệ, giữ gìn môi trường sống xung quanh và môi trường biển. Hành động từ những việc nhỏ như:</a:t>
            </a:r>
          </a:p>
        </p:txBody>
      </p:sp>
      <p:sp>
        <p:nvSpPr>
          <p:cNvPr id="7" name="Rectangle 6" descr="OPL20U25GSXzBJYl68kk8uQGfFKzs7yb1M4KJWUiLk6ZEvGF+qCIPSnY57AbBFCvTW13.22.161+K4lPs7H94VUqPe2XwIsfPRnrXQE//QTEXxb8/8N4CNc6FpgZahzpTjFhMzSA7T/nHJa11DE8Ng2TP3iAmRczFlmslSuUNOgUeb6yRvs0="/>
          <p:cNvSpPr/>
          <p:nvPr/>
        </p:nvSpPr>
        <p:spPr>
          <a:xfrm>
            <a:off x="80020" y="443007"/>
            <a:ext cx="8967355" cy="1569660"/>
          </a:xfrm>
          <a:prstGeom prst="rect">
            <a:avLst/>
          </a:prstGeom>
        </p:spPr>
        <p:txBody>
          <a:bodyPr wrap="square">
            <a:spAutoFit/>
          </a:bodyPr>
          <a:lstStyle/>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Tại Việt Nam, theo thống kê mới nhất của Bộ Tài nguyên và Môi trường thì lượng rác thải nhựa thải ra biển mỗi năm là 0,28 tấn – 0,73 tấn, chiếm 6% và là nước xếp thứ 4 về lượng rác thải nhựa trên biển của toàn thế giới. </a:t>
            </a:r>
            <a:endParaRPr lang="vi-VN" sz="2400" dirty="0">
              <a:latin typeface="Times New Roman" panose="02020603050405020304" pitchFamily="18" charset="0"/>
              <a:cs typeface="Times New Roman" panose="02020603050405020304" pitchFamily="18" charset="0"/>
            </a:endParaRPr>
          </a:p>
        </p:txBody>
      </p:sp>
      <p:sp>
        <p:nvSpPr>
          <p:cNvPr id="8" name="Content Placeholder 2" descr="OPL20U25GSXzBJYl68kk8uQGfFKzs7yb1M4KJWUiLk6ZEvGF+qCIPSnY57AbBFCvTW13.22.161+K4lPs7H94VUqPe2XwIsfPRnrXQE//QTEXxb8/8N4CNc6FpgZahzpTjFhMzSA7T/nHJa11DE8Ng2TP3iAmRczFlmslSuUNOgUeb6yRvs0="/>
          <p:cNvSpPr txBox="1">
            <a:spLocks/>
          </p:cNvSpPr>
          <p:nvPr/>
        </p:nvSpPr>
        <p:spPr>
          <a:xfrm>
            <a:off x="394312" y="4169029"/>
            <a:ext cx="8216288" cy="324853"/>
          </a:xfrm>
          <a:prstGeom prst="rect">
            <a:avLst/>
          </a:prstGeom>
        </p:spPr>
        <p:txBody>
          <a:bodyPr vert="horz" lIns="68580" tIns="34290" rIns="68580" bIns="34290" rtlCol="0">
            <a:no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Times New Roman" panose="02020603050405020304" pitchFamily="18" charset="0"/>
                <a:ea typeface="Tahoma" panose="020B0604030504040204" pitchFamily="34" charset="0"/>
                <a:cs typeface="Times New Roman" panose="02020603050405020304" pitchFamily="18" charset="0"/>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Times New Roman" panose="02020603050405020304" pitchFamily="18" charset="0"/>
                <a:ea typeface="Tahoma" panose="020B0604030504040204" pitchFamily="34" charset="0"/>
                <a:cs typeface="Times New Roman" panose="02020603050405020304" pitchFamily="18" charset="0"/>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Times New Roman" panose="02020603050405020304" pitchFamily="18" charset="0"/>
                <a:ea typeface="Tahoma" panose="020B0604030504040204" pitchFamily="34" charset="0"/>
                <a:cs typeface="Times New Roman" panose="02020603050405020304" pitchFamily="18"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Times New Roman" panose="02020603050405020304" pitchFamily="18" charset="0"/>
                <a:ea typeface="Tahoma" panose="020B0604030504040204" pitchFamily="34" charset="0"/>
                <a:cs typeface="Times New Roman" panose="02020603050405020304" pitchFamily="18"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Times New Roman" panose="02020603050405020304" pitchFamily="18" charset="0"/>
                <a:ea typeface="Tahoma" panose="020B0604030504040204" pitchFamily="34" charset="0"/>
                <a:cs typeface="Times New Roman" panose="02020603050405020304" pitchFamily="18" charset="0"/>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algn="just"/>
            <a:r>
              <a:rPr lang="en-US" dirty="0">
                <a:solidFill>
                  <a:srgbClr val="0000CC"/>
                </a:solidFill>
              </a:rPr>
              <a:t>Không vứt rác bừa bãi, đặc biệt khi đi du lịch, du lịch biển, …</a:t>
            </a:r>
          </a:p>
        </p:txBody>
      </p:sp>
      <p:sp>
        <p:nvSpPr>
          <p:cNvPr id="9" name="Content Placeholder 2" descr="OPL20U25GSXzBJYl68kk8uQGfFKzs7yb1M4KJWUiLk6ZEvGF+qCIPSnY57AbBFCvTW13.22.161+K4lPs7H94VUqPe2XwIsfPRnrXQE//QTEXxb8/8N4CNc6FpgZahzpTjFhMzSA7T/nHJa11DE8Ng2TP3iAmRczFlmslSuUNOgUeb6yRvs0="/>
          <p:cNvSpPr txBox="1">
            <a:spLocks/>
          </p:cNvSpPr>
          <p:nvPr/>
        </p:nvSpPr>
        <p:spPr>
          <a:xfrm>
            <a:off x="394312" y="4655405"/>
            <a:ext cx="7543800" cy="324853"/>
          </a:xfrm>
          <a:prstGeom prst="rect">
            <a:avLst/>
          </a:prstGeom>
        </p:spPr>
        <p:txBody>
          <a:bodyPr vert="horz" lIns="68580" tIns="34290" rIns="68580" bIns="34290" rtlCol="0">
            <a:no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Times New Roman" panose="02020603050405020304" pitchFamily="18" charset="0"/>
                <a:ea typeface="Tahoma" panose="020B0604030504040204" pitchFamily="34" charset="0"/>
                <a:cs typeface="Times New Roman" panose="02020603050405020304" pitchFamily="18" charset="0"/>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Times New Roman" panose="02020603050405020304" pitchFamily="18" charset="0"/>
                <a:ea typeface="Tahoma" panose="020B0604030504040204" pitchFamily="34" charset="0"/>
                <a:cs typeface="Times New Roman" panose="02020603050405020304" pitchFamily="18" charset="0"/>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Times New Roman" panose="02020603050405020304" pitchFamily="18" charset="0"/>
                <a:ea typeface="Tahoma" panose="020B0604030504040204" pitchFamily="34" charset="0"/>
                <a:cs typeface="Times New Roman" panose="02020603050405020304" pitchFamily="18"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Times New Roman" panose="02020603050405020304" pitchFamily="18" charset="0"/>
                <a:ea typeface="Tahoma" panose="020B0604030504040204" pitchFamily="34" charset="0"/>
                <a:cs typeface="Times New Roman" panose="02020603050405020304" pitchFamily="18"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Times New Roman" panose="02020603050405020304" pitchFamily="18" charset="0"/>
                <a:ea typeface="Tahoma" panose="020B0604030504040204" pitchFamily="34" charset="0"/>
                <a:cs typeface="Times New Roman" panose="02020603050405020304" pitchFamily="18" charset="0"/>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algn="just"/>
            <a:r>
              <a:rPr lang="en-US" dirty="0">
                <a:solidFill>
                  <a:srgbClr val="0000CC"/>
                </a:solidFill>
              </a:rPr>
              <a:t>Thực hiện phân loại để tái chế rác.</a:t>
            </a:r>
          </a:p>
        </p:txBody>
      </p:sp>
      <p:sp>
        <p:nvSpPr>
          <p:cNvPr id="10" name="Content Placeholder 2" descr="OPL20U25GSXzBJYl68kk8uQGfFKzs7yb1M4KJWUiLk6ZEvGF+qCIPSnY57AbBFCvTW13.22.161+K4lPs7H94VUqPe2XwIsfPRnrXQE//QTEXxb8/8N4CNc6FpgZahzpTjFhMzSA7T/nHJa11DE8Ng2TP3iAmRczFlmslSuUNOgUeb6yRvs0="/>
          <p:cNvSpPr txBox="1">
            <a:spLocks/>
          </p:cNvSpPr>
          <p:nvPr/>
        </p:nvSpPr>
        <p:spPr>
          <a:xfrm>
            <a:off x="394312" y="3290320"/>
            <a:ext cx="8365225" cy="861146"/>
          </a:xfrm>
          <a:prstGeom prst="rect">
            <a:avLst/>
          </a:prstGeom>
        </p:spPr>
        <p:txBody>
          <a:bodyPr vert="horz" lIns="68580" tIns="34290" rIns="68580" bIns="34290" rtlCol="0">
            <a:no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Times New Roman" panose="02020603050405020304" pitchFamily="18" charset="0"/>
                <a:ea typeface="Tahoma" panose="020B0604030504040204" pitchFamily="34" charset="0"/>
                <a:cs typeface="Times New Roman" panose="02020603050405020304" pitchFamily="18" charset="0"/>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Times New Roman" panose="02020603050405020304" pitchFamily="18" charset="0"/>
                <a:ea typeface="Tahoma" panose="020B0604030504040204" pitchFamily="34" charset="0"/>
                <a:cs typeface="Times New Roman" panose="02020603050405020304" pitchFamily="18" charset="0"/>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Times New Roman" panose="02020603050405020304" pitchFamily="18" charset="0"/>
                <a:ea typeface="Tahoma" panose="020B0604030504040204" pitchFamily="34" charset="0"/>
                <a:cs typeface="Times New Roman" panose="02020603050405020304" pitchFamily="18"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Times New Roman" panose="02020603050405020304" pitchFamily="18" charset="0"/>
                <a:ea typeface="Tahoma" panose="020B0604030504040204" pitchFamily="34" charset="0"/>
                <a:cs typeface="Times New Roman" panose="02020603050405020304" pitchFamily="18"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Times New Roman" panose="02020603050405020304" pitchFamily="18" charset="0"/>
                <a:ea typeface="Tahoma" panose="020B0604030504040204" pitchFamily="34" charset="0"/>
                <a:cs typeface="Times New Roman" panose="02020603050405020304" pitchFamily="18" charset="0"/>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algn="just"/>
            <a:r>
              <a:rPr lang="en-US" dirty="0">
                <a:solidFill>
                  <a:srgbClr val="0000CC"/>
                </a:solidFill>
              </a:rPr>
              <a:t>Hạn chế tối đa sử dụng túi </a:t>
            </a:r>
            <a:r>
              <a:rPr lang="en-US" dirty="0" err="1">
                <a:solidFill>
                  <a:srgbClr val="0000CC"/>
                </a:solidFill>
              </a:rPr>
              <a:t>nilon</a:t>
            </a:r>
            <a:r>
              <a:rPr lang="en-US" dirty="0">
                <a:solidFill>
                  <a:srgbClr val="0000CC"/>
                </a:solidFill>
              </a:rPr>
              <a:t>, </a:t>
            </a:r>
            <a:r>
              <a:rPr lang="en-US" dirty="0" err="1">
                <a:solidFill>
                  <a:srgbClr val="0000CC"/>
                </a:solidFill>
              </a:rPr>
              <a:t>hộp</a:t>
            </a:r>
            <a:r>
              <a:rPr lang="en-US" dirty="0">
                <a:solidFill>
                  <a:srgbClr val="0000CC"/>
                </a:solidFill>
              </a:rPr>
              <a:t> xốp, cốc nhựa, … dùng một lần</a:t>
            </a:r>
          </a:p>
        </p:txBody>
      </p:sp>
      <p:sp>
        <p:nvSpPr>
          <p:cNvPr id="11" name="Rectangle 10" descr="OPL20U25GSXzBJYl68kk8uQGfFKzs7yb1M4KJWUiLk6ZEvGF+qCIPSnY57AbBFCvTW13.22.161+K4lPs7H94VUqPe2XwIsfPRnrXQE//QTEXxb8/8N4CNc6FpgZahzpTjFhMzSA7T/nHJa11DE8Ng2TP3iAmRczFlmslSuUNOgUeb6yRvs0="/>
          <p:cNvSpPr/>
          <p:nvPr/>
        </p:nvSpPr>
        <p:spPr>
          <a:xfrm>
            <a:off x="1" y="4425"/>
            <a:ext cx="9127395" cy="438582"/>
          </a:xfrm>
          <a:prstGeom prst="rect">
            <a:avLst/>
          </a:prstGeom>
          <a:noFill/>
        </p:spPr>
        <p:txBody>
          <a:bodyPr wrap="square" lIns="68580" tIns="34290" rIns="68580" bIns="34290">
            <a:spAutoFit/>
          </a:bodyPr>
          <a:lstStyle/>
          <a:p>
            <a:r>
              <a:rPr lang="vi-VN" sz="2400" b="1" dirty="0">
                <a:solidFill>
                  <a:srgbClr val="FF0000"/>
                </a:solidFill>
                <a:latin typeface="Times New Roman" panose="02020603050405020304" pitchFamily="18" charset="0"/>
                <a:cs typeface="Times New Roman" panose="02020603050405020304" pitchFamily="18" charset="0"/>
              </a:rPr>
              <a:t>Rác thải nhựa trên biển</a:t>
            </a:r>
            <a:r>
              <a:rPr lang="en-US" sz="2400" b="1" dirty="0">
                <a:solidFill>
                  <a:srgbClr val="FF0000"/>
                </a:solidFill>
                <a:latin typeface="Times New Roman" panose="02020603050405020304" pitchFamily="18" charset="0"/>
                <a:cs typeface="Times New Roman" panose="02020603050405020304" pitchFamily="18" charset="0"/>
              </a:rPr>
              <a:t>.</a:t>
            </a:r>
            <a:r>
              <a:rPr lang="vi-VN" sz="2400" b="1" dirty="0">
                <a:solidFill>
                  <a:srgbClr val="FF0000"/>
                </a:solidFill>
                <a:latin typeface="Times New Roman" panose="02020603050405020304" pitchFamily="18" charset="0"/>
                <a:cs typeface="Times New Roman" panose="02020603050405020304" pitchFamily="18" charset="0"/>
              </a:rPr>
              <a:t> Nỗi ám ảnh của đại dương và sinh vật biển</a:t>
            </a:r>
            <a:r>
              <a:rPr lang="en-US" sz="2400" b="1" dirty="0">
                <a:solidFill>
                  <a:srgbClr val="FF0000"/>
                </a:solidFill>
                <a:latin typeface="Times New Roman" panose="02020603050405020304" pitchFamily="18" charset="0"/>
                <a:cs typeface="Times New Roman" panose="02020603050405020304" pitchFamily="18" charset="0"/>
              </a:rPr>
              <a:t>!</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97838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fltVal val="0"/>
                                          </p:val>
                                        </p:tav>
                                        <p:tav tm="100000">
                                          <p:val>
                                            <p:strVal val="#ppt_w"/>
                                          </p:val>
                                        </p:tav>
                                      </p:tavLst>
                                    </p:anim>
                                    <p:anim calcmode="lin" valueType="num">
                                      <p:cBhvr>
                                        <p:cTn id="17" dur="1000" fill="hold"/>
                                        <p:tgtEl>
                                          <p:spTgt spid="10"/>
                                        </p:tgtEl>
                                        <p:attrNameLst>
                                          <p:attrName>ppt_h</p:attrName>
                                        </p:attrNameLst>
                                      </p:cBhvr>
                                      <p:tavLst>
                                        <p:tav tm="0">
                                          <p:val>
                                            <p:fltVal val="0"/>
                                          </p:val>
                                        </p:tav>
                                        <p:tav tm="100000">
                                          <p:val>
                                            <p:strVal val="#ppt_h"/>
                                          </p:val>
                                        </p:tav>
                                      </p:tavLst>
                                    </p:anim>
                                    <p:anim calcmode="lin" valueType="num">
                                      <p:cBhvr>
                                        <p:cTn id="18" dur="1000" fill="hold"/>
                                        <p:tgtEl>
                                          <p:spTgt spid="10"/>
                                        </p:tgtEl>
                                        <p:attrNameLst>
                                          <p:attrName>style.rotation</p:attrName>
                                        </p:attrNameLst>
                                      </p:cBhvr>
                                      <p:tavLst>
                                        <p:tav tm="0">
                                          <p:val>
                                            <p:fltVal val="90"/>
                                          </p:val>
                                        </p:tav>
                                        <p:tav tm="100000">
                                          <p:val>
                                            <p:fltVal val="0"/>
                                          </p:val>
                                        </p:tav>
                                      </p:tavLst>
                                    </p:anim>
                                    <p:animEffect transition="in" filter="fade">
                                      <p:cBhvr>
                                        <p:cTn id="19" dur="1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fltVal val="0"/>
                                          </p:val>
                                        </p:tav>
                                        <p:tav tm="100000">
                                          <p:val>
                                            <p:strVal val="#ppt_w"/>
                                          </p:val>
                                        </p:tav>
                                      </p:tavLst>
                                    </p:anim>
                                    <p:anim calcmode="lin" valueType="num">
                                      <p:cBhvr>
                                        <p:cTn id="33" dur="1000" fill="hold"/>
                                        <p:tgtEl>
                                          <p:spTgt spid="9"/>
                                        </p:tgtEl>
                                        <p:attrNameLst>
                                          <p:attrName>ppt_h</p:attrName>
                                        </p:attrNameLst>
                                      </p:cBhvr>
                                      <p:tavLst>
                                        <p:tav tm="0">
                                          <p:val>
                                            <p:fltVal val="0"/>
                                          </p:val>
                                        </p:tav>
                                        <p:tav tm="100000">
                                          <p:val>
                                            <p:strVal val="#ppt_h"/>
                                          </p:val>
                                        </p:tav>
                                      </p:tavLst>
                                    </p:anim>
                                    <p:anim calcmode="lin" valueType="num">
                                      <p:cBhvr>
                                        <p:cTn id="34" dur="1000" fill="hold"/>
                                        <p:tgtEl>
                                          <p:spTgt spid="9"/>
                                        </p:tgtEl>
                                        <p:attrNameLst>
                                          <p:attrName>style.rotation</p:attrName>
                                        </p:attrNameLst>
                                      </p:cBhvr>
                                      <p:tavLst>
                                        <p:tav tm="0">
                                          <p:val>
                                            <p:fltVal val="90"/>
                                          </p:val>
                                        </p:tav>
                                        <p:tav tm="100000">
                                          <p:val>
                                            <p:fltVal val="0"/>
                                          </p:val>
                                        </p:tav>
                                      </p:tavLst>
                                    </p:anim>
                                    <p:animEffect transition="in" filter="fade">
                                      <p:cBhvr>
                                        <p:cTn id="3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8" grpId="0"/>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53AC967-D76F-4BEA-9802-36BAE58E09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8382000" y="61457"/>
            <a:ext cx="940866" cy="940866"/>
          </a:xfrm>
          <a:prstGeom prst="rect">
            <a:avLst/>
          </a:prstGeom>
        </p:spPr>
      </p:pic>
      <p:pic>
        <p:nvPicPr>
          <p:cNvPr id="4" name="Google Shape;213;p23" descr="Ngôi nhà hoạt hình, phim hoạt hình png | Klipartz">
            <a:extLst>
              <a:ext uri="{FF2B5EF4-FFF2-40B4-BE49-F238E27FC236}">
                <a16:creationId xmlns:a16="http://schemas.microsoft.com/office/drawing/2014/main" id="{0B091707-62F1-0790-F0CD-A27A695345C6}"/>
              </a:ext>
            </a:extLst>
          </p:cNvPr>
          <p:cNvPicPr preferRelativeResize="0"/>
          <p:nvPr/>
        </p:nvPicPr>
        <p:blipFill rotWithShape="1">
          <a:blip r:embed="rId3">
            <a:alphaModFix/>
          </a:blip>
          <a:srcRect/>
          <a:stretch/>
        </p:blipFill>
        <p:spPr>
          <a:xfrm>
            <a:off x="76200" y="1123950"/>
            <a:ext cx="3071795" cy="2438401"/>
          </a:xfrm>
          <a:prstGeom prst="rect">
            <a:avLst/>
          </a:prstGeom>
          <a:noFill/>
          <a:ln>
            <a:noFill/>
          </a:ln>
        </p:spPr>
      </p:pic>
      <p:sp>
        <p:nvSpPr>
          <p:cNvPr id="5" name="Google Shape;214;p23">
            <a:extLst>
              <a:ext uri="{FF2B5EF4-FFF2-40B4-BE49-F238E27FC236}">
                <a16:creationId xmlns:a16="http://schemas.microsoft.com/office/drawing/2014/main" id="{FA68ACEA-3938-617C-DF6C-B9D82AE7B6EC}"/>
              </a:ext>
            </a:extLst>
          </p:cNvPr>
          <p:cNvSpPr txBox="1"/>
          <p:nvPr/>
        </p:nvSpPr>
        <p:spPr>
          <a:xfrm>
            <a:off x="2438400" y="251059"/>
            <a:ext cx="5777166" cy="561662"/>
          </a:xfrm>
          <a:prstGeom prst="rect">
            <a:avLst/>
          </a:prstGeom>
          <a:noFill/>
          <a:ln>
            <a:noFill/>
          </a:ln>
        </p:spPr>
        <p:txBody>
          <a:bodyPr spcFirstLastPara="1" wrap="square" lIns="68569" tIns="34275" rIns="68569" bIns="34275" anchor="t" anchorCtr="0">
            <a:spAutoFit/>
          </a:bodyPr>
          <a:lstStyle/>
          <a:p>
            <a:pPr defTabSz="685800">
              <a:buClr>
                <a:srgbClr val="000000"/>
              </a:buClr>
            </a:pPr>
            <a:r>
              <a:rPr lang="en-US" sz="3200" b="1" kern="0" dirty="0">
                <a:solidFill>
                  <a:srgbClr val="FF0000"/>
                </a:solidFill>
                <a:latin typeface="Times New Roman"/>
                <a:ea typeface="Times New Roman"/>
                <a:cs typeface="Times New Roman"/>
                <a:sym typeface="Times New Roman"/>
              </a:rPr>
              <a:t>HƯỚNG </a:t>
            </a:r>
            <a:r>
              <a:rPr lang="en-US" sz="3200" b="1" kern="0">
                <a:solidFill>
                  <a:srgbClr val="FF0000"/>
                </a:solidFill>
                <a:latin typeface="Times New Roman"/>
                <a:ea typeface="Times New Roman"/>
                <a:cs typeface="Times New Roman"/>
                <a:sym typeface="Times New Roman"/>
              </a:rPr>
              <a:t>DẪN HỌC Ở </a:t>
            </a:r>
            <a:r>
              <a:rPr lang="en-US" sz="3200" b="1" kern="0" dirty="0">
                <a:solidFill>
                  <a:srgbClr val="FF0000"/>
                </a:solidFill>
                <a:latin typeface="Times New Roman"/>
                <a:ea typeface="Times New Roman"/>
                <a:cs typeface="Times New Roman"/>
                <a:sym typeface="Times New Roman"/>
              </a:rPr>
              <a:t>NHÀ</a:t>
            </a:r>
            <a:endParaRPr sz="1200" kern="0" dirty="0">
              <a:solidFill>
                <a:srgbClr val="000000"/>
              </a:solidFill>
              <a:latin typeface="Arial"/>
              <a:cs typeface="Arial"/>
              <a:sym typeface="Arial"/>
            </a:endParaRPr>
          </a:p>
        </p:txBody>
      </p:sp>
      <p:sp>
        <p:nvSpPr>
          <p:cNvPr id="6" name="Rectangle 5">
            <a:extLst>
              <a:ext uri="{FF2B5EF4-FFF2-40B4-BE49-F238E27FC236}">
                <a16:creationId xmlns:a16="http://schemas.microsoft.com/office/drawing/2014/main" id="{23A46C90-8605-0A5E-6F29-92C5F343AD8B}"/>
              </a:ext>
            </a:extLst>
          </p:cNvPr>
          <p:cNvSpPr/>
          <p:nvPr/>
        </p:nvSpPr>
        <p:spPr>
          <a:xfrm>
            <a:off x="3147995" y="1313552"/>
            <a:ext cx="5891074" cy="2677656"/>
          </a:xfrm>
          <a:prstGeom prst="rect">
            <a:avLst/>
          </a:prstGeom>
        </p:spPr>
        <p:txBody>
          <a:bodyPr wrap="square">
            <a:spAutoFit/>
          </a:bodyPr>
          <a:lstStyle/>
          <a:p>
            <a:pPr marL="342900" indent="-342900" defTabSz="685800">
              <a:buClr>
                <a:srgbClr val="000000"/>
              </a:buClr>
              <a:buFont typeface="Wingdings" panose="05000000000000000000" pitchFamily="2" charset="2"/>
              <a:buChar char="q"/>
            </a:pPr>
            <a:r>
              <a:rPr lang="en-US" sz="2400" kern="0" dirty="0" err="1">
                <a:solidFill>
                  <a:srgbClr val="000000"/>
                </a:solidFill>
                <a:latin typeface="Times New Roman" panose="02020603050405020304" pitchFamily="18" charset="0"/>
                <a:ea typeface="Times New Roman" panose="02020603050405020304" pitchFamily="18" charset="0"/>
                <a:cs typeface="Arial"/>
                <a:sym typeface="Arial"/>
              </a:rPr>
              <a:t>Ghi</a:t>
            </a:r>
            <a:r>
              <a:rPr lang="en-US" sz="24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400" kern="0" dirty="0" err="1">
                <a:solidFill>
                  <a:srgbClr val="000000"/>
                </a:solidFill>
                <a:latin typeface="Times New Roman" panose="02020603050405020304" pitchFamily="18" charset="0"/>
                <a:ea typeface="Times New Roman" panose="02020603050405020304" pitchFamily="18" charset="0"/>
                <a:cs typeface="Arial"/>
                <a:sym typeface="Arial"/>
              </a:rPr>
              <a:t>nhớ</a:t>
            </a:r>
            <a:r>
              <a:rPr lang="en-US" sz="24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400" kern="0" dirty="0" err="1">
                <a:solidFill>
                  <a:srgbClr val="000000"/>
                </a:solidFill>
                <a:latin typeface="Times New Roman" panose="02020603050405020304" pitchFamily="18" charset="0"/>
                <a:ea typeface="Times New Roman" panose="02020603050405020304" pitchFamily="18" charset="0"/>
                <a:cs typeface="Arial"/>
                <a:sym typeface="Arial"/>
              </a:rPr>
              <a:t>các</a:t>
            </a:r>
            <a:r>
              <a:rPr lang="en-US" sz="24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400" kern="0" dirty="0" err="1">
                <a:solidFill>
                  <a:srgbClr val="000000"/>
                </a:solidFill>
                <a:latin typeface="Times New Roman" panose="02020603050405020304" pitchFamily="18" charset="0"/>
                <a:ea typeface="Times New Roman" panose="02020603050405020304" pitchFamily="18" charset="0"/>
                <a:cs typeface="Arial"/>
                <a:sym typeface="Arial"/>
              </a:rPr>
              <a:t>khái</a:t>
            </a:r>
            <a:r>
              <a:rPr lang="en-US" sz="24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400" kern="0" dirty="0" err="1">
                <a:solidFill>
                  <a:srgbClr val="000000"/>
                </a:solidFill>
                <a:latin typeface="Times New Roman" panose="02020603050405020304" pitchFamily="18" charset="0"/>
                <a:ea typeface="Times New Roman" panose="02020603050405020304" pitchFamily="18" charset="0"/>
                <a:cs typeface="Arial"/>
                <a:sym typeface="Arial"/>
              </a:rPr>
              <a:t>niệm</a:t>
            </a:r>
            <a:r>
              <a:rPr lang="en-US" sz="24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400" kern="0" dirty="0" err="1">
                <a:solidFill>
                  <a:srgbClr val="000000"/>
                </a:solidFill>
                <a:latin typeface="Times New Roman" panose="02020603050405020304" pitchFamily="18" charset="0"/>
                <a:ea typeface="Times New Roman" panose="02020603050405020304" pitchFamily="18" charset="0"/>
                <a:cs typeface="Arial"/>
                <a:sym typeface="Arial"/>
              </a:rPr>
              <a:t>kết</a:t>
            </a:r>
            <a:r>
              <a:rPr lang="en-US" sz="24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400" kern="0" dirty="0" err="1">
                <a:solidFill>
                  <a:srgbClr val="000000"/>
                </a:solidFill>
                <a:latin typeface="Times New Roman" panose="02020603050405020304" pitchFamily="18" charset="0"/>
                <a:ea typeface="Times New Roman" panose="02020603050405020304" pitchFamily="18" charset="0"/>
                <a:cs typeface="Arial"/>
                <a:sym typeface="Arial"/>
              </a:rPr>
              <a:t>quả</a:t>
            </a:r>
            <a:r>
              <a:rPr lang="en-US" sz="24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400" kern="0" dirty="0" err="1">
                <a:solidFill>
                  <a:srgbClr val="000000"/>
                </a:solidFill>
                <a:latin typeface="Times New Roman" panose="02020603050405020304" pitchFamily="18" charset="0"/>
                <a:ea typeface="Times New Roman" panose="02020603050405020304" pitchFamily="18" charset="0"/>
                <a:cs typeface="Arial"/>
                <a:sym typeface="Arial"/>
              </a:rPr>
              <a:t>có</a:t>
            </a:r>
            <a:r>
              <a:rPr lang="en-US" sz="24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400" kern="0" dirty="0" err="1">
                <a:solidFill>
                  <a:srgbClr val="000000"/>
                </a:solidFill>
                <a:latin typeface="Times New Roman" panose="02020603050405020304" pitchFamily="18" charset="0"/>
                <a:ea typeface="Times New Roman" panose="02020603050405020304" pitchFamily="18" charset="0"/>
                <a:cs typeface="Arial"/>
                <a:sym typeface="Arial"/>
              </a:rPr>
              <a:t>thể</a:t>
            </a:r>
            <a:r>
              <a:rPr lang="en-US" sz="24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400" kern="0" dirty="0" err="1">
                <a:solidFill>
                  <a:srgbClr val="000000"/>
                </a:solidFill>
                <a:latin typeface="Times New Roman" panose="02020603050405020304" pitchFamily="18" charset="0"/>
                <a:ea typeface="Times New Roman" panose="02020603050405020304" pitchFamily="18" charset="0"/>
                <a:cs typeface="Arial"/>
                <a:sym typeface="Arial"/>
              </a:rPr>
              <a:t>và</a:t>
            </a:r>
            <a:r>
              <a:rPr lang="en-US" sz="24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400" kern="0" dirty="0" err="1">
                <a:solidFill>
                  <a:srgbClr val="000000"/>
                </a:solidFill>
                <a:latin typeface="Times New Roman" panose="02020603050405020304" pitchFamily="18" charset="0"/>
                <a:ea typeface="Times New Roman" panose="02020603050405020304" pitchFamily="18" charset="0"/>
                <a:cs typeface="Arial"/>
                <a:sym typeface="Arial"/>
              </a:rPr>
              <a:t>kết</a:t>
            </a:r>
            <a:r>
              <a:rPr lang="en-US" sz="24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400" kern="0" dirty="0" err="1">
                <a:solidFill>
                  <a:srgbClr val="000000"/>
                </a:solidFill>
                <a:latin typeface="Times New Roman" panose="02020603050405020304" pitchFamily="18" charset="0"/>
                <a:ea typeface="Times New Roman" panose="02020603050405020304" pitchFamily="18" charset="0"/>
                <a:cs typeface="Arial"/>
                <a:sym typeface="Arial"/>
              </a:rPr>
              <a:t>quả</a:t>
            </a:r>
            <a:r>
              <a:rPr lang="en-US" sz="24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400" kern="0" dirty="0" err="1">
                <a:solidFill>
                  <a:srgbClr val="000000"/>
                </a:solidFill>
                <a:latin typeface="Times New Roman" panose="02020603050405020304" pitchFamily="18" charset="0"/>
                <a:ea typeface="Times New Roman" panose="02020603050405020304" pitchFamily="18" charset="0"/>
                <a:cs typeface="Arial"/>
                <a:sym typeface="Arial"/>
              </a:rPr>
              <a:t>thuận</a:t>
            </a:r>
            <a:r>
              <a:rPr lang="en-US" sz="24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400" kern="0" dirty="0" err="1">
                <a:solidFill>
                  <a:srgbClr val="000000"/>
                </a:solidFill>
                <a:latin typeface="Times New Roman" panose="02020603050405020304" pitchFamily="18" charset="0"/>
                <a:ea typeface="Times New Roman" panose="02020603050405020304" pitchFamily="18" charset="0"/>
                <a:cs typeface="Arial"/>
                <a:sym typeface="Arial"/>
              </a:rPr>
              <a:t>lợi</a:t>
            </a:r>
            <a:r>
              <a:rPr lang="en-US" sz="2400" kern="0" dirty="0">
                <a:solidFill>
                  <a:srgbClr val="000000"/>
                </a:solidFill>
                <a:latin typeface="Times New Roman" panose="02020603050405020304" pitchFamily="18" charset="0"/>
                <a:ea typeface="Times New Roman" panose="02020603050405020304" pitchFamily="18" charset="0"/>
                <a:cs typeface="Arial"/>
                <a:sym typeface="Arial"/>
              </a:rPr>
              <a:t>;</a:t>
            </a:r>
          </a:p>
          <a:p>
            <a:pPr marL="342900" indent="-342900" defTabSz="685800">
              <a:buClr>
                <a:srgbClr val="000000"/>
              </a:buClr>
              <a:buFont typeface="Wingdings" panose="05000000000000000000" pitchFamily="2" charset="2"/>
              <a:buChar char="q"/>
            </a:pPr>
            <a:r>
              <a:rPr lang="en-US" sz="2400" kern="0" dirty="0" err="1">
                <a:solidFill>
                  <a:srgbClr val="000000"/>
                </a:solidFill>
                <a:latin typeface="Times New Roman" panose="02020603050405020304" pitchFamily="18" charset="0"/>
                <a:ea typeface="Times New Roman" panose="02020603050405020304" pitchFamily="18" charset="0"/>
                <a:cs typeface="Arial"/>
                <a:sym typeface="Arial"/>
              </a:rPr>
              <a:t>Làm</a:t>
            </a:r>
            <a:r>
              <a:rPr lang="en-US" sz="24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400" kern="0" dirty="0" err="1">
                <a:solidFill>
                  <a:srgbClr val="000000"/>
                </a:solidFill>
                <a:latin typeface="Times New Roman" panose="02020603050405020304" pitchFamily="18" charset="0"/>
                <a:ea typeface="Times New Roman" panose="02020603050405020304" pitchFamily="18" charset="0"/>
                <a:cs typeface="Arial"/>
                <a:sym typeface="Arial"/>
              </a:rPr>
              <a:t>bài</a:t>
            </a:r>
            <a:r>
              <a:rPr lang="en-US" sz="24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400" kern="0" dirty="0" err="1">
                <a:solidFill>
                  <a:srgbClr val="000000"/>
                </a:solidFill>
                <a:latin typeface="Times New Roman" panose="02020603050405020304" pitchFamily="18" charset="0"/>
                <a:ea typeface="Times New Roman" panose="02020603050405020304" pitchFamily="18" charset="0"/>
                <a:cs typeface="Arial"/>
                <a:sym typeface="Arial"/>
              </a:rPr>
              <a:t>tập</a:t>
            </a:r>
            <a:r>
              <a:rPr lang="en-US" sz="2400" kern="0" dirty="0">
                <a:solidFill>
                  <a:srgbClr val="000000"/>
                </a:solidFill>
                <a:latin typeface="Times New Roman" panose="02020603050405020304" pitchFamily="18" charset="0"/>
                <a:ea typeface="Times New Roman" panose="02020603050405020304" pitchFamily="18" charset="0"/>
                <a:cs typeface="Arial"/>
                <a:sym typeface="Arial"/>
              </a:rPr>
              <a:t> 8.2; 8.3 (SGK/Tr62)</a:t>
            </a:r>
          </a:p>
          <a:p>
            <a:pPr marL="342900" indent="-342900" defTabSz="685800">
              <a:buClr>
                <a:srgbClr val="000000"/>
              </a:buClr>
              <a:buFont typeface="Wingdings" panose="05000000000000000000" pitchFamily="2" charset="2"/>
              <a:buChar char="q"/>
            </a:pPr>
            <a:r>
              <a:rPr lang="nl-NL" sz="2400" kern="0" dirty="0">
                <a:solidFill>
                  <a:srgbClr val="000000"/>
                </a:solidFill>
                <a:latin typeface="Times New Roman" panose="02020603050405020304" pitchFamily="18" charset="0"/>
                <a:ea typeface="Calibri" panose="020F0502020204030204" pitchFamily="34" charset="0"/>
                <a:cs typeface="Arial"/>
                <a:sym typeface="Arial"/>
              </a:rPr>
              <a:t>Ôn tập lại “Xác suất của biến cố - Lớp 7”</a:t>
            </a:r>
          </a:p>
          <a:p>
            <a:pPr marL="342900" indent="-342900" defTabSz="685800">
              <a:buClr>
                <a:srgbClr val="000000"/>
              </a:buClr>
              <a:buFont typeface="Wingdings" panose="05000000000000000000" pitchFamily="2" charset="2"/>
              <a:buChar char="q"/>
            </a:pPr>
            <a:r>
              <a:rPr lang="nl-NL" sz="2400" kern="0" dirty="0">
                <a:solidFill>
                  <a:srgbClr val="000000"/>
                </a:solidFill>
                <a:latin typeface="Times New Roman" panose="02020603050405020304" pitchFamily="18" charset="0"/>
                <a:ea typeface="Calibri" panose="020F0502020204030204" pitchFamily="34" charset="0"/>
                <a:cs typeface="Arial"/>
                <a:sym typeface="Arial"/>
              </a:rPr>
              <a:t>Đọc trước “Bài 31: Cách tính xác suất của biến cố bằng tỉ số”</a:t>
            </a:r>
          </a:p>
          <a:p>
            <a:pPr marL="342900" indent="-342900" defTabSz="685800">
              <a:buClr>
                <a:srgbClr val="000000"/>
              </a:buClr>
              <a:buFont typeface="Wingdings" panose="05000000000000000000" pitchFamily="2" charset="2"/>
              <a:buChar char="q"/>
            </a:pPr>
            <a:endParaRPr lang="en-US" sz="2400" kern="0" dirty="0">
              <a:solidFill>
                <a:srgbClr val="000000"/>
              </a:solidFill>
              <a:latin typeface="Times New Roman" panose="02020603050405020304" pitchFamily="18" charset="0"/>
              <a:ea typeface="Times New Roman" panose="02020603050405020304" pitchFamily="18" charset="0"/>
              <a:cs typeface="Arial"/>
              <a:sym typeface="Arial"/>
            </a:endParaRPr>
          </a:p>
        </p:txBody>
      </p:sp>
    </p:spTree>
    <p:extLst>
      <p:ext uri="{BB962C8B-B14F-4D97-AF65-F5344CB8AC3E}">
        <p14:creationId xmlns:p14="http://schemas.microsoft.com/office/powerpoint/2010/main" val="13990093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6088C9-A8F9-491E-B242-9733E9906C55}"/>
              </a:ext>
            </a:extLst>
          </p:cNvPr>
          <p:cNvSpPr/>
          <p:nvPr/>
        </p:nvSpPr>
        <p:spPr>
          <a:xfrm>
            <a:off x="1746826" y="1091467"/>
            <a:ext cx="5981446" cy="1985159"/>
          </a:xfrm>
          <a:prstGeom prst="rect">
            <a:avLst/>
          </a:prstGeom>
          <a:noFill/>
        </p:spPr>
        <p:txBody>
          <a:bodyPr wrap="none" lIns="68580" tIns="34290" rIns="68580" bIns="34290">
            <a:spAutoFit/>
            <a:scene3d>
              <a:camera prst="orthographicFront"/>
              <a:lightRig rig="threePt" dir="t"/>
            </a:scene3d>
            <a:sp3d extrusionH="57150">
              <a:bevelT w="57150" h="38100" prst="hardEdge"/>
            </a:sp3d>
          </a:bodyPr>
          <a:lstStyle/>
          <a:p>
            <a:pPr algn="ctr">
              <a:defRPr/>
            </a:pPr>
            <a:r>
              <a:rPr lang="en-US" sz="12450" b="1" dirty="0">
                <a:ln w="22225">
                  <a:solidFill>
                    <a:srgbClr val="BD582C"/>
                  </a:solidFill>
                  <a:prstDash val="solid"/>
                </a:ln>
                <a:solidFill>
                  <a:srgbClr val="FF0000"/>
                </a:solidFill>
                <a:latin typeface="Tw Cen MT" panose="020B0602020104020603"/>
              </a:rPr>
              <a:t>T</a:t>
            </a:r>
            <a:r>
              <a:rPr lang="en-US" sz="12450" b="1" dirty="0">
                <a:ln w="22225">
                  <a:solidFill>
                    <a:srgbClr val="BD582C"/>
                  </a:solidFill>
                  <a:prstDash val="solid"/>
                </a:ln>
                <a:solidFill>
                  <a:srgbClr val="000000"/>
                </a:solidFill>
                <a:latin typeface="Tw Cen MT" panose="020B0602020104020603"/>
              </a:rPr>
              <a:t>H</a:t>
            </a:r>
            <a:r>
              <a:rPr lang="en-US" sz="12450" b="1" dirty="0">
                <a:ln w="22225">
                  <a:solidFill>
                    <a:srgbClr val="BD582C"/>
                  </a:solidFill>
                  <a:prstDash val="solid"/>
                </a:ln>
                <a:solidFill>
                  <a:srgbClr val="00B0F0"/>
                </a:solidFill>
                <a:latin typeface="Tw Cen MT" panose="020B0602020104020603"/>
              </a:rPr>
              <a:t>E</a:t>
            </a:r>
            <a:r>
              <a:rPr lang="en-US" sz="12450" b="1" dirty="0">
                <a:ln w="22225">
                  <a:solidFill>
                    <a:srgbClr val="BD582C"/>
                  </a:solidFill>
                  <a:prstDash val="solid"/>
                </a:ln>
                <a:solidFill>
                  <a:srgbClr val="FF0000"/>
                </a:solidFill>
                <a:latin typeface="Tw Cen MT" panose="020B0602020104020603"/>
              </a:rPr>
              <a:t> </a:t>
            </a:r>
            <a:r>
              <a:rPr lang="en-US" sz="12450" b="1" dirty="0">
                <a:ln w="22225">
                  <a:solidFill>
                    <a:srgbClr val="BD582C"/>
                  </a:solidFill>
                  <a:prstDash val="solid"/>
                </a:ln>
                <a:solidFill>
                  <a:srgbClr val="CCFF33"/>
                </a:solidFill>
                <a:latin typeface="Tw Cen MT" panose="020B0602020104020603"/>
              </a:rPr>
              <a:t>E</a:t>
            </a:r>
            <a:r>
              <a:rPr lang="en-US" sz="12450" b="1" dirty="0">
                <a:ln w="22225">
                  <a:solidFill>
                    <a:srgbClr val="BD582C"/>
                  </a:solidFill>
                  <a:prstDash val="solid"/>
                </a:ln>
                <a:solidFill>
                  <a:srgbClr val="0070C0"/>
                </a:solidFill>
                <a:latin typeface="Tw Cen MT" panose="020B0602020104020603"/>
              </a:rPr>
              <a:t>N</a:t>
            </a:r>
            <a:r>
              <a:rPr lang="en-US" sz="12450" b="1" dirty="0">
                <a:ln w="22225">
                  <a:solidFill>
                    <a:srgbClr val="BD582C"/>
                  </a:solidFill>
                  <a:prstDash val="solid"/>
                </a:ln>
                <a:solidFill>
                  <a:srgbClr val="FF0000"/>
                </a:solidFill>
                <a:latin typeface="Tw Cen MT" panose="020B0602020104020603"/>
              </a:rPr>
              <a:t>D</a:t>
            </a:r>
          </a:p>
        </p:txBody>
      </p:sp>
    </p:spTree>
    <p:extLst>
      <p:ext uri="{BB962C8B-B14F-4D97-AF65-F5344CB8AC3E}">
        <p14:creationId xmlns:p14="http://schemas.microsoft.com/office/powerpoint/2010/main" val="1928693615"/>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6487" y="133350"/>
            <a:ext cx="8686800" cy="3785652"/>
          </a:xfrm>
          <a:prstGeom prst="rect">
            <a:avLst/>
          </a:prstGeom>
        </p:spPr>
        <p:txBody>
          <a:bodyPr wrap="square">
            <a:spAutoFit/>
          </a:bodyPr>
          <a:lstStyle/>
          <a:p>
            <a:pPr algn="ctr">
              <a:spcAft>
                <a:spcPts val="0"/>
              </a:spcAft>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TÌNH HUỐNG MỞ ĐẦU</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Tại</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vòng</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chung</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thi</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Chinh</a:t>
            </a:r>
            <a:r>
              <a:rPr lang="en-US" sz="2400" b="1"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phục</a:t>
            </a:r>
            <a:r>
              <a:rPr lang="en-US" sz="2400" b="1"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tri </a:t>
            </a:r>
            <a:r>
              <a:rPr lang="en-US" sz="2400" b="1"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ban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tổ</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chức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soạn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20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lĩnh</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vực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khác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nhau</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mỗi</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phiếu</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20.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4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lĩnh</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vực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lý</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5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12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lĩnh</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vực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Khoa</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13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18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lĩnh</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vực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19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20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lĩnh</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vực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Sơn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rút</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ngẫu</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phiếu</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hộp</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đựng</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phiếu</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Sơn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giỏi</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môn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nên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mong</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rút</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lĩnh</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vực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lý</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 name="Rectangle 4"/>
          <p:cNvSpPr/>
          <p:nvPr/>
        </p:nvSpPr>
        <p:spPr>
          <a:xfrm>
            <a:off x="296487" y="4039882"/>
            <a:ext cx="8686800" cy="830997"/>
          </a:xfrm>
          <a:prstGeom prst="rect">
            <a:avLst/>
          </a:prstGeom>
        </p:spPr>
        <p:txBody>
          <a:bodyPr wrap="square">
            <a:spAutoFit/>
          </a:bodyPr>
          <a:lstStyle/>
          <a:p>
            <a:pPr algn="just">
              <a:spcAft>
                <a:spcPts val="0"/>
              </a:spcAft>
            </a:pPr>
            <a:r>
              <a:rPr lang="en-US" sz="2400" b="1"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hỏi</a:t>
            </a:r>
            <a:r>
              <a:rPr lang="en-US" sz="24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Liệu</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Sơn</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rút</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mong</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muốn</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Rectangle 5"/>
          <p:cNvSpPr/>
          <p:nvPr/>
        </p:nvSpPr>
        <p:spPr>
          <a:xfrm>
            <a:off x="296487" y="3919002"/>
            <a:ext cx="8754687" cy="1200329"/>
          </a:xfrm>
          <a:prstGeom prst="rect">
            <a:avLst/>
          </a:prstGeom>
        </p:spPr>
        <p:txBody>
          <a:bodyPr wrap="square">
            <a:spAutoFit/>
          </a:bodyPr>
          <a:lstStyle/>
          <a:p>
            <a:pPr algn="just">
              <a:spcAft>
                <a:spcPts val="0"/>
              </a:spcAft>
            </a:pPr>
            <a:r>
              <a:rPr lang="en-US" sz="2400" b="1"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hỏi</a:t>
            </a:r>
            <a:r>
              <a:rPr lang="en-US" sz="24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bao</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nhiêu</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khả</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xảy</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cố</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A</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Sơn</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rút</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phiếu</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lĩnh</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vực</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Liệt</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kê</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khả</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1163261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041"/>
            <a:ext cx="6036426" cy="5262979"/>
          </a:xfrm>
          <a:prstGeom prst="rect">
            <a:avLst/>
          </a:prstGeom>
        </p:spPr>
        <p:txBody>
          <a:bodyPr wrap="square">
            <a:spAutoFit/>
          </a:bodyPr>
          <a:lstStyle/>
          <a:p>
            <a:pPr algn="ctr">
              <a:spcAft>
                <a:spcPts val="0"/>
              </a:spcAft>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TÌNH HUỐNG MỞ ĐẦU</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Tại</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vòng</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chung</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thi</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Chinh</a:t>
            </a:r>
            <a:r>
              <a:rPr lang="en-US" sz="2400" b="1"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phục</a:t>
            </a:r>
            <a:r>
              <a:rPr lang="en-US" sz="2400" b="1" i="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tri </a:t>
            </a:r>
            <a:r>
              <a:rPr lang="en-US" sz="2400" b="1" i="1" dirty="0" err="1">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ban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tổ</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chức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soạn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20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lĩnh</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vực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khác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nhau</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mỗi</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phiếu</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20.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4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lĩnh</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vực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lý</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5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12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lĩnh</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vực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Khoa</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13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18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lĩnh</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vực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19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20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lĩnh</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vực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Sơn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rút</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ngẫu</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phiếu</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hộp</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đựng</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phiếu</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Sơn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giỏi</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môn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nên</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mong</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rút</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lĩnh</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vực</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lý</a:t>
            </a:r>
            <a:r>
              <a:rPr 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a:t>
            </a:r>
          </a:p>
        </p:txBody>
      </p:sp>
      <p:cxnSp>
        <p:nvCxnSpPr>
          <p:cNvPr id="6" name="Straight Connector 5"/>
          <p:cNvCxnSpPr/>
          <p:nvPr/>
        </p:nvCxnSpPr>
        <p:spPr>
          <a:xfrm>
            <a:off x="6112626" y="662941"/>
            <a:ext cx="0" cy="4267200"/>
          </a:xfrm>
          <a:prstGeom prst="line">
            <a:avLst/>
          </a:prstGeom>
          <a:ln w="28575">
            <a:solidFill>
              <a:srgbClr val="DE4654"/>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6206835" y="65880"/>
            <a:ext cx="3200401" cy="5069654"/>
            <a:chOff x="6172199" y="73846"/>
            <a:chExt cx="3200401" cy="5069654"/>
          </a:xfrm>
        </p:grpSpPr>
        <p:pic>
          <p:nvPicPr>
            <p:cNvPr id="8" name="Picture 7" descr="OPL20U25GSXzBJYl68kk8uQGfFKzs7yb1M4KJWUiLk6ZEvGF+qCIPSnY57AbBFCvTW13.22.161+K4lPs7H94VUqPe2XwIsfPRnrXQE//QTEXxb8/8N4CNc6FpgZahzpTjFhMzSA7T/nHJa11DE8Ng2TP3iAmRczFlmslSuUNOgUeb6yRvs0=">
              <a:extLst>
                <a:ext uri="{FF2B5EF4-FFF2-40B4-BE49-F238E27FC236}">
                  <a16:creationId xmlns:a16="http://schemas.microsoft.com/office/drawing/2014/main" id="{20690A0C-F16A-67A8-EF38-A4C0F995CB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3957416"/>
              <a:ext cx="1066800" cy="1186084"/>
            </a:xfrm>
            <a:prstGeom prst="rect">
              <a:avLst/>
            </a:prstGeom>
          </p:spPr>
        </p:pic>
        <p:sp>
          <p:nvSpPr>
            <p:cNvPr id="9" name="Cloud Callout 8"/>
            <p:cNvSpPr/>
            <p:nvPr/>
          </p:nvSpPr>
          <p:spPr>
            <a:xfrm>
              <a:off x="6172199" y="73846"/>
              <a:ext cx="2927465" cy="3883570"/>
            </a:xfrm>
            <a:prstGeom prst="cloudCallout">
              <a:avLst>
                <a:gd name="adj1" fmla="val 38105"/>
                <a:gd name="adj2" fmla="val 4801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6400800" y="662941"/>
              <a:ext cx="2571400" cy="2677656"/>
            </a:xfrm>
            <a:prstGeom prst="rect">
              <a:avLst/>
            </a:prstGeom>
          </p:spPr>
          <p:txBody>
            <a:bodyPr wrap="square">
              <a:spAutoFit/>
            </a:bodyPr>
            <a:lstStyle/>
            <a:p>
              <a:pPr algn="ct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huống</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mở</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xác</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tất</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cả</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khả</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xảy</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Sơn</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rút</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hay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a:t>
              </a:r>
            </a:p>
          </p:txBody>
        </p:sp>
      </p:grpSp>
    </p:spTree>
    <p:extLst>
      <p:ext uri="{BB962C8B-B14F-4D97-AF65-F5344CB8AC3E}">
        <p14:creationId xmlns:p14="http://schemas.microsoft.com/office/powerpoint/2010/main" val="10586736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234277" y="454668"/>
            <a:ext cx="3237355"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3735374" y="1662149"/>
            <a:ext cx="5865826"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ea typeface="Calibri" panose="020F0502020204030204" pitchFamily="34" charset="0"/>
              </a:rPr>
              <a:t>HÌNH THÀNH KIẾN THỨC</a:t>
            </a:r>
            <a:endParaRPr lang="en-US" sz="3200" dirty="0">
              <a:solidFill>
                <a:prstClr val="black"/>
              </a:solidFill>
            </a:endParaRPr>
          </a:p>
        </p:txBody>
      </p:sp>
      <p:pic>
        <p:nvPicPr>
          <p:cNvPr id="4" name="Hình ảnh 3" descr="Ảnh có chứa văn bản, bảng trắng&#10;&#10;Mô tả được tạo tự động">
            <a:extLst>
              <a:ext uri="{FF2B5EF4-FFF2-40B4-BE49-F238E27FC236}">
                <a16:creationId xmlns:a16="http://schemas.microsoft.com/office/drawing/2014/main" id="{887EE42C-D077-4645-BBF8-B59F43E89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1073" y="2674299"/>
            <a:ext cx="2186740" cy="2186740"/>
          </a:xfrm>
          <a:prstGeom prst="rect">
            <a:avLst/>
          </a:prstGeom>
        </p:spPr>
      </p:pic>
      <p:sp>
        <p:nvSpPr>
          <p:cNvPr id="6" name="Google Shape;157;p20">
            <a:extLst>
              <a:ext uri="{FF2B5EF4-FFF2-40B4-BE49-F238E27FC236}">
                <a16:creationId xmlns:a16="http://schemas.microsoft.com/office/drawing/2014/main" id="{549CE1D0-6956-4876-8361-E0F1378BD373}"/>
              </a:ext>
            </a:extLst>
          </p:cNvPr>
          <p:cNvSpPr/>
          <p:nvPr/>
        </p:nvSpPr>
        <p:spPr>
          <a:xfrm>
            <a:off x="3963976" y="695755"/>
            <a:ext cx="1063185" cy="600576"/>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
        <p:nvSpPr>
          <p:cNvPr id="7" name="Google Shape;163;p20">
            <a:extLst>
              <a:ext uri="{FF2B5EF4-FFF2-40B4-BE49-F238E27FC236}">
                <a16:creationId xmlns:a16="http://schemas.microsoft.com/office/drawing/2014/main" id="{9EF570CD-1298-405C-894A-213B5893CEEA}"/>
              </a:ext>
            </a:extLst>
          </p:cNvPr>
          <p:cNvSpPr/>
          <p:nvPr/>
        </p:nvSpPr>
        <p:spPr>
          <a:xfrm>
            <a:off x="4996984" y="454668"/>
            <a:ext cx="522521" cy="295194"/>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
        <p:nvSpPr>
          <p:cNvPr id="8" name="Google Shape;157;p20">
            <a:extLst>
              <a:ext uri="{FF2B5EF4-FFF2-40B4-BE49-F238E27FC236}">
                <a16:creationId xmlns:a16="http://schemas.microsoft.com/office/drawing/2014/main" id="{73F07BD9-D0A3-45DF-92E3-95CBDA06D588}"/>
              </a:ext>
            </a:extLst>
          </p:cNvPr>
          <p:cNvSpPr/>
          <p:nvPr/>
        </p:nvSpPr>
        <p:spPr>
          <a:xfrm>
            <a:off x="5661293" y="864603"/>
            <a:ext cx="1283501" cy="685007"/>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Tree>
    <p:extLst>
      <p:ext uri="{BB962C8B-B14F-4D97-AF65-F5344CB8AC3E}">
        <p14:creationId xmlns:p14="http://schemas.microsoft.com/office/powerpoint/2010/main" val="21341895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3" presetClass="entr" presetSubtype="16"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14350"/>
            <a:ext cx="6629400" cy="487506"/>
          </a:xfrm>
          <a:prstGeom prst="rect">
            <a:avLst/>
          </a:prstGeom>
        </p:spPr>
        <p:txBody>
          <a:bodyPr wrap="square">
            <a:spAutoFit/>
          </a:bodyPr>
          <a:lstStyle/>
          <a:p>
            <a:pPr algn="just">
              <a:lnSpc>
                <a:spcPct val="107000"/>
              </a:lnSpc>
              <a:spcBef>
                <a:spcPts val="300"/>
              </a:spcBef>
              <a:spcAft>
                <a:spcPts val="3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nghiệm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33400" y="1123950"/>
            <a:ext cx="8458200" cy="2464649"/>
          </a:xfrm>
          <a:prstGeom prst="rect">
            <a:avLst/>
          </a:prstGeom>
        </p:spPr>
        <p:txBody>
          <a:bodyPr wrap="square">
            <a:spAutoFit/>
          </a:bodyPr>
          <a:lstStyle/>
          <a:p>
            <a:pPr algn="just">
              <a:lnSpc>
                <a:spcPct val="115000"/>
              </a:lnSpc>
              <a:spcAft>
                <a:spcPts val="800"/>
              </a:spcAft>
            </a:pPr>
            <a:r>
              <a:rPr lang="en-US" sz="24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4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a:t>
            </a:r>
          </a:p>
          <a:p>
            <a:pPr algn="just">
              <a:lnSpc>
                <a:spcPct val="115000"/>
              </a:lnSpc>
              <a:spcAft>
                <a:spcPts val="800"/>
              </a:spcAft>
            </a:pP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huống</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mở</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em</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hãy</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Sơn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chắc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chắn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rút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phiếu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2 hay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Sơn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rút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phiếu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bất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kì</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thì</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bao</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nhiêu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xảy</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533400" y="3583463"/>
            <a:ext cx="8305800" cy="1033296"/>
          </a:xfrm>
          <a:prstGeom prst="rect">
            <a:avLst/>
          </a:prstGeom>
        </p:spPr>
        <p:txBody>
          <a:bodyPr wrap="square">
            <a:spAutoFit/>
          </a:bodyPr>
          <a:lstStyle/>
          <a:p>
            <a:pPr>
              <a:lnSpc>
                <a:spcPct val="107000"/>
              </a:lnSpc>
              <a:spcAft>
                <a:spcPts val="800"/>
              </a:spcAft>
            </a:pPr>
            <a:r>
              <a:rPr lang="en-US" sz="2400" b="1"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endParaRPr lang="en-US" sz="24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Sơn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chưa</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chắc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rút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phiếu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2.</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533400" y="4536324"/>
            <a:ext cx="8458200" cy="535531"/>
          </a:xfrm>
          <a:prstGeom prst="rect">
            <a:avLst/>
          </a:prstGeom>
        </p:spPr>
        <p:txBody>
          <a:bodyPr wrap="square">
            <a:spAutoFit/>
          </a:bodyPr>
          <a:lstStyle/>
          <a:p>
            <a:pPr algn="just">
              <a:lnSpc>
                <a:spcPct val="120000"/>
              </a:lnSpc>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Sơn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rút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phiếu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bất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kì</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thì</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20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xảy</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ra.</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03530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295400" y="742949"/>
            <a:ext cx="4606635" cy="4400551"/>
            <a:chOff x="1295400" y="742949"/>
            <a:chExt cx="4606635" cy="4400551"/>
          </a:xfrm>
        </p:grpSpPr>
        <p:grpSp>
          <p:nvGrpSpPr>
            <p:cNvPr id="4" name="Group 3"/>
            <p:cNvGrpSpPr/>
            <p:nvPr/>
          </p:nvGrpSpPr>
          <p:grpSpPr>
            <a:xfrm>
              <a:off x="1295400" y="742949"/>
              <a:ext cx="4606635" cy="4400551"/>
              <a:chOff x="6224277" y="315891"/>
              <a:chExt cx="3148323" cy="4827609"/>
            </a:xfrm>
          </p:grpSpPr>
          <p:pic>
            <p:nvPicPr>
              <p:cNvPr id="5" name="Picture 4" descr="OPL20U25GSXzBJYl68kk8uQGfFKzs7yb1M4KJWUiLk6ZEvGF+qCIPSnY57AbBFCvTW13.22.161+K4lPs7H94VUqPe2XwIsfPRnrXQE//QTEXxb8/8N4CNc6FpgZahzpTjFhMzSA7T/nHJa11DE8Ng2TP3iAmRczFlmslSuUNOgUeb6yRvs0=">
                <a:extLst>
                  <a:ext uri="{FF2B5EF4-FFF2-40B4-BE49-F238E27FC236}">
                    <a16:creationId xmlns:a16="http://schemas.microsoft.com/office/drawing/2014/main" id="{20690A0C-F16A-67A8-EF38-A4C0F995CB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800" y="3957416"/>
                <a:ext cx="1066800" cy="1186084"/>
              </a:xfrm>
              <a:prstGeom prst="rect">
                <a:avLst/>
              </a:prstGeom>
            </p:spPr>
          </p:pic>
          <p:sp>
            <p:nvSpPr>
              <p:cNvPr id="6" name="Cloud Callout 5"/>
              <p:cNvSpPr/>
              <p:nvPr/>
            </p:nvSpPr>
            <p:spPr>
              <a:xfrm>
                <a:off x="6224277" y="315891"/>
                <a:ext cx="2812187" cy="2842229"/>
              </a:xfrm>
              <a:prstGeom prst="cloudCallout">
                <a:avLst>
                  <a:gd name="adj1" fmla="val 37701"/>
                  <a:gd name="adj2" fmla="val 7432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8" name="Rectangle 7"/>
            <p:cNvSpPr/>
            <p:nvPr/>
          </p:nvSpPr>
          <p:spPr>
            <a:xfrm>
              <a:off x="1752600" y="1200150"/>
              <a:ext cx="3352800" cy="1673022"/>
            </a:xfrm>
            <a:prstGeom prst="rect">
              <a:avLst/>
            </a:prstGeom>
          </p:spPr>
          <p:txBody>
            <a:bodyPr wrap="square">
              <a:spAutoFit/>
            </a:bodyPr>
            <a:lstStyle/>
            <a:p>
              <a:pPr algn="just">
                <a:lnSpc>
                  <a:spcPct val="107000"/>
                </a:lnSpc>
                <a:spcBef>
                  <a:spcPts val="300"/>
                </a:spcBef>
                <a:spcAft>
                  <a:spcPts val="300"/>
                </a:spcAft>
              </a:pP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Ta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 hay </a:t>
              </a:r>
              <a:r>
                <a:rPr lang="en-US" sz="2400" dirty="0" err="1">
                  <a:solidFill>
                    <a:srgbClr val="660066"/>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660066"/>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660066"/>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0" name="Rectangle 9"/>
          <p:cNvSpPr/>
          <p:nvPr/>
        </p:nvSpPr>
        <p:spPr>
          <a:xfrm>
            <a:off x="381000" y="831203"/>
            <a:ext cx="8305800" cy="2410916"/>
          </a:xfrm>
          <a:prstGeom prst="rect">
            <a:avLst/>
          </a:prstGeom>
        </p:spPr>
        <p:txBody>
          <a:bodyPr wrap="square">
            <a:spAutoFit/>
          </a:bodyPr>
          <a:lstStyle/>
          <a:p>
            <a:pPr algn="just">
              <a:lnSpc>
                <a:spcPct val="120000"/>
              </a:lnSpc>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u="sng"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Lưu</a:t>
            </a:r>
            <a:r>
              <a:rPr lang="en-US" sz="2400" u="sng"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ý</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Trong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tế</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gặp</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mà</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chúng</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20000"/>
              </a:lnSpc>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Tuy</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xác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tất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xảy</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gọi</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tắt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46498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328" y="590550"/>
            <a:ext cx="6058272" cy="2743315"/>
          </a:xfrm>
          <a:prstGeom prst="rect">
            <a:avLst/>
          </a:prstGeom>
        </p:spPr>
        <p:txBody>
          <a:bodyPr wrap="square">
            <a:spAutoFit/>
          </a:bodyPr>
          <a:lstStyle/>
          <a:p>
            <a:pPr algn="just">
              <a:lnSpc>
                <a:spcPct val="115000"/>
              </a:lnSpc>
              <a:spcAft>
                <a:spcPts val="800"/>
              </a:spcAft>
            </a:pPr>
            <a:r>
              <a:rPr lang="en-US" sz="24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 </a:t>
            </a:r>
            <a:r>
              <a:rPr lang="en-US" sz="2400" b="1"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Ví</a:t>
            </a:r>
            <a:r>
              <a:rPr lang="en-US" sz="24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a:t>
            </a:r>
            <a:r>
              <a:rPr lang="en-US" sz="24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(SGK/Tr60)</a:t>
            </a:r>
          </a:p>
          <a:p>
            <a:pPr algn="just">
              <a:lnSpc>
                <a:spcPct val="115000"/>
              </a:lnSpc>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hộp</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đựng</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5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cầu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màu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xanh</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1; 2; 3; 4; 5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4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cầu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màu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đỏ</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1; 2; 3; 4.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Lấy</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ngẫu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cầu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hộp</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Liệt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kê</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tất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này</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bao</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nhiêu</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6781800" y="1674440"/>
            <a:ext cx="2143424" cy="1000265"/>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1714272246"/>
              </p:ext>
            </p:extLst>
          </p:nvPr>
        </p:nvGraphicFramePr>
        <p:xfrm>
          <a:off x="5130800" y="2908300"/>
          <a:ext cx="914400" cy="198438"/>
        </p:xfrm>
        <a:graphic>
          <a:graphicData uri="http://schemas.openxmlformats.org/presentationml/2006/ole">
            <mc:AlternateContent xmlns:mc="http://schemas.openxmlformats.org/markup-compatibility/2006">
              <mc:Choice xmlns:v="urn:schemas-microsoft-com:vml" Requires="v">
                <p:oleObj spid="_x0000_s1035" name="Equation" r:id="rId4" imgW="914400" imgH="198720" progId="Equation.DSMT4">
                  <p:embed/>
                </p:oleObj>
              </mc:Choice>
              <mc:Fallback>
                <p:oleObj name="Equation" r:id="rId4" imgW="914400" imgH="198720" progId="Equation.DSMT4">
                  <p:embed/>
                  <p:pic>
                    <p:nvPicPr>
                      <p:cNvPr id="0" name=""/>
                      <p:cNvPicPr/>
                      <p:nvPr/>
                    </p:nvPicPr>
                    <p:blipFill>
                      <a:blip r:embed="rId5"/>
                      <a:stretch>
                        <a:fillRect/>
                      </a:stretch>
                    </p:blipFill>
                    <p:spPr>
                      <a:xfrm>
                        <a:off x="5130800" y="2908300"/>
                        <a:ext cx="914400" cy="198438"/>
                      </a:xfrm>
                      <a:prstGeom prst="rect">
                        <a:avLst/>
                      </a:prstGeom>
                    </p:spPr>
                  </p:pic>
                </p:oleObj>
              </mc:Fallback>
            </mc:AlternateContent>
          </a:graphicData>
        </a:graphic>
      </p:graphicFrame>
    </p:spTree>
    <p:extLst>
      <p:ext uri="{BB962C8B-B14F-4D97-AF65-F5344CB8AC3E}">
        <p14:creationId xmlns:p14="http://schemas.microsoft.com/office/powerpoint/2010/main" val="848557306"/>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 name="ISPRING_SLIDE_INDENT_LEVEL" val="0"/>
  <p:tag name="ISPRING_CUSTOM_TIMING_USED" val="1"/>
  <p:tag name="GENSWF_SLIDE_TITLE" val="TỰA BÀI"/>
  <p:tag name="ISPRING_PRESENTER_ID" val="{7257E5D0-9D30-4FF0-97B0-8B144157FD3C}"/>
  <p:tag name="ISPRING_SLIDE_ID_2" val="{86E28706-79C3-4FF9-A642-6C9FBFB2000F}"/>
  <p:tag name="GENSWF_ADVANCE_TIME" val="4.18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2522</TotalTime>
  <Words>3521</Words>
  <Application>Microsoft Office PowerPoint</Application>
  <PresentationFormat>On-screen Show (16:9)</PresentationFormat>
  <Paragraphs>211</Paragraphs>
  <Slides>38</Slides>
  <Notes>11</Notes>
  <HiddenSlides>0</HiddenSlides>
  <MMClips>5</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38</vt:i4>
      </vt:variant>
    </vt:vector>
  </HeadingPairs>
  <TitlesOfParts>
    <vt:vector size="52" baseType="lpstr">
      <vt:lpstr>Arial</vt:lpstr>
      <vt:lpstr>Calibri</vt:lpstr>
      <vt:lpstr>Calibri Light</vt:lpstr>
      <vt:lpstr>Cambria Math</vt:lpstr>
      <vt:lpstr>Palatino Linotype</vt:lpstr>
      <vt:lpstr>Symbol</vt:lpstr>
      <vt:lpstr>Times New Roman</vt:lpstr>
      <vt:lpstr>Tw Cen MT</vt:lpstr>
      <vt:lpstr>Wingdings</vt:lpstr>
      <vt:lpstr>Custom Design</vt:lpstr>
      <vt:lpstr>2_Office Theme</vt:lpstr>
      <vt:lpstr>3_Office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LUẬT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Admin</dc:creator>
  <dc:description>9Slide.vn</dc:description>
  <cp:lastModifiedBy>Administrator</cp:lastModifiedBy>
  <cp:revision>417</cp:revision>
  <dcterms:created xsi:type="dcterms:W3CDTF">2021-07-22T17:31:00Z</dcterms:created>
  <dcterms:modified xsi:type="dcterms:W3CDTF">2023-08-07T14:09:08Z</dcterms:modified>
  <cp:category>9Slide.vn</cp:category>
</cp:coreProperties>
</file>