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3" r:id="rId1"/>
  </p:sldMasterIdLst>
  <p:notesMasterIdLst>
    <p:notesMasterId r:id="rId30"/>
  </p:notesMasterIdLst>
  <p:sldIdLst>
    <p:sldId id="308" r:id="rId2"/>
    <p:sldId id="307" r:id="rId3"/>
    <p:sldId id="312" r:id="rId4"/>
    <p:sldId id="314" r:id="rId5"/>
    <p:sldId id="310" r:id="rId6"/>
    <p:sldId id="315" r:id="rId7"/>
    <p:sldId id="317" r:id="rId8"/>
    <p:sldId id="320" r:id="rId9"/>
    <p:sldId id="316" r:id="rId10"/>
    <p:sldId id="326" r:id="rId11"/>
    <p:sldId id="322" r:id="rId12"/>
    <p:sldId id="330" r:id="rId13"/>
    <p:sldId id="327" r:id="rId14"/>
    <p:sldId id="328" r:id="rId15"/>
    <p:sldId id="329" r:id="rId16"/>
    <p:sldId id="332" r:id="rId17"/>
    <p:sldId id="278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259" r:id="rId29"/>
  </p:sldIdLst>
  <p:sldSz cx="9144000" cy="5143500" type="screen16x9"/>
  <p:notesSz cx="6858000" cy="9144000"/>
  <p:embeddedFontLst>
    <p:embeddedFont>
      <p:font typeface="Dancing Script" charset="0"/>
      <p:regular r:id="rId31"/>
      <p:bold r:id="rId32"/>
    </p:embeddedFont>
    <p:embeddedFont>
      <p:font typeface="Delius Swash Caps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26202CF-5020-4A5F-AFA0-47A61026A850}">
  <a:tblStyle styleId="{726202CF-5020-4A5F-AFA0-47A61026A8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500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1C-45A4-A1E4-B205347E5FC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300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1C-45A4-A1E4-B205347E5FC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500</a:t>
                    </a:r>
                    <a:endParaRPr lang="en-US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51C-45A4-A1E4-B205347E5FC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51C-45A4-A1E4-B205347E5FC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200</a:t>
                    </a:r>
                    <a:endParaRPr lang="en-US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1C-45A4-A1E4-B205347E5FC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300</a:t>
                    </a:r>
                    <a:endParaRPr lang="en-US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51C-45A4-A1E4-B205347E5FC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1000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51C-45A4-A1E4-B205347E5FCA}"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10</c:v>
                </c:pt>
                <c:pt idx="1">
                  <c:v>Chia đôi</c:v>
                </c:pt>
                <c:pt idx="2">
                  <c:v>50</c:v>
                </c:pt>
                <c:pt idx="3">
                  <c:v>Thêm lượt</c:v>
                </c:pt>
                <c:pt idx="4">
                  <c:v>40</c:v>
                </c:pt>
                <c:pt idx="5">
                  <c:v>20</c:v>
                </c:pt>
                <c:pt idx="6">
                  <c:v>Nhân đôi</c:v>
                </c:pt>
                <c:pt idx="7">
                  <c:v>Mất lượt</c:v>
                </c:pt>
                <c:pt idx="8">
                  <c:v>30</c:v>
                </c:pt>
                <c:pt idx="9">
                  <c:v>Mất điểm</c:v>
                </c:pt>
                <c:pt idx="10">
                  <c:v>100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51C-45A4-A1E4-B205347E5FCA}"/>
            </c:ext>
          </c:extLst>
        </c:ser>
        <c:dLbls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400" b="1" cap="none" spc="0">
          <a:ln w="10541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solidFill>
            <a:schemeClr val="tx1"/>
          </a:solidFill>
          <a:effectLst/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1E-4600-9A94-2DCC5D30846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1E-4600-9A94-2DCC5D30846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51E-4600-9A94-2DCC5D30846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1E-4600-9A94-2DCC5D30846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1E-4600-9A94-2DCC5D30846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51E-4600-9A94-2DCC5D30846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51E-4600-9A94-2DCC5D30846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vi-VN" dirty="0" err="1" smtClean="0"/>
                      <a:t>Mất</a:t>
                    </a:r>
                    <a:r>
                      <a:rPr lang="vi-VN" baseline="0" dirty="0" smtClean="0"/>
                      <a:t> </a:t>
                    </a:r>
                    <a:r>
                      <a:rPr lang="vi-VN" baseline="0" dirty="0" err="1" smtClean="0"/>
                      <a:t>lượt</a:t>
                    </a:r>
                    <a:endParaRPr lang="vi-VN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1E-4600-9A94-2DCC5D308467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51E-4600-9A94-2DCC5D30846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vi-VN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1E-4600-9A94-2DCC5D30846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1E-4600-9A94-2DCC5D308467}"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Mất lượt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51E-4600-9A94-2DCC5D308467}"/>
            </c:ext>
          </c:extLst>
        </c:ser>
        <c:dLbls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400" b="1" cap="none" spc="0">
          <a:ln w="10541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solidFill>
            <a:schemeClr val="tx1"/>
          </a:solidFill>
          <a:effectLst/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905276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415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Quạt</a:t>
            </a:r>
            <a:r>
              <a:rPr lang="en-US" dirty="0" smtClean="0"/>
              <a:t> q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" name="Google Shape;3468;gd1982dd69e_0_22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9" name="Google Shape;3469;gd1982dd69e_0_22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108c4d3baac_3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108c4d3baac_3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8"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" name="Google Shape;717;p18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718" name="Google Shape;718;p18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8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8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8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8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8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8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8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8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8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8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8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8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8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8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8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8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8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8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8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8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8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8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8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8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3" name="Google Shape;743;p18"/>
          <p:cNvSpPr txBox="1">
            <a:spLocks noGrp="1"/>
          </p:cNvSpPr>
          <p:nvPr>
            <p:ph type="title"/>
          </p:nvPr>
        </p:nvSpPr>
        <p:spPr>
          <a:xfrm>
            <a:off x="1307350" y="1461276"/>
            <a:ext cx="29553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3100" b="1">
                <a:highlight>
                  <a:schemeClr val="dk2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sp>
        <p:nvSpPr>
          <p:cNvPr id="744" name="Google Shape;744;p18"/>
          <p:cNvSpPr txBox="1">
            <a:spLocks noGrp="1"/>
          </p:cNvSpPr>
          <p:nvPr>
            <p:ph type="subTitle" idx="1"/>
          </p:nvPr>
        </p:nvSpPr>
        <p:spPr>
          <a:xfrm>
            <a:off x="1307356" y="2050887"/>
            <a:ext cx="2955300" cy="21573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5" name="Google Shape;745;p18"/>
          <p:cNvSpPr txBox="1">
            <a:spLocks noGrp="1"/>
          </p:cNvSpPr>
          <p:nvPr>
            <p:ph type="title" idx="2"/>
          </p:nvPr>
        </p:nvSpPr>
        <p:spPr>
          <a:xfrm>
            <a:off x="4881355" y="1461276"/>
            <a:ext cx="29553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3100" b="1">
                <a:highlight>
                  <a:schemeClr val="dk2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sp>
        <p:nvSpPr>
          <p:cNvPr id="746" name="Google Shape;746;p18"/>
          <p:cNvSpPr txBox="1">
            <a:spLocks noGrp="1"/>
          </p:cNvSpPr>
          <p:nvPr>
            <p:ph type="subTitle" idx="3"/>
          </p:nvPr>
        </p:nvSpPr>
        <p:spPr>
          <a:xfrm>
            <a:off x="4881350" y="2050887"/>
            <a:ext cx="2955300" cy="21573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7" name="Google Shape;747;p18"/>
          <p:cNvSpPr txBox="1">
            <a:spLocks noGrp="1"/>
          </p:cNvSpPr>
          <p:nvPr>
            <p:ph type="title" idx="4"/>
          </p:nvPr>
        </p:nvSpPr>
        <p:spPr>
          <a:xfrm>
            <a:off x="713225" y="539000"/>
            <a:ext cx="7717500" cy="4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sp>
        <p:nvSpPr>
          <p:cNvPr id="748" name="Google Shape;748;p18"/>
          <p:cNvSpPr/>
          <p:nvPr/>
        </p:nvSpPr>
        <p:spPr>
          <a:xfrm>
            <a:off x="8703638" y="334760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18"/>
          <p:cNvSpPr/>
          <p:nvPr/>
        </p:nvSpPr>
        <p:spPr>
          <a:xfrm>
            <a:off x="7335888" y="850238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18"/>
          <p:cNvSpPr/>
          <p:nvPr/>
        </p:nvSpPr>
        <p:spPr>
          <a:xfrm>
            <a:off x="292600" y="2753350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18"/>
          <p:cNvSpPr/>
          <p:nvPr/>
        </p:nvSpPr>
        <p:spPr>
          <a:xfrm>
            <a:off x="2749550" y="4844863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18"/>
          <p:cNvSpPr/>
          <p:nvPr/>
        </p:nvSpPr>
        <p:spPr>
          <a:xfrm>
            <a:off x="374625" y="1053650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18"/>
          <p:cNvSpPr/>
          <p:nvPr/>
        </p:nvSpPr>
        <p:spPr>
          <a:xfrm>
            <a:off x="640900" y="4609863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4" name="Google Shape;754;p18"/>
          <p:cNvGrpSpPr/>
          <p:nvPr/>
        </p:nvGrpSpPr>
        <p:grpSpPr>
          <a:xfrm>
            <a:off x="5032475" y="4607963"/>
            <a:ext cx="311900" cy="314700"/>
            <a:chOff x="8571050" y="1873050"/>
            <a:chExt cx="311900" cy="314700"/>
          </a:xfrm>
        </p:grpSpPr>
        <p:sp>
          <p:nvSpPr>
            <p:cNvPr id="755" name="Google Shape;755;p18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8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8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8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9" name="Google Shape;759;p18"/>
          <p:cNvGrpSpPr/>
          <p:nvPr/>
        </p:nvGrpSpPr>
        <p:grpSpPr>
          <a:xfrm>
            <a:off x="2024509" y="539008"/>
            <a:ext cx="686239" cy="223927"/>
            <a:chOff x="3798300" y="2287225"/>
            <a:chExt cx="730975" cy="238525"/>
          </a:xfrm>
        </p:grpSpPr>
        <p:sp>
          <p:nvSpPr>
            <p:cNvPr id="760" name="Google Shape;760;p18"/>
            <p:cNvSpPr/>
            <p:nvPr/>
          </p:nvSpPr>
          <p:spPr>
            <a:xfrm>
              <a:off x="3798300" y="2287225"/>
              <a:ext cx="722625" cy="238525"/>
            </a:xfrm>
            <a:custGeom>
              <a:avLst/>
              <a:gdLst/>
              <a:ahLst/>
              <a:cxnLst/>
              <a:rect l="l" t="t" r="r" b="b"/>
              <a:pathLst>
                <a:path w="28905" h="9541" extrusionOk="0">
                  <a:moveTo>
                    <a:pt x="5536" y="982"/>
                  </a:moveTo>
                  <a:cubicBezTo>
                    <a:pt x="5554" y="982"/>
                    <a:pt x="5571" y="986"/>
                    <a:pt x="5588" y="995"/>
                  </a:cubicBezTo>
                  <a:cubicBezTo>
                    <a:pt x="5821" y="1129"/>
                    <a:pt x="5588" y="2096"/>
                    <a:pt x="5554" y="2263"/>
                  </a:cubicBezTo>
                  <a:cubicBezTo>
                    <a:pt x="5421" y="3164"/>
                    <a:pt x="5154" y="4064"/>
                    <a:pt x="4754" y="4932"/>
                  </a:cubicBezTo>
                  <a:cubicBezTo>
                    <a:pt x="4706" y="5042"/>
                    <a:pt x="4649" y="5168"/>
                    <a:pt x="4585" y="5303"/>
                  </a:cubicBezTo>
                  <a:lnTo>
                    <a:pt x="4585" y="5303"/>
                  </a:lnTo>
                  <a:cubicBezTo>
                    <a:pt x="4305" y="4192"/>
                    <a:pt x="4401" y="2999"/>
                    <a:pt x="4887" y="1929"/>
                  </a:cubicBezTo>
                  <a:cubicBezTo>
                    <a:pt x="4949" y="1743"/>
                    <a:pt x="5299" y="982"/>
                    <a:pt x="5536" y="982"/>
                  </a:cubicBezTo>
                  <a:close/>
                  <a:moveTo>
                    <a:pt x="13440" y="2437"/>
                  </a:moveTo>
                  <a:cubicBezTo>
                    <a:pt x="13700" y="2437"/>
                    <a:pt x="13943" y="2626"/>
                    <a:pt x="13994" y="2930"/>
                  </a:cubicBezTo>
                  <a:cubicBezTo>
                    <a:pt x="14127" y="3564"/>
                    <a:pt x="13760" y="4331"/>
                    <a:pt x="13493" y="4865"/>
                  </a:cubicBezTo>
                  <a:cubicBezTo>
                    <a:pt x="13311" y="5270"/>
                    <a:pt x="13092" y="5663"/>
                    <a:pt x="12843" y="6037"/>
                  </a:cubicBezTo>
                  <a:lnTo>
                    <a:pt x="12843" y="6037"/>
                  </a:lnTo>
                  <a:cubicBezTo>
                    <a:pt x="12692" y="5943"/>
                    <a:pt x="12561" y="5822"/>
                    <a:pt x="12459" y="5665"/>
                  </a:cubicBezTo>
                  <a:cubicBezTo>
                    <a:pt x="12059" y="5032"/>
                    <a:pt x="12226" y="3964"/>
                    <a:pt x="12459" y="3297"/>
                  </a:cubicBezTo>
                  <a:cubicBezTo>
                    <a:pt x="12559" y="2930"/>
                    <a:pt x="12826" y="2630"/>
                    <a:pt x="13193" y="2496"/>
                  </a:cubicBezTo>
                  <a:cubicBezTo>
                    <a:pt x="13273" y="2456"/>
                    <a:pt x="13358" y="2437"/>
                    <a:pt x="13440" y="2437"/>
                  </a:cubicBezTo>
                  <a:close/>
                  <a:moveTo>
                    <a:pt x="5662" y="0"/>
                  </a:moveTo>
                  <a:cubicBezTo>
                    <a:pt x="5196" y="0"/>
                    <a:pt x="4695" y="361"/>
                    <a:pt x="4420" y="762"/>
                  </a:cubicBezTo>
                  <a:cubicBezTo>
                    <a:pt x="3887" y="1629"/>
                    <a:pt x="3553" y="2630"/>
                    <a:pt x="3486" y="3664"/>
                  </a:cubicBezTo>
                  <a:cubicBezTo>
                    <a:pt x="3422" y="4617"/>
                    <a:pt x="3600" y="5555"/>
                    <a:pt x="3986" y="6397"/>
                  </a:cubicBezTo>
                  <a:lnTo>
                    <a:pt x="3986" y="6397"/>
                  </a:lnTo>
                  <a:cubicBezTo>
                    <a:pt x="3401" y="7331"/>
                    <a:pt x="2595" y="8245"/>
                    <a:pt x="1710" y="8245"/>
                  </a:cubicBezTo>
                  <a:cubicBezTo>
                    <a:pt x="1441" y="8245"/>
                    <a:pt x="1164" y="8161"/>
                    <a:pt x="884" y="7967"/>
                  </a:cubicBezTo>
                  <a:cubicBezTo>
                    <a:pt x="801" y="7912"/>
                    <a:pt x="719" y="7888"/>
                    <a:pt x="642" y="7888"/>
                  </a:cubicBezTo>
                  <a:cubicBezTo>
                    <a:pt x="256" y="7888"/>
                    <a:pt x="0" y="8495"/>
                    <a:pt x="417" y="8801"/>
                  </a:cubicBezTo>
                  <a:lnTo>
                    <a:pt x="417" y="8768"/>
                  </a:lnTo>
                  <a:cubicBezTo>
                    <a:pt x="839" y="9054"/>
                    <a:pt x="1255" y="9176"/>
                    <a:pt x="1657" y="9176"/>
                  </a:cubicBezTo>
                  <a:cubicBezTo>
                    <a:pt x="2767" y="9176"/>
                    <a:pt x="3767" y="8243"/>
                    <a:pt x="4484" y="7268"/>
                  </a:cubicBezTo>
                  <a:lnTo>
                    <a:pt x="4484" y="7268"/>
                  </a:lnTo>
                  <a:cubicBezTo>
                    <a:pt x="4859" y="7805"/>
                    <a:pt x="5331" y="8281"/>
                    <a:pt x="5888" y="8668"/>
                  </a:cubicBezTo>
                  <a:cubicBezTo>
                    <a:pt x="6737" y="9246"/>
                    <a:pt x="7733" y="9540"/>
                    <a:pt x="8733" y="9540"/>
                  </a:cubicBezTo>
                  <a:cubicBezTo>
                    <a:pt x="9579" y="9540"/>
                    <a:pt x="10427" y="9329"/>
                    <a:pt x="11192" y="8901"/>
                  </a:cubicBezTo>
                  <a:cubicBezTo>
                    <a:pt x="11962" y="8461"/>
                    <a:pt x="12614" y="7858"/>
                    <a:pt x="13161" y="7165"/>
                  </a:cubicBezTo>
                  <a:lnTo>
                    <a:pt x="13161" y="7165"/>
                  </a:lnTo>
                  <a:cubicBezTo>
                    <a:pt x="13594" y="7281"/>
                    <a:pt x="14053" y="7312"/>
                    <a:pt x="14505" y="7312"/>
                  </a:cubicBezTo>
                  <a:cubicBezTo>
                    <a:pt x="14693" y="7312"/>
                    <a:pt x="14879" y="7306"/>
                    <a:pt x="15061" y="7300"/>
                  </a:cubicBezTo>
                  <a:cubicBezTo>
                    <a:pt x="16496" y="7200"/>
                    <a:pt x="17930" y="7100"/>
                    <a:pt x="19364" y="7000"/>
                  </a:cubicBezTo>
                  <a:lnTo>
                    <a:pt x="28304" y="6433"/>
                  </a:lnTo>
                  <a:cubicBezTo>
                    <a:pt x="28894" y="6400"/>
                    <a:pt x="28904" y="5498"/>
                    <a:pt x="28335" y="5498"/>
                  </a:cubicBezTo>
                  <a:cubicBezTo>
                    <a:pt x="28325" y="5498"/>
                    <a:pt x="28315" y="5498"/>
                    <a:pt x="28304" y="5499"/>
                  </a:cubicBezTo>
                  <a:lnTo>
                    <a:pt x="16662" y="6266"/>
                  </a:lnTo>
                  <a:cubicBezTo>
                    <a:pt x="16009" y="6320"/>
                    <a:pt x="15333" y="6375"/>
                    <a:pt x="14653" y="6375"/>
                  </a:cubicBezTo>
                  <a:cubicBezTo>
                    <a:pt x="14500" y="6375"/>
                    <a:pt x="14347" y="6372"/>
                    <a:pt x="14194" y="6366"/>
                  </a:cubicBezTo>
                  <a:cubicBezTo>
                    <a:pt x="14053" y="6358"/>
                    <a:pt x="13902" y="6346"/>
                    <a:pt x="13749" y="6326"/>
                  </a:cubicBezTo>
                  <a:lnTo>
                    <a:pt x="13749" y="6326"/>
                  </a:lnTo>
                  <a:cubicBezTo>
                    <a:pt x="14094" y="5773"/>
                    <a:pt x="14385" y="5188"/>
                    <a:pt x="14628" y="4598"/>
                  </a:cubicBezTo>
                  <a:cubicBezTo>
                    <a:pt x="14928" y="3831"/>
                    <a:pt x="15161" y="2863"/>
                    <a:pt x="14661" y="2130"/>
                  </a:cubicBezTo>
                  <a:cubicBezTo>
                    <a:pt x="14353" y="1719"/>
                    <a:pt x="13880" y="1497"/>
                    <a:pt x="13391" y="1497"/>
                  </a:cubicBezTo>
                  <a:cubicBezTo>
                    <a:pt x="13086" y="1497"/>
                    <a:pt x="12775" y="1583"/>
                    <a:pt x="12493" y="1763"/>
                  </a:cubicBezTo>
                  <a:cubicBezTo>
                    <a:pt x="11659" y="2296"/>
                    <a:pt x="11425" y="3364"/>
                    <a:pt x="11325" y="4298"/>
                  </a:cubicBezTo>
                  <a:cubicBezTo>
                    <a:pt x="11259" y="5232"/>
                    <a:pt x="11459" y="6199"/>
                    <a:pt x="12293" y="6766"/>
                  </a:cubicBezTo>
                  <a:cubicBezTo>
                    <a:pt x="12293" y="6767"/>
                    <a:pt x="12294" y="6767"/>
                    <a:pt x="12295" y="6768"/>
                  </a:cubicBezTo>
                  <a:lnTo>
                    <a:pt x="12295" y="6768"/>
                  </a:lnTo>
                  <a:cubicBezTo>
                    <a:pt x="11382" y="7799"/>
                    <a:pt x="10156" y="8635"/>
                    <a:pt x="8770" y="8635"/>
                  </a:cubicBezTo>
                  <a:cubicBezTo>
                    <a:pt x="8744" y="8635"/>
                    <a:pt x="8717" y="8635"/>
                    <a:pt x="8690" y="8634"/>
                  </a:cubicBezTo>
                  <a:cubicBezTo>
                    <a:pt x="7189" y="8601"/>
                    <a:pt x="5821" y="7767"/>
                    <a:pt x="5054" y="6499"/>
                  </a:cubicBezTo>
                  <a:cubicBezTo>
                    <a:pt x="5044" y="6481"/>
                    <a:pt x="5034" y="6462"/>
                    <a:pt x="5024" y="6443"/>
                  </a:cubicBezTo>
                  <a:lnTo>
                    <a:pt x="5024" y="6443"/>
                  </a:lnTo>
                  <a:cubicBezTo>
                    <a:pt x="5046" y="6406"/>
                    <a:pt x="5067" y="6369"/>
                    <a:pt x="5087" y="6333"/>
                  </a:cubicBezTo>
                  <a:cubicBezTo>
                    <a:pt x="5655" y="5365"/>
                    <a:pt x="6055" y="4331"/>
                    <a:pt x="6322" y="3264"/>
                  </a:cubicBezTo>
                  <a:cubicBezTo>
                    <a:pt x="6422" y="2763"/>
                    <a:pt x="6488" y="2263"/>
                    <a:pt x="6555" y="1763"/>
                  </a:cubicBezTo>
                  <a:cubicBezTo>
                    <a:pt x="6655" y="1296"/>
                    <a:pt x="6589" y="862"/>
                    <a:pt x="6388" y="428"/>
                  </a:cubicBezTo>
                  <a:cubicBezTo>
                    <a:pt x="6192" y="122"/>
                    <a:pt x="5933" y="0"/>
                    <a:pt x="5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8"/>
            <p:cNvSpPr/>
            <p:nvPr/>
          </p:nvSpPr>
          <p:spPr>
            <a:xfrm>
              <a:off x="4418700" y="2374225"/>
              <a:ext cx="110575" cy="120525"/>
            </a:xfrm>
            <a:custGeom>
              <a:avLst/>
              <a:gdLst/>
              <a:ahLst/>
              <a:cxnLst/>
              <a:rect l="l" t="t" r="r" b="b"/>
              <a:pathLst>
                <a:path w="4423" h="4821" extrusionOk="0">
                  <a:moveTo>
                    <a:pt x="940" y="1"/>
                  </a:moveTo>
                  <a:cubicBezTo>
                    <a:pt x="819" y="1"/>
                    <a:pt x="703" y="51"/>
                    <a:pt x="619" y="151"/>
                  </a:cubicBezTo>
                  <a:cubicBezTo>
                    <a:pt x="419" y="317"/>
                    <a:pt x="419" y="618"/>
                    <a:pt x="619" y="784"/>
                  </a:cubicBezTo>
                  <a:lnTo>
                    <a:pt x="619" y="851"/>
                  </a:lnTo>
                  <a:cubicBezTo>
                    <a:pt x="1345" y="1473"/>
                    <a:pt x="2111" y="2035"/>
                    <a:pt x="2918" y="2552"/>
                  </a:cubicBezTo>
                  <a:lnTo>
                    <a:pt x="2918" y="2552"/>
                  </a:lnTo>
                  <a:lnTo>
                    <a:pt x="453" y="3953"/>
                  </a:lnTo>
                  <a:cubicBezTo>
                    <a:pt x="1" y="4207"/>
                    <a:pt x="266" y="4820"/>
                    <a:pt x="682" y="4820"/>
                  </a:cubicBezTo>
                  <a:cubicBezTo>
                    <a:pt x="757" y="4820"/>
                    <a:pt x="838" y="4800"/>
                    <a:pt x="920" y="4754"/>
                  </a:cubicBezTo>
                  <a:lnTo>
                    <a:pt x="4122" y="2986"/>
                  </a:lnTo>
                  <a:cubicBezTo>
                    <a:pt x="4422" y="2786"/>
                    <a:pt x="4422" y="2319"/>
                    <a:pt x="4122" y="2152"/>
                  </a:cubicBezTo>
                  <a:cubicBezTo>
                    <a:pt x="3088" y="1552"/>
                    <a:pt x="2154" y="884"/>
                    <a:pt x="1286" y="151"/>
                  </a:cubicBezTo>
                  <a:cubicBezTo>
                    <a:pt x="1186" y="51"/>
                    <a:pt x="1061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2" name="Google Shape;762;p18"/>
          <p:cNvGrpSpPr/>
          <p:nvPr/>
        </p:nvGrpSpPr>
        <p:grpSpPr>
          <a:xfrm>
            <a:off x="8157895" y="4685773"/>
            <a:ext cx="545748" cy="159103"/>
            <a:chOff x="5393300" y="2420750"/>
            <a:chExt cx="581325" cy="169475"/>
          </a:xfrm>
        </p:grpSpPr>
        <p:sp>
          <p:nvSpPr>
            <p:cNvPr id="763" name="Google Shape;763;p18"/>
            <p:cNvSpPr/>
            <p:nvPr/>
          </p:nvSpPr>
          <p:spPr>
            <a:xfrm>
              <a:off x="5393300" y="2420750"/>
              <a:ext cx="581325" cy="169475"/>
            </a:xfrm>
            <a:custGeom>
              <a:avLst/>
              <a:gdLst/>
              <a:ahLst/>
              <a:cxnLst/>
              <a:rect l="l" t="t" r="r" b="b"/>
              <a:pathLst>
                <a:path w="23253" h="6779" extrusionOk="0">
                  <a:moveTo>
                    <a:pt x="13116" y="2293"/>
                  </a:moveTo>
                  <a:cubicBezTo>
                    <a:pt x="13135" y="2304"/>
                    <a:pt x="13154" y="2315"/>
                    <a:pt x="13172" y="2326"/>
                  </a:cubicBezTo>
                  <a:cubicBezTo>
                    <a:pt x="13906" y="2759"/>
                    <a:pt x="14573" y="3560"/>
                    <a:pt x="14440" y="4494"/>
                  </a:cubicBezTo>
                  <a:cubicBezTo>
                    <a:pt x="14374" y="4890"/>
                    <a:pt x="14133" y="5127"/>
                    <a:pt x="13834" y="5127"/>
                  </a:cubicBezTo>
                  <a:cubicBezTo>
                    <a:pt x="13679" y="5127"/>
                    <a:pt x="13509" y="5064"/>
                    <a:pt x="13339" y="4928"/>
                  </a:cubicBezTo>
                  <a:cubicBezTo>
                    <a:pt x="12972" y="4594"/>
                    <a:pt x="12772" y="4094"/>
                    <a:pt x="12805" y="3593"/>
                  </a:cubicBezTo>
                  <a:cubicBezTo>
                    <a:pt x="12791" y="3083"/>
                    <a:pt x="12907" y="2651"/>
                    <a:pt x="13116" y="2293"/>
                  </a:cubicBezTo>
                  <a:close/>
                  <a:moveTo>
                    <a:pt x="15863" y="0"/>
                  </a:moveTo>
                  <a:cubicBezTo>
                    <a:pt x="14729" y="0"/>
                    <a:pt x="13609" y="359"/>
                    <a:pt x="12840" y="1117"/>
                  </a:cubicBezTo>
                  <a:lnTo>
                    <a:pt x="12840" y="1117"/>
                  </a:lnTo>
                  <a:cubicBezTo>
                    <a:pt x="12235" y="894"/>
                    <a:pt x="11591" y="777"/>
                    <a:pt x="10991" y="777"/>
                  </a:cubicBezTo>
                  <a:cubicBezTo>
                    <a:pt x="10871" y="777"/>
                    <a:pt x="10753" y="782"/>
                    <a:pt x="10637" y="791"/>
                  </a:cubicBezTo>
                  <a:cubicBezTo>
                    <a:pt x="8969" y="958"/>
                    <a:pt x="7468" y="1725"/>
                    <a:pt x="5967" y="2359"/>
                  </a:cubicBezTo>
                  <a:cubicBezTo>
                    <a:pt x="4938" y="2762"/>
                    <a:pt x="3758" y="3165"/>
                    <a:pt x="2610" y="3165"/>
                  </a:cubicBezTo>
                  <a:cubicBezTo>
                    <a:pt x="2046" y="3165"/>
                    <a:pt x="1490" y="3068"/>
                    <a:pt x="963" y="2826"/>
                  </a:cubicBezTo>
                  <a:cubicBezTo>
                    <a:pt x="897" y="2797"/>
                    <a:pt x="831" y="2784"/>
                    <a:pt x="767" y="2784"/>
                  </a:cubicBezTo>
                  <a:cubicBezTo>
                    <a:pt x="322" y="2784"/>
                    <a:pt x="0" y="3427"/>
                    <a:pt x="496" y="3660"/>
                  </a:cubicBezTo>
                  <a:cubicBezTo>
                    <a:pt x="1196" y="3972"/>
                    <a:pt x="1906" y="4100"/>
                    <a:pt x="2617" y="4100"/>
                  </a:cubicBezTo>
                  <a:cubicBezTo>
                    <a:pt x="4108" y="4100"/>
                    <a:pt x="5600" y="3536"/>
                    <a:pt x="7001" y="2926"/>
                  </a:cubicBezTo>
                  <a:cubicBezTo>
                    <a:pt x="8283" y="2374"/>
                    <a:pt x="9697" y="1762"/>
                    <a:pt x="11088" y="1762"/>
                  </a:cubicBezTo>
                  <a:cubicBezTo>
                    <a:pt x="11476" y="1762"/>
                    <a:pt x="11863" y="1810"/>
                    <a:pt x="12244" y="1920"/>
                  </a:cubicBezTo>
                  <a:lnTo>
                    <a:pt x="12244" y="1920"/>
                  </a:lnTo>
                  <a:cubicBezTo>
                    <a:pt x="12088" y="2219"/>
                    <a:pt x="11972" y="2554"/>
                    <a:pt x="11905" y="2926"/>
                  </a:cubicBezTo>
                  <a:cubicBezTo>
                    <a:pt x="11704" y="3994"/>
                    <a:pt x="12038" y="5261"/>
                    <a:pt x="13039" y="5828"/>
                  </a:cubicBezTo>
                  <a:cubicBezTo>
                    <a:pt x="13313" y="5985"/>
                    <a:pt x="13584" y="6055"/>
                    <a:pt x="13839" y="6055"/>
                  </a:cubicBezTo>
                  <a:cubicBezTo>
                    <a:pt x="14667" y="6055"/>
                    <a:pt x="15323" y="5312"/>
                    <a:pt x="15374" y="4394"/>
                  </a:cubicBezTo>
                  <a:cubicBezTo>
                    <a:pt x="15459" y="3149"/>
                    <a:pt x="14759" y="2191"/>
                    <a:pt x="13778" y="1575"/>
                  </a:cubicBezTo>
                  <a:lnTo>
                    <a:pt x="13778" y="1575"/>
                  </a:lnTo>
                  <a:cubicBezTo>
                    <a:pt x="14376" y="1144"/>
                    <a:pt x="15176" y="939"/>
                    <a:pt x="15967" y="939"/>
                  </a:cubicBezTo>
                  <a:cubicBezTo>
                    <a:pt x="16407" y="939"/>
                    <a:pt x="16844" y="1002"/>
                    <a:pt x="17242" y="1125"/>
                  </a:cubicBezTo>
                  <a:cubicBezTo>
                    <a:pt x="18443" y="1592"/>
                    <a:pt x="19543" y="2326"/>
                    <a:pt x="20411" y="3293"/>
                  </a:cubicBezTo>
                  <a:cubicBezTo>
                    <a:pt x="21311" y="4160"/>
                    <a:pt x="22079" y="5161"/>
                    <a:pt x="22279" y="6429"/>
                  </a:cubicBezTo>
                  <a:cubicBezTo>
                    <a:pt x="22319" y="6673"/>
                    <a:pt x="22492" y="6779"/>
                    <a:pt x="22678" y="6779"/>
                  </a:cubicBezTo>
                  <a:cubicBezTo>
                    <a:pt x="22951" y="6779"/>
                    <a:pt x="23252" y="6552"/>
                    <a:pt x="23213" y="6195"/>
                  </a:cubicBezTo>
                  <a:cubicBezTo>
                    <a:pt x="22979" y="4828"/>
                    <a:pt x="22145" y="3693"/>
                    <a:pt x="21211" y="2726"/>
                  </a:cubicBezTo>
                  <a:cubicBezTo>
                    <a:pt x="20244" y="1725"/>
                    <a:pt x="19110" y="925"/>
                    <a:pt x="17875" y="391"/>
                  </a:cubicBezTo>
                  <a:cubicBezTo>
                    <a:pt x="17250" y="134"/>
                    <a:pt x="16554" y="0"/>
                    <a:pt x="15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8"/>
            <p:cNvSpPr/>
            <p:nvPr/>
          </p:nvSpPr>
          <p:spPr>
            <a:xfrm>
              <a:off x="5395700" y="2435100"/>
              <a:ext cx="80900" cy="141375"/>
            </a:xfrm>
            <a:custGeom>
              <a:avLst/>
              <a:gdLst/>
              <a:ahLst/>
              <a:cxnLst/>
              <a:rect l="l" t="t" r="r" b="b"/>
              <a:pathLst>
                <a:path w="3236" h="5655" extrusionOk="0">
                  <a:moveTo>
                    <a:pt x="2715" y="1"/>
                  </a:moveTo>
                  <a:cubicBezTo>
                    <a:pt x="2594" y="1"/>
                    <a:pt x="2469" y="51"/>
                    <a:pt x="2368" y="151"/>
                  </a:cubicBezTo>
                  <a:lnTo>
                    <a:pt x="1068" y="1251"/>
                  </a:lnTo>
                  <a:cubicBezTo>
                    <a:pt x="701" y="1552"/>
                    <a:pt x="200" y="1885"/>
                    <a:pt x="100" y="2386"/>
                  </a:cubicBezTo>
                  <a:cubicBezTo>
                    <a:pt x="0" y="2919"/>
                    <a:pt x="334" y="3520"/>
                    <a:pt x="567" y="3987"/>
                  </a:cubicBezTo>
                  <a:cubicBezTo>
                    <a:pt x="834" y="4487"/>
                    <a:pt x="1134" y="4987"/>
                    <a:pt x="1468" y="5454"/>
                  </a:cubicBezTo>
                  <a:cubicBezTo>
                    <a:pt x="1558" y="5595"/>
                    <a:pt x="1697" y="5654"/>
                    <a:pt x="1838" y="5654"/>
                  </a:cubicBezTo>
                  <a:cubicBezTo>
                    <a:pt x="2165" y="5654"/>
                    <a:pt x="2501" y="5337"/>
                    <a:pt x="2268" y="4987"/>
                  </a:cubicBezTo>
                  <a:lnTo>
                    <a:pt x="2235" y="4987"/>
                  </a:lnTo>
                  <a:cubicBezTo>
                    <a:pt x="1968" y="4587"/>
                    <a:pt x="1735" y="4187"/>
                    <a:pt x="1501" y="3753"/>
                  </a:cubicBezTo>
                  <a:cubicBezTo>
                    <a:pt x="1368" y="3553"/>
                    <a:pt x="1268" y="3353"/>
                    <a:pt x="1168" y="3153"/>
                  </a:cubicBezTo>
                  <a:cubicBezTo>
                    <a:pt x="1068" y="2953"/>
                    <a:pt x="934" y="2753"/>
                    <a:pt x="1001" y="2586"/>
                  </a:cubicBezTo>
                  <a:cubicBezTo>
                    <a:pt x="1068" y="2386"/>
                    <a:pt x="1201" y="2319"/>
                    <a:pt x="1301" y="2252"/>
                  </a:cubicBezTo>
                  <a:lnTo>
                    <a:pt x="1835" y="1785"/>
                  </a:lnTo>
                  <a:lnTo>
                    <a:pt x="3036" y="784"/>
                  </a:lnTo>
                  <a:cubicBezTo>
                    <a:pt x="3236" y="618"/>
                    <a:pt x="3236" y="317"/>
                    <a:pt x="3036" y="151"/>
                  </a:cubicBezTo>
                  <a:cubicBezTo>
                    <a:pt x="2952" y="51"/>
                    <a:pt x="2835" y="1"/>
                    <a:pt x="2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6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" name="Google Shape;808;p20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809" name="Google Shape;809;p20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0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0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0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0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0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0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0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0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0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0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0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0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0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0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0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0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0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0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0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0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0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0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0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0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4" name="Google Shape;834;p20"/>
          <p:cNvSpPr txBox="1">
            <a:spLocks noGrp="1"/>
          </p:cNvSpPr>
          <p:nvPr>
            <p:ph type="title"/>
          </p:nvPr>
        </p:nvSpPr>
        <p:spPr>
          <a:xfrm flipH="1">
            <a:off x="3102450" y="3160800"/>
            <a:ext cx="4499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3100" b="1">
                <a:highlight>
                  <a:schemeClr val="dk2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20"/>
          <p:cNvSpPr txBox="1">
            <a:spLocks noGrp="1"/>
          </p:cNvSpPr>
          <p:nvPr>
            <p:ph type="subTitle" idx="1"/>
          </p:nvPr>
        </p:nvSpPr>
        <p:spPr>
          <a:xfrm flipH="1">
            <a:off x="1542200" y="1274700"/>
            <a:ext cx="5101200" cy="15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20"/>
          <p:cNvSpPr/>
          <p:nvPr/>
        </p:nvSpPr>
        <p:spPr>
          <a:xfrm flipH="1">
            <a:off x="4251755" y="449345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0"/>
          <p:cNvSpPr/>
          <p:nvPr/>
        </p:nvSpPr>
        <p:spPr>
          <a:xfrm flipH="1">
            <a:off x="7966980" y="429326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20"/>
          <p:cNvSpPr/>
          <p:nvPr/>
        </p:nvSpPr>
        <p:spPr>
          <a:xfrm flipH="1">
            <a:off x="6376917" y="773425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20"/>
          <p:cNvSpPr/>
          <p:nvPr/>
        </p:nvSpPr>
        <p:spPr>
          <a:xfrm flipH="1">
            <a:off x="874980" y="356400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20"/>
          <p:cNvSpPr/>
          <p:nvPr/>
        </p:nvSpPr>
        <p:spPr>
          <a:xfrm flipH="1">
            <a:off x="4039105" y="380075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1" name="Google Shape;841;p20"/>
          <p:cNvGrpSpPr/>
          <p:nvPr/>
        </p:nvGrpSpPr>
        <p:grpSpPr>
          <a:xfrm flipH="1">
            <a:off x="6135930" y="4293263"/>
            <a:ext cx="311900" cy="314700"/>
            <a:chOff x="8571050" y="1873050"/>
            <a:chExt cx="311900" cy="314700"/>
          </a:xfrm>
        </p:grpSpPr>
        <p:sp>
          <p:nvSpPr>
            <p:cNvPr id="842" name="Google Shape;842;p20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0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0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0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6" name="Google Shape;846;p20"/>
          <p:cNvSpPr/>
          <p:nvPr/>
        </p:nvSpPr>
        <p:spPr>
          <a:xfrm rot="-989451" flipH="1">
            <a:off x="1290283" y="752238"/>
            <a:ext cx="121724" cy="113202"/>
          </a:xfrm>
          <a:custGeom>
            <a:avLst/>
            <a:gdLst/>
            <a:ahLst/>
            <a:cxnLst/>
            <a:rect l="l" t="t" r="r" b="b"/>
            <a:pathLst>
              <a:path w="4371" h="4065" extrusionOk="0">
                <a:moveTo>
                  <a:pt x="2803" y="1301"/>
                </a:moveTo>
                <a:cubicBezTo>
                  <a:pt x="2803" y="1312"/>
                  <a:pt x="2810" y="1323"/>
                  <a:pt x="2818" y="1331"/>
                </a:cubicBezTo>
                <a:lnTo>
                  <a:pt x="2818" y="1331"/>
                </a:lnTo>
                <a:lnTo>
                  <a:pt x="2803" y="1301"/>
                </a:lnTo>
                <a:close/>
                <a:moveTo>
                  <a:pt x="1902" y="934"/>
                </a:moveTo>
                <a:cubicBezTo>
                  <a:pt x="2039" y="973"/>
                  <a:pt x="2176" y="990"/>
                  <a:pt x="2313" y="990"/>
                </a:cubicBezTo>
                <a:cubicBezTo>
                  <a:pt x="2337" y="990"/>
                  <a:pt x="2361" y="989"/>
                  <a:pt x="2385" y="988"/>
                </a:cubicBezTo>
                <a:lnTo>
                  <a:pt x="2385" y="988"/>
                </a:lnTo>
                <a:cubicBezTo>
                  <a:pt x="2391" y="992"/>
                  <a:pt x="2397" y="997"/>
                  <a:pt x="2403" y="1001"/>
                </a:cubicBezTo>
                <a:cubicBezTo>
                  <a:pt x="2469" y="1034"/>
                  <a:pt x="2536" y="1068"/>
                  <a:pt x="2569" y="1101"/>
                </a:cubicBezTo>
                <a:cubicBezTo>
                  <a:pt x="2569" y="1101"/>
                  <a:pt x="2633" y="1144"/>
                  <a:pt x="2625" y="1144"/>
                </a:cubicBezTo>
                <a:cubicBezTo>
                  <a:pt x="2623" y="1144"/>
                  <a:pt x="2616" y="1141"/>
                  <a:pt x="2603" y="1134"/>
                </a:cubicBezTo>
                <a:lnTo>
                  <a:pt x="2603" y="1134"/>
                </a:lnTo>
                <a:lnTo>
                  <a:pt x="2669" y="1168"/>
                </a:lnTo>
                <a:lnTo>
                  <a:pt x="2803" y="1301"/>
                </a:lnTo>
                <a:lnTo>
                  <a:pt x="2803" y="1301"/>
                </a:lnTo>
                <a:lnTo>
                  <a:pt x="2803" y="1301"/>
                </a:lnTo>
                <a:cubicBezTo>
                  <a:pt x="2803" y="1301"/>
                  <a:pt x="2803" y="1301"/>
                  <a:pt x="2803" y="1301"/>
                </a:cubicBezTo>
                <a:lnTo>
                  <a:pt x="2803" y="1301"/>
                </a:lnTo>
                <a:cubicBezTo>
                  <a:pt x="2831" y="1329"/>
                  <a:pt x="2835" y="1340"/>
                  <a:pt x="2831" y="1340"/>
                </a:cubicBezTo>
                <a:cubicBezTo>
                  <a:pt x="2829" y="1340"/>
                  <a:pt x="2823" y="1336"/>
                  <a:pt x="2818" y="1331"/>
                </a:cubicBezTo>
                <a:lnTo>
                  <a:pt x="2818" y="1331"/>
                </a:lnTo>
                <a:lnTo>
                  <a:pt x="2870" y="1435"/>
                </a:lnTo>
                <a:cubicBezTo>
                  <a:pt x="2900" y="1465"/>
                  <a:pt x="2930" y="1522"/>
                  <a:pt x="2960" y="1583"/>
                </a:cubicBezTo>
                <a:lnTo>
                  <a:pt x="2960" y="1583"/>
                </a:lnTo>
                <a:cubicBezTo>
                  <a:pt x="2959" y="1587"/>
                  <a:pt x="2961" y="1601"/>
                  <a:pt x="2970" y="1635"/>
                </a:cubicBezTo>
                <a:lnTo>
                  <a:pt x="3003" y="1701"/>
                </a:lnTo>
                <a:cubicBezTo>
                  <a:pt x="3003" y="1768"/>
                  <a:pt x="3036" y="1835"/>
                  <a:pt x="3036" y="1902"/>
                </a:cubicBezTo>
                <a:cubicBezTo>
                  <a:pt x="3036" y="1935"/>
                  <a:pt x="3036" y="1968"/>
                  <a:pt x="3036" y="2035"/>
                </a:cubicBezTo>
                <a:lnTo>
                  <a:pt x="3036" y="2135"/>
                </a:lnTo>
                <a:cubicBezTo>
                  <a:pt x="3036" y="2202"/>
                  <a:pt x="3003" y="2269"/>
                  <a:pt x="3003" y="2335"/>
                </a:cubicBezTo>
                <a:cubicBezTo>
                  <a:pt x="2979" y="2360"/>
                  <a:pt x="2936" y="2439"/>
                  <a:pt x="2942" y="2439"/>
                </a:cubicBezTo>
                <a:cubicBezTo>
                  <a:pt x="2944" y="2439"/>
                  <a:pt x="2952" y="2428"/>
                  <a:pt x="2970" y="2402"/>
                </a:cubicBezTo>
                <a:lnTo>
                  <a:pt x="2970" y="2402"/>
                </a:lnTo>
                <a:cubicBezTo>
                  <a:pt x="2936" y="2469"/>
                  <a:pt x="2903" y="2535"/>
                  <a:pt x="2836" y="2602"/>
                </a:cubicBezTo>
                <a:cubicBezTo>
                  <a:pt x="2836" y="2602"/>
                  <a:pt x="2787" y="2676"/>
                  <a:pt x="2794" y="2676"/>
                </a:cubicBezTo>
                <a:cubicBezTo>
                  <a:pt x="2795" y="2676"/>
                  <a:pt x="2798" y="2674"/>
                  <a:pt x="2803" y="2669"/>
                </a:cubicBezTo>
                <a:cubicBezTo>
                  <a:pt x="2811" y="2652"/>
                  <a:pt x="2815" y="2646"/>
                  <a:pt x="2816" y="2646"/>
                </a:cubicBezTo>
                <a:lnTo>
                  <a:pt x="2816" y="2646"/>
                </a:lnTo>
                <a:cubicBezTo>
                  <a:pt x="2820" y="2646"/>
                  <a:pt x="2795" y="2702"/>
                  <a:pt x="2770" y="2702"/>
                </a:cubicBezTo>
                <a:cubicBezTo>
                  <a:pt x="2770" y="2702"/>
                  <a:pt x="2703" y="2802"/>
                  <a:pt x="2636" y="2836"/>
                </a:cubicBezTo>
                <a:lnTo>
                  <a:pt x="2569" y="2902"/>
                </a:lnTo>
                <a:lnTo>
                  <a:pt x="2403" y="3002"/>
                </a:lnTo>
                <a:cubicBezTo>
                  <a:pt x="2395" y="3006"/>
                  <a:pt x="2389" y="3009"/>
                  <a:pt x="2384" y="3012"/>
                </a:cubicBezTo>
                <a:lnTo>
                  <a:pt x="2384" y="3012"/>
                </a:lnTo>
                <a:cubicBezTo>
                  <a:pt x="2388" y="3007"/>
                  <a:pt x="2386" y="3002"/>
                  <a:pt x="2369" y="3002"/>
                </a:cubicBezTo>
                <a:lnTo>
                  <a:pt x="2269" y="3036"/>
                </a:lnTo>
                <a:cubicBezTo>
                  <a:pt x="2202" y="3036"/>
                  <a:pt x="2136" y="3069"/>
                  <a:pt x="2069" y="3069"/>
                </a:cubicBezTo>
                <a:lnTo>
                  <a:pt x="1769" y="3069"/>
                </a:lnTo>
                <a:cubicBezTo>
                  <a:pt x="1869" y="3069"/>
                  <a:pt x="1669" y="3069"/>
                  <a:pt x="1635" y="3036"/>
                </a:cubicBezTo>
                <a:cubicBezTo>
                  <a:pt x="1569" y="3036"/>
                  <a:pt x="1502" y="3002"/>
                  <a:pt x="1469" y="3002"/>
                </a:cubicBezTo>
                <a:cubicBezTo>
                  <a:pt x="1535" y="3002"/>
                  <a:pt x="1402" y="2936"/>
                  <a:pt x="1369" y="2936"/>
                </a:cubicBezTo>
                <a:lnTo>
                  <a:pt x="1302" y="2902"/>
                </a:lnTo>
                <a:cubicBezTo>
                  <a:pt x="1302" y="2902"/>
                  <a:pt x="1246" y="2846"/>
                  <a:pt x="1231" y="2846"/>
                </a:cubicBezTo>
                <a:cubicBezTo>
                  <a:pt x="1227" y="2846"/>
                  <a:pt x="1227" y="2852"/>
                  <a:pt x="1235" y="2869"/>
                </a:cubicBezTo>
                <a:cubicBezTo>
                  <a:pt x="1202" y="2802"/>
                  <a:pt x="1135" y="2769"/>
                  <a:pt x="1102" y="2702"/>
                </a:cubicBezTo>
                <a:cubicBezTo>
                  <a:pt x="1102" y="2702"/>
                  <a:pt x="1072" y="2673"/>
                  <a:pt x="1062" y="2673"/>
                </a:cubicBezTo>
                <a:cubicBezTo>
                  <a:pt x="1062" y="2673"/>
                  <a:pt x="1062" y="2673"/>
                  <a:pt x="1061" y="2673"/>
                </a:cubicBezTo>
                <a:lnTo>
                  <a:pt x="1061" y="2673"/>
                </a:lnTo>
                <a:cubicBezTo>
                  <a:pt x="1052" y="2649"/>
                  <a:pt x="1035" y="2626"/>
                  <a:pt x="1035" y="2602"/>
                </a:cubicBezTo>
                <a:cubicBezTo>
                  <a:pt x="1002" y="2569"/>
                  <a:pt x="1002" y="2535"/>
                  <a:pt x="1002" y="2502"/>
                </a:cubicBezTo>
                <a:cubicBezTo>
                  <a:pt x="987" y="2459"/>
                  <a:pt x="985" y="2447"/>
                  <a:pt x="988" y="2447"/>
                </a:cubicBezTo>
                <a:lnTo>
                  <a:pt x="988" y="2447"/>
                </a:lnTo>
                <a:cubicBezTo>
                  <a:pt x="991" y="2447"/>
                  <a:pt x="1002" y="2469"/>
                  <a:pt x="1002" y="2469"/>
                </a:cubicBezTo>
                <a:cubicBezTo>
                  <a:pt x="1002" y="2402"/>
                  <a:pt x="1002" y="2369"/>
                  <a:pt x="1002" y="2302"/>
                </a:cubicBezTo>
                <a:cubicBezTo>
                  <a:pt x="1002" y="2269"/>
                  <a:pt x="1002" y="2235"/>
                  <a:pt x="1002" y="2202"/>
                </a:cubicBezTo>
                <a:lnTo>
                  <a:pt x="1002" y="2168"/>
                </a:lnTo>
                <a:cubicBezTo>
                  <a:pt x="1002" y="2135"/>
                  <a:pt x="1035" y="2035"/>
                  <a:pt x="1035" y="1968"/>
                </a:cubicBezTo>
                <a:cubicBezTo>
                  <a:pt x="1068" y="1902"/>
                  <a:pt x="1068" y="1868"/>
                  <a:pt x="1102" y="1802"/>
                </a:cubicBezTo>
                <a:lnTo>
                  <a:pt x="1168" y="1668"/>
                </a:lnTo>
                <a:cubicBezTo>
                  <a:pt x="1202" y="1601"/>
                  <a:pt x="1235" y="1535"/>
                  <a:pt x="1268" y="1468"/>
                </a:cubicBezTo>
                <a:lnTo>
                  <a:pt x="1335" y="1368"/>
                </a:lnTo>
                <a:cubicBezTo>
                  <a:pt x="1336" y="1367"/>
                  <a:pt x="1337" y="1366"/>
                  <a:pt x="1337" y="1366"/>
                </a:cubicBezTo>
                <a:cubicBezTo>
                  <a:pt x="1337" y="1366"/>
                  <a:pt x="1344" y="1359"/>
                  <a:pt x="1369" y="1335"/>
                </a:cubicBezTo>
                <a:lnTo>
                  <a:pt x="1535" y="1168"/>
                </a:lnTo>
                <a:lnTo>
                  <a:pt x="1602" y="1101"/>
                </a:lnTo>
                <a:lnTo>
                  <a:pt x="1635" y="1068"/>
                </a:lnTo>
                <a:cubicBezTo>
                  <a:pt x="1702" y="1034"/>
                  <a:pt x="1769" y="968"/>
                  <a:pt x="1836" y="934"/>
                </a:cubicBezTo>
                <a:close/>
                <a:moveTo>
                  <a:pt x="1869" y="0"/>
                </a:moveTo>
                <a:cubicBezTo>
                  <a:pt x="1602" y="0"/>
                  <a:pt x="1369" y="100"/>
                  <a:pt x="1168" y="234"/>
                </a:cubicBezTo>
                <a:cubicBezTo>
                  <a:pt x="535" y="701"/>
                  <a:pt x="101" y="1435"/>
                  <a:pt x="34" y="2235"/>
                </a:cubicBezTo>
                <a:cubicBezTo>
                  <a:pt x="1" y="2669"/>
                  <a:pt x="134" y="3102"/>
                  <a:pt x="468" y="3436"/>
                </a:cubicBezTo>
                <a:cubicBezTo>
                  <a:pt x="872" y="3855"/>
                  <a:pt x="1413" y="4065"/>
                  <a:pt x="1953" y="4065"/>
                </a:cubicBezTo>
                <a:cubicBezTo>
                  <a:pt x="2574" y="4065"/>
                  <a:pt x="3193" y="3789"/>
                  <a:pt x="3603" y="3236"/>
                </a:cubicBezTo>
                <a:cubicBezTo>
                  <a:pt x="4371" y="2235"/>
                  <a:pt x="4004" y="767"/>
                  <a:pt x="2870" y="200"/>
                </a:cubicBezTo>
                <a:cubicBezTo>
                  <a:pt x="2828" y="178"/>
                  <a:pt x="2787" y="163"/>
                  <a:pt x="2747" y="154"/>
                </a:cubicBezTo>
                <a:lnTo>
                  <a:pt x="2747" y="154"/>
                </a:lnTo>
                <a:cubicBezTo>
                  <a:pt x="2663" y="90"/>
                  <a:pt x="2563" y="52"/>
                  <a:pt x="2454" y="52"/>
                </a:cubicBezTo>
                <a:cubicBezTo>
                  <a:pt x="2416" y="52"/>
                  <a:pt x="2376" y="57"/>
                  <a:pt x="2336" y="67"/>
                </a:cubicBezTo>
                <a:lnTo>
                  <a:pt x="2202" y="34"/>
                </a:lnTo>
                <a:cubicBezTo>
                  <a:pt x="2069" y="0"/>
                  <a:pt x="1969" y="0"/>
                  <a:pt x="18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8" name="Google Shape;848;p21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849" name="Google Shape;849;p21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1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1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1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1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1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1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1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1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1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1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1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1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1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1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1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1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1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1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1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1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1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1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1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1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4" name="Google Shape;874;p21"/>
          <p:cNvSpPr txBox="1">
            <a:spLocks noGrp="1"/>
          </p:cNvSpPr>
          <p:nvPr>
            <p:ph type="title"/>
          </p:nvPr>
        </p:nvSpPr>
        <p:spPr>
          <a:xfrm>
            <a:off x="2209938" y="808050"/>
            <a:ext cx="3969300" cy="119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8400">
                <a:solidFill>
                  <a:srgbClr val="21252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sp>
        <p:nvSpPr>
          <p:cNvPr id="875" name="Google Shape;875;p21"/>
          <p:cNvSpPr txBox="1">
            <a:spLocks noGrp="1"/>
          </p:cNvSpPr>
          <p:nvPr>
            <p:ph type="subTitle" idx="1"/>
          </p:nvPr>
        </p:nvSpPr>
        <p:spPr>
          <a:xfrm>
            <a:off x="1577775" y="2240950"/>
            <a:ext cx="5233800" cy="2096700"/>
          </a:xfrm>
          <a:prstGeom prst="rect">
            <a:avLst/>
          </a:prstGeom>
          <a:noFill/>
          <a:ln w="19050" cap="rnd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6" name="Google Shape;876;p21"/>
          <p:cNvSpPr/>
          <p:nvPr/>
        </p:nvSpPr>
        <p:spPr>
          <a:xfrm>
            <a:off x="4140013" y="473860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21"/>
          <p:cNvSpPr/>
          <p:nvPr/>
        </p:nvSpPr>
        <p:spPr>
          <a:xfrm>
            <a:off x="7252938" y="486491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21"/>
          <p:cNvSpPr/>
          <p:nvPr/>
        </p:nvSpPr>
        <p:spPr>
          <a:xfrm>
            <a:off x="1577775" y="4862350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21"/>
          <p:cNvSpPr/>
          <p:nvPr/>
        </p:nvSpPr>
        <p:spPr>
          <a:xfrm>
            <a:off x="2436525" y="44085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21"/>
          <p:cNvSpPr/>
          <p:nvPr/>
        </p:nvSpPr>
        <p:spPr>
          <a:xfrm>
            <a:off x="321600" y="3296000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21"/>
          <p:cNvSpPr/>
          <p:nvPr/>
        </p:nvSpPr>
        <p:spPr>
          <a:xfrm>
            <a:off x="6286213" y="87131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21"/>
          <p:cNvSpPr/>
          <p:nvPr/>
        </p:nvSpPr>
        <p:spPr>
          <a:xfrm>
            <a:off x="7368825" y="320813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3" name="Google Shape;883;p21"/>
          <p:cNvGrpSpPr/>
          <p:nvPr/>
        </p:nvGrpSpPr>
        <p:grpSpPr>
          <a:xfrm>
            <a:off x="401325" y="603563"/>
            <a:ext cx="311900" cy="314700"/>
            <a:chOff x="8571050" y="1873050"/>
            <a:chExt cx="311900" cy="314700"/>
          </a:xfrm>
        </p:grpSpPr>
        <p:sp>
          <p:nvSpPr>
            <p:cNvPr id="884" name="Google Shape;884;p21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1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1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1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8" name="Google Shape;888;p21"/>
          <p:cNvGrpSpPr/>
          <p:nvPr/>
        </p:nvGrpSpPr>
        <p:grpSpPr>
          <a:xfrm rot="-4179191">
            <a:off x="8432201" y="3341516"/>
            <a:ext cx="340423" cy="202574"/>
            <a:chOff x="3780075" y="2889150"/>
            <a:chExt cx="340425" cy="202575"/>
          </a:xfrm>
        </p:grpSpPr>
        <p:sp>
          <p:nvSpPr>
            <p:cNvPr id="889" name="Google Shape;889;p21"/>
            <p:cNvSpPr/>
            <p:nvPr/>
          </p:nvSpPr>
          <p:spPr>
            <a:xfrm>
              <a:off x="3826225" y="2907725"/>
              <a:ext cx="294275" cy="184000"/>
            </a:xfrm>
            <a:custGeom>
              <a:avLst/>
              <a:gdLst/>
              <a:ahLst/>
              <a:cxnLst/>
              <a:rect l="l" t="t" r="r" b="b"/>
              <a:pathLst>
                <a:path w="11771" h="7360" extrusionOk="0">
                  <a:moveTo>
                    <a:pt x="551" y="1"/>
                  </a:moveTo>
                  <a:cubicBezTo>
                    <a:pt x="326" y="1"/>
                    <a:pt x="101" y="143"/>
                    <a:pt x="68" y="426"/>
                  </a:cubicBezTo>
                  <a:cubicBezTo>
                    <a:pt x="1" y="2194"/>
                    <a:pt x="435" y="3962"/>
                    <a:pt x="1302" y="5530"/>
                  </a:cubicBezTo>
                  <a:cubicBezTo>
                    <a:pt x="2059" y="6773"/>
                    <a:pt x="3188" y="7360"/>
                    <a:pt x="4513" y="7360"/>
                  </a:cubicBezTo>
                  <a:cubicBezTo>
                    <a:pt x="4822" y="7360"/>
                    <a:pt x="5143" y="7328"/>
                    <a:pt x="5472" y="7264"/>
                  </a:cubicBezTo>
                  <a:cubicBezTo>
                    <a:pt x="8474" y="6631"/>
                    <a:pt x="10875" y="4362"/>
                    <a:pt x="11709" y="1393"/>
                  </a:cubicBezTo>
                  <a:cubicBezTo>
                    <a:pt x="11770" y="1048"/>
                    <a:pt x="11497" y="826"/>
                    <a:pt x="11229" y="826"/>
                  </a:cubicBezTo>
                  <a:cubicBezTo>
                    <a:pt x="11057" y="826"/>
                    <a:pt x="10887" y="918"/>
                    <a:pt x="10809" y="1127"/>
                  </a:cubicBezTo>
                  <a:cubicBezTo>
                    <a:pt x="10108" y="3595"/>
                    <a:pt x="8173" y="5563"/>
                    <a:pt x="5705" y="6264"/>
                  </a:cubicBezTo>
                  <a:cubicBezTo>
                    <a:pt x="5338" y="6380"/>
                    <a:pt x="4963" y="6439"/>
                    <a:pt x="4588" y="6439"/>
                  </a:cubicBezTo>
                  <a:cubicBezTo>
                    <a:pt x="4212" y="6439"/>
                    <a:pt x="3837" y="6380"/>
                    <a:pt x="3470" y="6264"/>
                  </a:cubicBezTo>
                  <a:cubicBezTo>
                    <a:pt x="2836" y="5997"/>
                    <a:pt x="2336" y="5530"/>
                    <a:pt x="2036" y="4929"/>
                  </a:cubicBezTo>
                  <a:cubicBezTo>
                    <a:pt x="1302" y="3528"/>
                    <a:pt x="968" y="1994"/>
                    <a:pt x="1035" y="426"/>
                  </a:cubicBezTo>
                  <a:cubicBezTo>
                    <a:pt x="1002" y="143"/>
                    <a:pt x="777" y="1"/>
                    <a:pt x="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1"/>
            <p:cNvSpPr/>
            <p:nvPr/>
          </p:nvSpPr>
          <p:spPr>
            <a:xfrm>
              <a:off x="3780075" y="2889150"/>
              <a:ext cx="132075" cy="76975"/>
            </a:xfrm>
            <a:custGeom>
              <a:avLst/>
              <a:gdLst/>
              <a:ahLst/>
              <a:cxnLst/>
              <a:rect l="l" t="t" r="r" b="b"/>
              <a:pathLst>
                <a:path w="5283" h="3079" extrusionOk="0">
                  <a:moveTo>
                    <a:pt x="2227" y="0"/>
                  </a:moveTo>
                  <a:cubicBezTo>
                    <a:pt x="1662" y="0"/>
                    <a:pt x="1372" y="515"/>
                    <a:pt x="1113" y="936"/>
                  </a:cubicBezTo>
                  <a:cubicBezTo>
                    <a:pt x="846" y="1369"/>
                    <a:pt x="513" y="1903"/>
                    <a:pt x="212" y="2403"/>
                  </a:cubicBezTo>
                  <a:cubicBezTo>
                    <a:pt x="1" y="2733"/>
                    <a:pt x="320" y="3078"/>
                    <a:pt x="643" y="3078"/>
                  </a:cubicBezTo>
                  <a:cubicBezTo>
                    <a:pt x="779" y="3078"/>
                    <a:pt x="915" y="3018"/>
                    <a:pt x="1013" y="2870"/>
                  </a:cubicBezTo>
                  <a:cubicBezTo>
                    <a:pt x="1280" y="2470"/>
                    <a:pt x="1513" y="2070"/>
                    <a:pt x="1747" y="1669"/>
                  </a:cubicBezTo>
                  <a:cubicBezTo>
                    <a:pt x="1880" y="1503"/>
                    <a:pt x="1980" y="1303"/>
                    <a:pt x="2114" y="1102"/>
                  </a:cubicBezTo>
                  <a:cubicBezTo>
                    <a:pt x="2147" y="1069"/>
                    <a:pt x="2214" y="936"/>
                    <a:pt x="2281" y="936"/>
                  </a:cubicBezTo>
                  <a:cubicBezTo>
                    <a:pt x="2414" y="936"/>
                    <a:pt x="2614" y="1136"/>
                    <a:pt x="2714" y="1236"/>
                  </a:cubicBezTo>
                  <a:lnTo>
                    <a:pt x="3281" y="1669"/>
                  </a:lnTo>
                  <a:lnTo>
                    <a:pt x="4449" y="2603"/>
                  </a:lnTo>
                  <a:cubicBezTo>
                    <a:pt x="4549" y="2687"/>
                    <a:pt x="4666" y="2729"/>
                    <a:pt x="4782" y="2729"/>
                  </a:cubicBezTo>
                  <a:cubicBezTo>
                    <a:pt x="4899" y="2729"/>
                    <a:pt x="5016" y="2687"/>
                    <a:pt x="5116" y="2603"/>
                  </a:cubicBezTo>
                  <a:cubicBezTo>
                    <a:pt x="5283" y="2403"/>
                    <a:pt x="5283" y="2103"/>
                    <a:pt x="5116" y="1936"/>
                  </a:cubicBezTo>
                  <a:lnTo>
                    <a:pt x="3748" y="836"/>
                  </a:lnTo>
                  <a:cubicBezTo>
                    <a:pt x="3348" y="502"/>
                    <a:pt x="2848" y="2"/>
                    <a:pt x="2281" y="2"/>
                  </a:cubicBezTo>
                  <a:cubicBezTo>
                    <a:pt x="2263" y="1"/>
                    <a:pt x="2245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1" name="Google Shape;891;p21"/>
          <p:cNvGrpSpPr/>
          <p:nvPr/>
        </p:nvGrpSpPr>
        <p:grpSpPr>
          <a:xfrm rot="8795091" flipH="1">
            <a:off x="1224504" y="1491052"/>
            <a:ext cx="288974" cy="174350"/>
            <a:chOff x="4177750" y="2899175"/>
            <a:chExt cx="288975" cy="174350"/>
          </a:xfrm>
        </p:grpSpPr>
        <p:sp>
          <p:nvSpPr>
            <p:cNvPr id="892" name="Google Shape;892;p21"/>
            <p:cNvSpPr/>
            <p:nvPr/>
          </p:nvSpPr>
          <p:spPr>
            <a:xfrm>
              <a:off x="4177750" y="2920450"/>
              <a:ext cx="250650" cy="153075"/>
            </a:xfrm>
            <a:custGeom>
              <a:avLst/>
              <a:gdLst/>
              <a:ahLst/>
              <a:cxnLst/>
              <a:rect l="l" t="t" r="r" b="b"/>
              <a:pathLst>
                <a:path w="10026" h="6123" extrusionOk="0">
                  <a:moveTo>
                    <a:pt x="626" y="0"/>
                  </a:moveTo>
                  <a:cubicBezTo>
                    <a:pt x="321" y="0"/>
                    <a:pt x="0" y="351"/>
                    <a:pt x="183" y="718"/>
                  </a:cubicBezTo>
                  <a:cubicBezTo>
                    <a:pt x="1174" y="2864"/>
                    <a:pt x="2361" y="6123"/>
                    <a:pt x="5266" y="6123"/>
                  </a:cubicBezTo>
                  <a:cubicBezTo>
                    <a:pt x="5295" y="6123"/>
                    <a:pt x="5324" y="6122"/>
                    <a:pt x="5354" y="6122"/>
                  </a:cubicBezTo>
                  <a:cubicBezTo>
                    <a:pt x="8289" y="6055"/>
                    <a:pt x="9223" y="2853"/>
                    <a:pt x="9924" y="584"/>
                  </a:cubicBezTo>
                  <a:cubicBezTo>
                    <a:pt x="10026" y="237"/>
                    <a:pt x="9728" y="3"/>
                    <a:pt x="9444" y="3"/>
                  </a:cubicBezTo>
                  <a:cubicBezTo>
                    <a:pt x="9263" y="3"/>
                    <a:pt x="9088" y="97"/>
                    <a:pt x="9023" y="317"/>
                  </a:cubicBezTo>
                  <a:cubicBezTo>
                    <a:pt x="8656" y="1485"/>
                    <a:pt x="8356" y="2686"/>
                    <a:pt x="7689" y="3653"/>
                  </a:cubicBezTo>
                  <a:cubicBezTo>
                    <a:pt x="7122" y="4487"/>
                    <a:pt x="6221" y="5188"/>
                    <a:pt x="5187" y="5188"/>
                  </a:cubicBezTo>
                  <a:cubicBezTo>
                    <a:pt x="2785" y="5121"/>
                    <a:pt x="1785" y="2019"/>
                    <a:pt x="984" y="251"/>
                  </a:cubicBezTo>
                  <a:cubicBezTo>
                    <a:pt x="900" y="73"/>
                    <a:pt x="765" y="0"/>
                    <a:pt x="6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1"/>
            <p:cNvSpPr/>
            <p:nvPr/>
          </p:nvSpPr>
          <p:spPr>
            <a:xfrm>
              <a:off x="4342725" y="2899175"/>
              <a:ext cx="124000" cy="79875"/>
            </a:xfrm>
            <a:custGeom>
              <a:avLst/>
              <a:gdLst/>
              <a:ahLst/>
              <a:cxnLst/>
              <a:rect l="l" t="t" r="r" b="b"/>
              <a:pathLst>
                <a:path w="4960" h="3195" extrusionOk="0">
                  <a:moveTo>
                    <a:pt x="2291" y="902"/>
                  </a:moveTo>
                  <a:lnTo>
                    <a:pt x="2291" y="902"/>
                  </a:lnTo>
                  <a:cubicBezTo>
                    <a:pt x="2291" y="902"/>
                    <a:pt x="2302" y="913"/>
                    <a:pt x="2315" y="928"/>
                  </a:cubicBezTo>
                  <a:lnTo>
                    <a:pt x="2315" y="928"/>
                  </a:lnTo>
                  <a:cubicBezTo>
                    <a:pt x="2302" y="923"/>
                    <a:pt x="2291" y="915"/>
                    <a:pt x="2291" y="902"/>
                  </a:cubicBezTo>
                  <a:close/>
                  <a:moveTo>
                    <a:pt x="2391" y="1"/>
                  </a:moveTo>
                  <a:cubicBezTo>
                    <a:pt x="2157" y="1"/>
                    <a:pt x="1924" y="68"/>
                    <a:pt x="1724" y="201"/>
                  </a:cubicBezTo>
                  <a:lnTo>
                    <a:pt x="523" y="835"/>
                  </a:lnTo>
                  <a:cubicBezTo>
                    <a:pt x="1" y="1082"/>
                    <a:pt x="271" y="1736"/>
                    <a:pt x="699" y="1736"/>
                  </a:cubicBezTo>
                  <a:cubicBezTo>
                    <a:pt x="790" y="1736"/>
                    <a:pt x="890" y="1706"/>
                    <a:pt x="990" y="1635"/>
                  </a:cubicBezTo>
                  <a:lnTo>
                    <a:pt x="2024" y="1102"/>
                  </a:lnTo>
                  <a:lnTo>
                    <a:pt x="2257" y="1002"/>
                  </a:lnTo>
                  <a:cubicBezTo>
                    <a:pt x="2276" y="1002"/>
                    <a:pt x="2316" y="981"/>
                    <a:pt x="2341" y="962"/>
                  </a:cubicBezTo>
                  <a:lnTo>
                    <a:pt x="2341" y="962"/>
                  </a:lnTo>
                  <a:cubicBezTo>
                    <a:pt x="2350" y="977"/>
                    <a:pt x="2357" y="991"/>
                    <a:pt x="2357" y="1002"/>
                  </a:cubicBezTo>
                  <a:lnTo>
                    <a:pt x="2558" y="1235"/>
                  </a:lnTo>
                  <a:lnTo>
                    <a:pt x="4125" y="3070"/>
                  </a:lnTo>
                  <a:cubicBezTo>
                    <a:pt x="4209" y="3153"/>
                    <a:pt x="4325" y="3195"/>
                    <a:pt x="4446" y="3195"/>
                  </a:cubicBezTo>
                  <a:cubicBezTo>
                    <a:pt x="4567" y="3195"/>
                    <a:pt x="4692" y="3153"/>
                    <a:pt x="4792" y="3070"/>
                  </a:cubicBezTo>
                  <a:cubicBezTo>
                    <a:pt x="4959" y="2870"/>
                    <a:pt x="4959" y="2569"/>
                    <a:pt x="4792" y="2403"/>
                  </a:cubicBezTo>
                  <a:cubicBezTo>
                    <a:pt x="4192" y="1702"/>
                    <a:pt x="3592" y="1002"/>
                    <a:pt x="2991" y="301"/>
                  </a:cubicBezTo>
                  <a:cubicBezTo>
                    <a:pt x="2858" y="134"/>
                    <a:pt x="2624" y="1"/>
                    <a:pt x="23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2" name="Google Shape;1682;p39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683" name="Google Shape;1683;p39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9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8" name="Google Shape;1708;p39"/>
          <p:cNvSpPr/>
          <p:nvPr/>
        </p:nvSpPr>
        <p:spPr>
          <a:xfrm flipH="1">
            <a:off x="360423" y="3498675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9" name="Google Shape;1709;p39"/>
          <p:cNvSpPr/>
          <p:nvPr/>
        </p:nvSpPr>
        <p:spPr>
          <a:xfrm flipH="1">
            <a:off x="5039723" y="454938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0" name="Google Shape;1710;p39"/>
          <p:cNvSpPr/>
          <p:nvPr/>
        </p:nvSpPr>
        <p:spPr>
          <a:xfrm flipH="1">
            <a:off x="8140473" y="452375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1" name="Google Shape;1711;p39"/>
          <p:cNvSpPr/>
          <p:nvPr/>
        </p:nvSpPr>
        <p:spPr>
          <a:xfrm flipH="1">
            <a:off x="677773" y="2076088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2" name="Google Shape;1712;p39"/>
          <p:cNvSpPr/>
          <p:nvPr/>
        </p:nvSpPr>
        <p:spPr>
          <a:xfrm flipH="1">
            <a:off x="5370498" y="4344025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3" name="Google Shape;1713;p39"/>
          <p:cNvSpPr/>
          <p:nvPr/>
        </p:nvSpPr>
        <p:spPr>
          <a:xfrm flipH="1">
            <a:off x="8388248" y="4637588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4" name="Google Shape;1714;p39"/>
          <p:cNvSpPr/>
          <p:nvPr/>
        </p:nvSpPr>
        <p:spPr>
          <a:xfrm flipH="1">
            <a:off x="630173" y="380063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5" name="Google Shape;1715;p39"/>
          <p:cNvGrpSpPr/>
          <p:nvPr/>
        </p:nvGrpSpPr>
        <p:grpSpPr>
          <a:xfrm>
            <a:off x="3569448" y="1303738"/>
            <a:ext cx="529900" cy="149350"/>
            <a:chOff x="3898800" y="2624300"/>
            <a:chExt cx="529900" cy="149350"/>
          </a:xfrm>
        </p:grpSpPr>
        <p:sp>
          <p:nvSpPr>
            <p:cNvPr id="1716" name="Google Shape;1716;p39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8" name="Google Shape;1718;p39"/>
          <p:cNvGrpSpPr/>
          <p:nvPr/>
        </p:nvGrpSpPr>
        <p:grpSpPr>
          <a:xfrm flipH="1">
            <a:off x="2809210" y="4718175"/>
            <a:ext cx="581325" cy="169475"/>
            <a:chOff x="5393300" y="2420750"/>
            <a:chExt cx="581325" cy="169475"/>
          </a:xfrm>
        </p:grpSpPr>
        <p:sp>
          <p:nvSpPr>
            <p:cNvPr id="1719" name="Google Shape;1719;p39"/>
            <p:cNvSpPr/>
            <p:nvPr/>
          </p:nvSpPr>
          <p:spPr>
            <a:xfrm>
              <a:off x="5393300" y="2420750"/>
              <a:ext cx="581325" cy="169475"/>
            </a:xfrm>
            <a:custGeom>
              <a:avLst/>
              <a:gdLst/>
              <a:ahLst/>
              <a:cxnLst/>
              <a:rect l="l" t="t" r="r" b="b"/>
              <a:pathLst>
                <a:path w="23253" h="6779" extrusionOk="0">
                  <a:moveTo>
                    <a:pt x="13116" y="2293"/>
                  </a:moveTo>
                  <a:cubicBezTo>
                    <a:pt x="13135" y="2304"/>
                    <a:pt x="13154" y="2315"/>
                    <a:pt x="13172" y="2326"/>
                  </a:cubicBezTo>
                  <a:cubicBezTo>
                    <a:pt x="13906" y="2759"/>
                    <a:pt x="14573" y="3560"/>
                    <a:pt x="14440" y="4494"/>
                  </a:cubicBezTo>
                  <a:cubicBezTo>
                    <a:pt x="14374" y="4890"/>
                    <a:pt x="14133" y="5127"/>
                    <a:pt x="13834" y="5127"/>
                  </a:cubicBezTo>
                  <a:cubicBezTo>
                    <a:pt x="13679" y="5127"/>
                    <a:pt x="13509" y="5064"/>
                    <a:pt x="13339" y="4928"/>
                  </a:cubicBezTo>
                  <a:cubicBezTo>
                    <a:pt x="12972" y="4594"/>
                    <a:pt x="12772" y="4094"/>
                    <a:pt x="12805" y="3593"/>
                  </a:cubicBezTo>
                  <a:cubicBezTo>
                    <a:pt x="12791" y="3083"/>
                    <a:pt x="12907" y="2651"/>
                    <a:pt x="13116" y="2293"/>
                  </a:cubicBezTo>
                  <a:close/>
                  <a:moveTo>
                    <a:pt x="15863" y="0"/>
                  </a:moveTo>
                  <a:cubicBezTo>
                    <a:pt x="14729" y="0"/>
                    <a:pt x="13609" y="359"/>
                    <a:pt x="12840" y="1117"/>
                  </a:cubicBezTo>
                  <a:lnTo>
                    <a:pt x="12840" y="1117"/>
                  </a:lnTo>
                  <a:cubicBezTo>
                    <a:pt x="12235" y="894"/>
                    <a:pt x="11591" y="777"/>
                    <a:pt x="10991" y="777"/>
                  </a:cubicBezTo>
                  <a:cubicBezTo>
                    <a:pt x="10871" y="777"/>
                    <a:pt x="10753" y="782"/>
                    <a:pt x="10637" y="791"/>
                  </a:cubicBezTo>
                  <a:cubicBezTo>
                    <a:pt x="8969" y="958"/>
                    <a:pt x="7468" y="1725"/>
                    <a:pt x="5967" y="2359"/>
                  </a:cubicBezTo>
                  <a:cubicBezTo>
                    <a:pt x="4938" y="2762"/>
                    <a:pt x="3758" y="3165"/>
                    <a:pt x="2610" y="3165"/>
                  </a:cubicBezTo>
                  <a:cubicBezTo>
                    <a:pt x="2046" y="3165"/>
                    <a:pt x="1490" y="3068"/>
                    <a:pt x="963" y="2826"/>
                  </a:cubicBezTo>
                  <a:cubicBezTo>
                    <a:pt x="897" y="2797"/>
                    <a:pt x="831" y="2784"/>
                    <a:pt x="767" y="2784"/>
                  </a:cubicBezTo>
                  <a:cubicBezTo>
                    <a:pt x="322" y="2784"/>
                    <a:pt x="0" y="3427"/>
                    <a:pt x="496" y="3660"/>
                  </a:cubicBezTo>
                  <a:cubicBezTo>
                    <a:pt x="1196" y="3972"/>
                    <a:pt x="1906" y="4100"/>
                    <a:pt x="2617" y="4100"/>
                  </a:cubicBezTo>
                  <a:cubicBezTo>
                    <a:pt x="4108" y="4100"/>
                    <a:pt x="5600" y="3536"/>
                    <a:pt x="7001" y="2926"/>
                  </a:cubicBezTo>
                  <a:cubicBezTo>
                    <a:pt x="8283" y="2374"/>
                    <a:pt x="9697" y="1762"/>
                    <a:pt x="11088" y="1762"/>
                  </a:cubicBezTo>
                  <a:cubicBezTo>
                    <a:pt x="11476" y="1762"/>
                    <a:pt x="11863" y="1810"/>
                    <a:pt x="12244" y="1920"/>
                  </a:cubicBezTo>
                  <a:lnTo>
                    <a:pt x="12244" y="1920"/>
                  </a:lnTo>
                  <a:cubicBezTo>
                    <a:pt x="12088" y="2219"/>
                    <a:pt x="11972" y="2554"/>
                    <a:pt x="11905" y="2926"/>
                  </a:cubicBezTo>
                  <a:cubicBezTo>
                    <a:pt x="11704" y="3994"/>
                    <a:pt x="12038" y="5261"/>
                    <a:pt x="13039" y="5828"/>
                  </a:cubicBezTo>
                  <a:cubicBezTo>
                    <a:pt x="13313" y="5985"/>
                    <a:pt x="13584" y="6055"/>
                    <a:pt x="13839" y="6055"/>
                  </a:cubicBezTo>
                  <a:cubicBezTo>
                    <a:pt x="14667" y="6055"/>
                    <a:pt x="15323" y="5312"/>
                    <a:pt x="15374" y="4394"/>
                  </a:cubicBezTo>
                  <a:cubicBezTo>
                    <a:pt x="15459" y="3149"/>
                    <a:pt x="14759" y="2191"/>
                    <a:pt x="13778" y="1575"/>
                  </a:cubicBezTo>
                  <a:lnTo>
                    <a:pt x="13778" y="1575"/>
                  </a:lnTo>
                  <a:cubicBezTo>
                    <a:pt x="14376" y="1144"/>
                    <a:pt x="15176" y="939"/>
                    <a:pt x="15967" y="939"/>
                  </a:cubicBezTo>
                  <a:cubicBezTo>
                    <a:pt x="16407" y="939"/>
                    <a:pt x="16844" y="1002"/>
                    <a:pt x="17242" y="1125"/>
                  </a:cubicBezTo>
                  <a:cubicBezTo>
                    <a:pt x="18443" y="1592"/>
                    <a:pt x="19543" y="2326"/>
                    <a:pt x="20411" y="3293"/>
                  </a:cubicBezTo>
                  <a:cubicBezTo>
                    <a:pt x="21311" y="4160"/>
                    <a:pt x="22079" y="5161"/>
                    <a:pt x="22279" y="6429"/>
                  </a:cubicBezTo>
                  <a:cubicBezTo>
                    <a:pt x="22319" y="6673"/>
                    <a:pt x="22492" y="6779"/>
                    <a:pt x="22678" y="6779"/>
                  </a:cubicBezTo>
                  <a:cubicBezTo>
                    <a:pt x="22951" y="6779"/>
                    <a:pt x="23252" y="6552"/>
                    <a:pt x="23213" y="6195"/>
                  </a:cubicBezTo>
                  <a:cubicBezTo>
                    <a:pt x="22979" y="4828"/>
                    <a:pt x="22145" y="3693"/>
                    <a:pt x="21211" y="2726"/>
                  </a:cubicBezTo>
                  <a:cubicBezTo>
                    <a:pt x="20244" y="1725"/>
                    <a:pt x="19110" y="925"/>
                    <a:pt x="17875" y="391"/>
                  </a:cubicBezTo>
                  <a:cubicBezTo>
                    <a:pt x="17250" y="134"/>
                    <a:pt x="16554" y="0"/>
                    <a:pt x="15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5395700" y="2435100"/>
              <a:ext cx="80900" cy="141375"/>
            </a:xfrm>
            <a:custGeom>
              <a:avLst/>
              <a:gdLst/>
              <a:ahLst/>
              <a:cxnLst/>
              <a:rect l="l" t="t" r="r" b="b"/>
              <a:pathLst>
                <a:path w="3236" h="5655" extrusionOk="0">
                  <a:moveTo>
                    <a:pt x="2715" y="1"/>
                  </a:moveTo>
                  <a:cubicBezTo>
                    <a:pt x="2594" y="1"/>
                    <a:pt x="2469" y="51"/>
                    <a:pt x="2368" y="151"/>
                  </a:cubicBezTo>
                  <a:lnTo>
                    <a:pt x="1068" y="1251"/>
                  </a:lnTo>
                  <a:cubicBezTo>
                    <a:pt x="701" y="1552"/>
                    <a:pt x="200" y="1885"/>
                    <a:pt x="100" y="2386"/>
                  </a:cubicBezTo>
                  <a:cubicBezTo>
                    <a:pt x="0" y="2919"/>
                    <a:pt x="334" y="3520"/>
                    <a:pt x="567" y="3987"/>
                  </a:cubicBezTo>
                  <a:cubicBezTo>
                    <a:pt x="834" y="4487"/>
                    <a:pt x="1134" y="4987"/>
                    <a:pt x="1468" y="5454"/>
                  </a:cubicBezTo>
                  <a:cubicBezTo>
                    <a:pt x="1558" y="5595"/>
                    <a:pt x="1697" y="5654"/>
                    <a:pt x="1838" y="5654"/>
                  </a:cubicBezTo>
                  <a:cubicBezTo>
                    <a:pt x="2165" y="5654"/>
                    <a:pt x="2501" y="5337"/>
                    <a:pt x="2268" y="4987"/>
                  </a:cubicBezTo>
                  <a:lnTo>
                    <a:pt x="2235" y="4987"/>
                  </a:lnTo>
                  <a:cubicBezTo>
                    <a:pt x="1968" y="4587"/>
                    <a:pt x="1735" y="4187"/>
                    <a:pt x="1501" y="3753"/>
                  </a:cubicBezTo>
                  <a:cubicBezTo>
                    <a:pt x="1368" y="3553"/>
                    <a:pt x="1268" y="3353"/>
                    <a:pt x="1168" y="3153"/>
                  </a:cubicBezTo>
                  <a:cubicBezTo>
                    <a:pt x="1068" y="2953"/>
                    <a:pt x="934" y="2753"/>
                    <a:pt x="1001" y="2586"/>
                  </a:cubicBezTo>
                  <a:cubicBezTo>
                    <a:pt x="1068" y="2386"/>
                    <a:pt x="1201" y="2319"/>
                    <a:pt x="1301" y="2252"/>
                  </a:cubicBezTo>
                  <a:lnTo>
                    <a:pt x="1835" y="1785"/>
                  </a:lnTo>
                  <a:lnTo>
                    <a:pt x="3036" y="784"/>
                  </a:lnTo>
                  <a:cubicBezTo>
                    <a:pt x="3236" y="618"/>
                    <a:pt x="3236" y="317"/>
                    <a:pt x="3036" y="151"/>
                  </a:cubicBezTo>
                  <a:cubicBezTo>
                    <a:pt x="2952" y="51"/>
                    <a:pt x="2835" y="1"/>
                    <a:pt x="2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2" name="Google Shape;1722;p40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723" name="Google Shape;1723;p40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40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40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40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40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40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40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40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40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0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0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0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0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0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0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0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0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0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0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0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0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0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0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0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0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8" name="Google Shape;1748;p40"/>
          <p:cNvSpPr/>
          <p:nvPr/>
        </p:nvSpPr>
        <p:spPr>
          <a:xfrm>
            <a:off x="5277925" y="483215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9" name="Google Shape;1749;p40"/>
          <p:cNvSpPr/>
          <p:nvPr/>
        </p:nvSpPr>
        <p:spPr>
          <a:xfrm>
            <a:off x="2030950" y="484910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0" name="Google Shape;1750;p40"/>
          <p:cNvSpPr/>
          <p:nvPr/>
        </p:nvSpPr>
        <p:spPr>
          <a:xfrm>
            <a:off x="6922025" y="650375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1" name="Google Shape;1751;p40"/>
          <p:cNvSpPr/>
          <p:nvPr/>
        </p:nvSpPr>
        <p:spPr>
          <a:xfrm>
            <a:off x="2030950" y="650375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2" name="Google Shape;1752;p40"/>
          <p:cNvSpPr/>
          <p:nvPr/>
        </p:nvSpPr>
        <p:spPr>
          <a:xfrm>
            <a:off x="8604013" y="216666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0"/>
          <p:cNvSpPr/>
          <p:nvPr/>
        </p:nvSpPr>
        <p:spPr>
          <a:xfrm>
            <a:off x="8064500" y="4538200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54" name="Google Shape;1754;p40"/>
          <p:cNvGrpSpPr/>
          <p:nvPr/>
        </p:nvGrpSpPr>
        <p:grpSpPr>
          <a:xfrm>
            <a:off x="378088" y="2730938"/>
            <a:ext cx="730975" cy="238525"/>
            <a:chOff x="3798300" y="2287225"/>
            <a:chExt cx="730975" cy="238525"/>
          </a:xfrm>
        </p:grpSpPr>
        <p:sp>
          <p:nvSpPr>
            <p:cNvPr id="1755" name="Google Shape;1755;p40"/>
            <p:cNvSpPr/>
            <p:nvPr/>
          </p:nvSpPr>
          <p:spPr>
            <a:xfrm>
              <a:off x="3798300" y="2287225"/>
              <a:ext cx="722625" cy="238525"/>
            </a:xfrm>
            <a:custGeom>
              <a:avLst/>
              <a:gdLst/>
              <a:ahLst/>
              <a:cxnLst/>
              <a:rect l="l" t="t" r="r" b="b"/>
              <a:pathLst>
                <a:path w="28905" h="9541" extrusionOk="0">
                  <a:moveTo>
                    <a:pt x="5536" y="982"/>
                  </a:moveTo>
                  <a:cubicBezTo>
                    <a:pt x="5554" y="982"/>
                    <a:pt x="5571" y="986"/>
                    <a:pt x="5588" y="995"/>
                  </a:cubicBezTo>
                  <a:cubicBezTo>
                    <a:pt x="5821" y="1129"/>
                    <a:pt x="5588" y="2096"/>
                    <a:pt x="5554" y="2263"/>
                  </a:cubicBezTo>
                  <a:cubicBezTo>
                    <a:pt x="5421" y="3164"/>
                    <a:pt x="5154" y="4064"/>
                    <a:pt x="4754" y="4932"/>
                  </a:cubicBezTo>
                  <a:cubicBezTo>
                    <a:pt x="4706" y="5042"/>
                    <a:pt x="4649" y="5168"/>
                    <a:pt x="4585" y="5303"/>
                  </a:cubicBezTo>
                  <a:lnTo>
                    <a:pt x="4585" y="5303"/>
                  </a:lnTo>
                  <a:cubicBezTo>
                    <a:pt x="4305" y="4192"/>
                    <a:pt x="4401" y="2999"/>
                    <a:pt x="4887" y="1929"/>
                  </a:cubicBezTo>
                  <a:cubicBezTo>
                    <a:pt x="4949" y="1743"/>
                    <a:pt x="5299" y="982"/>
                    <a:pt x="5536" y="982"/>
                  </a:cubicBezTo>
                  <a:close/>
                  <a:moveTo>
                    <a:pt x="13440" y="2437"/>
                  </a:moveTo>
                  <a:cubicBezTo>
                    <a:pt x="13700" y="2437"/>
                    <a:pt x="13943" y="2626"/>
                    <a:pt x="13994" y="2930"/>
                  </a:cubicBezTo>
                  <a:cubicBezTo>
                    <a:pt x="14127" y="3564"/>
                    <a:pt x="13760" y="4331"/>
                    <a:pt x="13493" y="4865"/>
                  </a:cubicBezTo>
                  <a:cubicBezTo>
                    <a:pt x="13311" y="5270"/>
                    <a:pt x="13092" y="5663"/>
                    <a:pt x="12843" y="6037"/>
                  </a:cubicBezTo>
                  <a:lnTo>
                    <a:pt x="12843" y="6037"/>
                  </a:lnTo>
                  <a:cubicBezTo>
                    <a:pt x="12692" y="5943"/>
                    <a:pt x="12561" y="5822"/>
                    <a:pt x="12459" y="5665"/>
                  </a:cubicBezTo>
                  <a:cubicBezTo>
                    <a:pt x="12059" y="5032"/>
                    <a:pt x="12226" y="3964"/>
                    <a:pt x="12459" y="3297"/>
                  </a:cubicBezTo>
                  <a:cubicBezTo>
                    <a:pt x="12559" y="2930"/>
                    <a:pt x="12826" y="2630"/>
                    <a:pt x="13193" y="2496"/>
                  </a:cubicBezTo>
                  <a:cubicBezTo>
                    <a:pt x="13273" y="2456"/>
                    <a:pt x="13358" y="2437"/>
                    <a:pt x="13440" y="2437"/>
                  </a:cubicBezTo>
                  <a:close/>
                  <a:moveTo>
                    <a:pt x="5662" y="0"/>
                  </a:moveTo>
                  <a:cubicBezTo>
                    <a:pt x="5196" y="0"/>
                    <a:pt x="4695" y="361"/>
                    <a:pt x="4420" y="762"/>
                  </a:cubicBezTo>
                  <a:cubicBezTo>
                    <a:pt x="3887" y="1629"/>
                    <a:pt x="3553" y="2630"/>
                    <a:pt x="3486" y="3664"/>
                  </a:cubicBezTo>
                  <a:cubicBezTo>
                    <a:pt x="3422" y="4617"/>
                    <a:pt x="3600" y="5555"/>
                    <a:pt x="3986" y="6397"/>
                  </a:cubicBezTo>
                  <a:lnTo>
                    <a:pt x="3986" y="6397"/>
                  </a:lnTo>
                  <a:cubicBezTo>
                    <a:pt x="3401" y="7331"/>
                    <a:pt x="2595" y="8245"/>
                    <a:pt x="1710" y="8245"/>
                  </a:cubicBezTo>
                  <a:cubicBezTo>
                    <a:pt x="1441" y="8245"/>
                    <a:pt x="1164" y="8161"/>
                    <a:pt x="884" y="7967"/>
                  </a:cubicBezTo>
                  <a:cubicBezTo>
                    <a:pt x="801" y="7912"/>
                    <a:pt x="719" y="7888"/>
                    <a:pt x="642" y="7888"/>
                  </a:cubicBezTo>
                  <a:cubicBezTo>
                    <a:pt x="256" y="7888"/>
                    <a:pt x="0" y="8495"/>
                    <a:pt x="417" y="8801"/>
                  </a:cubicBezTo>
                  <a:lnTo>
                    <a:pt x="417" y="8768"/>
                  </a:lnTo>
                  <a:cubicBezTo>
                    <a:pt x="839" y="9054"/>
                    <a:pt x="1255" y="9176"/>
                    <a:pt x="1657" y="9176"/>
                  </a:cubicBezTo>
                  <a:cubicBezTo>
                    <a:pt x="2767" y="9176"/>
                    <a:pt x="3767" y="8243"/>
                    <a:pt x="4484" y="7268"/>
                  </a:cubicBezTo>
                  <a:lnTo>
                    <a:pt x="4484" y="7268"/>
                  </a:lnTo>
                  <a:cubicBezTo>
                    <a:pt x="4859" y="7805"/>
                    <a:pt x="5331" y="8281"/>
                    <a:pt x="5888" y="8668"/>
                  </a:cubicBezTo>
                  <a:cubicBezTo>
                    <a:pt x="6737" y="9246"/>
                    <a:pt x="7733" y="9540"/>
                    <a:pt x="8733" y="9540"/>
                  </a:cubicBezTo>
                  <a:cubicBezTo>
                    <a:pt x="9579" y="9540"/>
                    <a:pt x="10427" y="9329"/>
                    <a:pt x="11192" y="8901"/>
                  </a:cubicBezTo>
                  <a:cubicBezTo>
                    <a:pt x="11962" y="8461"/>
                    <a:pt x="12614" y="7858"/>
                    <a:pt x="13161" y="7165"/>
                  </a:cubicBezTo>
                  <a:lnTo>
                    <a:pt x="13161" y="7165"/>
                  </a:lnTo>
                  <a:cubicBezTo>
                    <a:pt x="13594" y="7281"/>
                    <a:pt x="14053" y="7312"/>
                    <a:pt x="14505" y="7312"/>
                  </a:cubicBezTo>
                  <a:cubicBezTo>
                    <a:pt x="14693" y="7312"/>
                    <a:pt x="14879" y="7306"/>
                    <a:pt x="15061" y="7300"/>
                  </a:cubicBezTo>
                  <a:cubicBezTo>
                    <a:pt x="16496" y="7200"/>
                    <a:pt x="17930" y="7100"/>
                    <a:pt x="19364" y="7000"/>
                  </a:cubicBezTo>
                  <a:lnTo>
                    <a:pt x="28304" y="6433"/>
                  </a:lnTo>
                  <a:cubicBezTo>
                    <a:pt x="28894" y="6400"/>
                    <a:pt x="28904" y="5498"/>
                    <a:pt x="28335" y="5498"/>
                  </a:cubicBezTo>
                  <a:cubicBezTo>
                    <a:pt x="28325" y="5498"/>
                    <a:pt x="28315" y="5498"/>
                    <a:pt x="28304" y="5499"/>
                  </a:cubicBezTo>
                  <a:lnTo>
                    <a:pt x="16662" y="6266"/>
                  </a:lnTo>
                  <a:cubicBezTo>
                    <a:pt x="16009" y="6320"/>
                    <a:pt x="15333" y="6375"/>
                    <a:pt x="14653" y="6375"/>
                  </a:cubicBezTo>
                  <a:cubicBezTo>
                    <a:pt x="14500" y="6375"/>
                    <a:pt x="14347" y="6372"/>
                    <a:pt x="14194" y="6366"/>
                  </a:cubicBezTo>
                  <a:cubicBezTo>
                    <a:pt x="14053" y="6358"/>
                    <a:pt x="13902" y="6346"/>
                    <a:pt x="13749" y="6326"/>
                  </a:cubicBezTo>
                  <a:lnTo>
                    <a:pt x="13749" y="6326"/>
                  </a:lnTo>
                  <a:cubicBezTo>
                    <a:pt x="14094" y="5773"/>
                    <a:pt x="14385" y="5188"/>
                    <a:pt x="14628" y="4598"/>
                  </a:cubicBezTo>
                  <a:cubicBezTo>
                    <a:pt x="14928" y="3831"/>
                    <a:pt x="15161" y="2863"/>
                    <a:pt x="14661" y="2130"/>
                  </a:cubicBezTo>
                  <a:cubicBezTo>
                    <a:pt x="14353" y="1719"/>
                    <a:pt x="13880" y="1497"/>
                    <a:pt x="13391" y="1497"/>
                  </a:cubicBezTo>
                  <a:cubicBezTo>
                    <a:pt x="13086" y="1497"/>
                    <a:pt x="12775" y="1583"/>
                    <a:pt x="12493" y="1763"/>
                  </a:cubicBezTo>
                  <a:cubicBezTo>
                    <a:pt x="11659" y="2296"/>
                    <a:pt x="11425" y="3364"/>
                    <a:pt x="11325" y="4298"/>
                  </a:cubicBezTo>
                  <a:cubicBezTo>
                    <a:pt x="11259" y="5232"/>
                    <a:pt x="11459" y="6199"/>
                    <a:pt x="12293" y="6766"/>
                  </a:cubicBezTo>
                  <a:cubicBezTo>
                    <a:pt x="12293" y="6767"/>
                    <a:pt x="12294" y="6767"/>
                    <a:pt x="12295" y="6768"/>
                  </a:cubicBezTo>
                  <a:lnTo>
                    <a:pt x="12295" y="6768"/>
                  </a:lnTo>
                  <a:cubicBezTo>
                    <a:pt x="11382" y="7799"/>
                    <a:pt x="10156" y="8635"/>
                    <a:pt x="8770" y="8635"/>
                  </a:cubicBezTo>
                  <a:cubicBezTo>
                    <a:pt x="8744" y="8635"/>
                    <a:pt x="8717" y="8635"/>
                    <a:pt x="8690" y="8634"/>
                  </a:cubicBezTo>
                  <a:cubicBezTo>
                    <a:pt x="7189" y="8601"/>
                    <a:pt x="5821" y="7767"/>
                    <a:pt x="5054" y="6499"/>
                  </a:cubicBezTo>
                  <a:cubicBezTo>
                    <a:pt x="5044" y="6481"/>
                    <a:pt x="5034" y="6462"/>
                    <a:pt x="5024" y="6443"/>
                  </a:cubicBezTo>
                  <a:lnTo>
                    <a:pt x="5024" y="6443"/>
                  </a:lnTo>
                  <a:cubicBezTo>
                    <a:pt x="5046" y="6406"/>
                    <a:pt x="5067" y="6369"/>
                    <a:pt x="5087" y="6333"/>
                  </a:cubicBezTo>
                  <a:cubicBezTo>
                    <a:pt x="5655" y="5365"/>
                    <a:pt x="6055" y="4331"/>
                    <a:pt x="6322" y="3264"/>
                  </a:cubicBezTo>
                  <a:cubicBezTo>
                    <a:pt x="6422" y="2763"/>
                    <a:pt x="6488" y="2263"/>
                    <a:pt x="6555" y="1763"/>
                  </a:cubicBezTo>
                  <a:cubicBezTo>
                    <a:pt x="6655" y="1296"/>
                    <a:pt x="6589" y="862"/>
                    <a:pt x="6388" y="428"/>
                  </a:cubicBezTo>
                  <a:cubicBezTo>
                    <a:pt x="6192" y="122"/>
                    <a:pt x="5933" y="0"/>
                    <a:pt x="5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0"/>
            <p:cNvSpPr/>
            <p:nvPr/>
          </p:nvSpPr>
          <p:spPr>
            <a:xfrm>
              <a:off x="4418700" y="2374225"/>
              <a:ext cx="110575" cy="120525"/>
            </a:xfrm>
            <a:custGeom>
              <a:avLst/>
              <a:gdLst/>
              <a:ahLst/>
              <a:cxnLst/>
              <a:rect l="l" t="t" r="r" b="b"/>
              <a:pathLst>
                <a:path w="4423" h="4821" extrusionOk="0">
                  <a:moveTo>
                    <a:pt x="940" y="1"/>
                  </a:moveTo>
                  <a:cubicBezTo>
                    <a:pt x="819" y="1"/>
                    <a:pt x="703" y="51"/>
                    <a:pt x="619" y="151"/>
                  </a:cubicBezTo>
                  <a:cubicBezTo>
                    <a:pt x="419" y="317"/>
                    <a:pt x="419" y="618"/>
                    <a:pt x="619" y="784"/>
                  </a:cubicBezTo>
                  <a:lnTo>
                    <a:pt x="619" y="851"/>
                  </a:lnTo>
                  <a:cubicBezTo>
                    <a:pt x="1345" y="1473"/>
                    <a:pt x="2111" y="2035"/>
                    <a:pt x="2918" y="2552"/>
                  </a:cubicBezTo>
                  <a:lnTo>
                    <a:pt x="2918" y="2552"/>
                  </a:lnTo>
                  <a:lnTo>
                    <a:pt x="453" y="3953"/>
                  </a:lnTo>
                  <a:cubicBezTo>
                    <a:pt x="1" y="4207"/>
                    <a:pt x="266" y="4820"/>
                    <a:pt x="682" y="4820"/>
                  </a:cubicBezTo>
                  <a:cubicBezTo>
                    <a:pt x="757" y="4820"/>
                    <a:pt x="838" y="4800"/>
                    <a:pt x="920" y="4754"/>
                  </a:cubicBezTo>
                  <a:lnTo>
                    <a:pt x="4122" y="2986"/>
                  </a:lnTo>
                  <a:cubicBezTo>
                    <a:pt x="4422" y="2786"/>
                    <a:pt x="4422" y="2319"/>
                    <a:pt x="4122" y="2152"/>
                  </a:cubicBezTo>
                  <a:cubicBezTo>
                    <a:pt x="3088" y="1552"/>
                    <a:pt x="2154" y="884"/>
                    <a:pt x="1286" y="151"/>
                  </a:cubicBezTo>
                  <a:cubicBezTo>
                    <a:pt x="1186" y="51"/>
                    <a:pt x="1061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7" name="Google Shape;1757;p40"/>
          <p:cNvGrpSpPr/>
          <p:nvPr/>
        </p:nvGrpSpPr>
        <p:grpSpPr>
          <a:xfrm>
            <a:off x="8064488" y="2661000"/>
            <a:ext cx="529900" cy="149350"/>
            <a:chOff x="3898800" y="2624300"/>
            <a:chExt cx="529900" cy="149350"/>
          </a:xfrm>
        </p:grpSpPr>
        <p:sp>
          <p:nvSpPr>
            <p:cNvPr id="1758" name="Google Shape;1758;p40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0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1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" name="Google Shape;1761;p41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762" name="Google Shape;1762;p41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1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1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1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1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1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1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1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1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1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1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1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1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1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1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1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1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1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1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1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1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1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1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1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1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7" name="Google Shape;1787;p41"/>
          <p:cNvSpPr/>
          <p:nvPr/>
        </p:nvSpPr>
        <p:spPr>
          <a:xfrm>
            <a:off x="8718050" y="377980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41"/>
          <p:cNvSpPr/>
          <p:nvPr/>
        </p:nvSpPr>
        <p:spPr>
          <a:xfrm>
            <a:off x="5349125" y="490155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41"/>
          <p:cNvSpPr/>
          <p:nvPr/>
        </p:nvSpPr>
        <p:spPr>
          <a:xfrm>
            <a:off x="350200" y="4565113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41"/>
          <p:cNvSpPr/>
          <p:nvPr/>
        </p:nvSpPr>
        <p:spPr>
          <a:xfrm>
            <a:off x="7166000" y="481490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41"/>
          <p:cNvSpPr/>
          <p:nvPr/>
        </p:nvSpPr>
        <p:spPr>
          <a:xfrm>
            <a:off x="891300" y="591825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41"/>
          <p:cNvSpPr/>
          <p:nvPr/>
        </p:nvSpPr>
        <p:spPr>
          <a:xfrm>
            <a:off x="233038" y="2263725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93" name="Google Shape;1793;p41"/>
          <p:cNvGrpSpPr/>
          <p:nvPr/>
        </p:nvGrpSpPr>
        <p:grpSpPr>
          <a:xfrm>
            <a:off x="8118813" y="911138"/>
            <a:ext cx="311900" cy="314700"/>
            <a:chOff x="8571050" y="1873050"/>
            <a:chExt cx="311900" cy="314700"/>
          </a:xfrm>
        </p:grpSpPr>
        <p:sp>
          <p:nvSpPr>
            <p:cNvPr id="1794" name="Google Shape;1794;p41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41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41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41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8" name="Google Shape;1798;p41"/>
          <p:cNvGrpSpPr/>
          <p:nvPr/>
        </p:nvGrpSpPr>
        <p:grpSpPr>
          <a:xfrm>
            <a:off x="8165825" y="4533300"/>
            <a:ext cx="529900" cy="149350"/>
            <a:chOff x="3898800" y="2624300"/>
            <a:chExt cx="529900" cy="149350"/>
          </a:xfrm>
        </p:grpSpPr>
        <p:sp>
          <p:nvSpPr>
            <p:cNvPr id="1799" name="Google Shape;1799;p41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41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1" name="Google Shape;1801;p41"/>
          <p:cNvGrpSpPr/>
          <p:nvPr/>
        </p:nvGrpSpPr>
        <p:grpSpPr>
          <a:xfrm rot="3651682">
            <a:off x="153345" y="1192019"/>
            <a:ext cx="340408" cy="202565"/>
            <a:chOff x="3780075" y="2889150"/>
            <a:chExt cx="340425" cy="202575"/>
          </a:xfrm>
        </p:grpSpPr>
        <p:sp>
          <p:nvSpPr>
            <p:cNvPr id="1802" name="Google Shape;1802;p41"/>
            <p:cNvSpPr/>
            <p:nvPr/>
          </p:nvSpPr>
          <p:spPr>
            <a:xfrm>
              <a:off x="3826225" y="2907725"/>
              <a:ext cx="294275" cy="184000"/>
            </a:xfrm>
            <a:custGeom>
              <a:avLst/>
              <a:gdLst/>
              <a:ahLst/>
              <a:cxnLst/>
              <a:rect l="l" t="t" r="r" b="b"/>
              <a:pathLst>
                <a:path w="11771" h="7360" extrusionOk="0">
                  <a:moveTo>
                    <a:pt x="551" y="1"/>
                  </a:moveTo>
                  <a:cubicBezTo>
                    <a:pt x="326" y="1"/>
                    <a:pt x="101" y="143"/>
                    <a:pt x="68" y="426"/>
                  </a:cubicBezTo>
                  <a:cubicBezTo>
                    <a:pt x="1" y="2194"/>
                    <a:pt x="435" y="3962"/>
                    <a:pt x="1302" y="5530"/>
                  </a:cubicBezTo>
                  <a:cubicBezTo>
                    <a:pt x="2059" y="6773"/>
                    <a:pt x="3188" y="7360"/>
                    <a:pt x="4513" y="7360"/>
                  </a:cubicBezTo>
                  <a:cubicBezTo>
                    <a:pt x="4822" y="7360"/>
                    <a:pt x="5143" y="7328"/>
                    <a:pt x="5472" y="7264"/>
                  </a:cubicBezTo>
                  <a:cubicBezTo>
                    <a:pt x="8474" y="6631"/>
                    <a:pt x="10875" y="4362"/>
                    <a:pt x="11709" y="1393"/>
                  </a:cubicBezTo>
                  <a:cubicBezTo>
                    <a:pt x="11770" y="1048"/>
                    <a:pt x="11497" y="826"/>
                    <a:pt x="11229" y="826"/>
                  </a:cubicBezTo>
                  <a:cubicBezTo>
                    <a:pt x="11057" y="826"/>
                    <a:pt x="10887" y="918"/>
                    <a:pt x="10809" y="1127"/>
                  </a:cubicBezTo>
                  <a:cubicBezTo>
                    <a:pt x="10108" y="3595"/>
                    <a:pt x="8173" y="5563"/>
                    <a:pt x="5705" y="6264"/>
                  </a:cubicBezTo>
                  <a:cubicBezTo>
                    <a:pt x="5338" y="6380"/>
                    <a:pt x="4963" y="6439"/>
                    <a:pt x="4588" y="6439"/>
                  </a:cubicBezTo>
                  <a:cubicBezTo>
                    <a:pt x="4212" y="6439"/>
                    <a:pt x="3837" y="6380"/>
                    <a:pt x="3470" y="6264"/>
                  </a:cubicBezTo>
                  <a:cubicBezTo>
                    <a:pt x="2836" y="5997"/>
                    <a:pt x="2336" y="5530"/>
                    <a:pt x="2036" y="4929"/>
                  </a:cubicBezTo>
                  <a:cubicBezTo>
                    <a:pt x="1302" y="3528"/>
                    <a:pt x="968" y="1994"/>
                    <a:pt x="1035" y="426"/>
                  </a:cubicBezTo>
                  <a:cubicBezTo>
                    <a:pt x="1002" y="143"/>
                    <a:pt x="777" y="1"/>
                    <a:pt x="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41"/>
            <p:cNvSpPr/>
            <p:nvPr/>
          </p:nvSpPr>
          <p:spPr>
            <a:xfrm>
              <a:off x="3780075" y="2889150"/>
              <a:ext cx="132075" cy="76975"/>
            </a:xfrm>
            <a:custGeom>
              <a:avLst/>
              <a:gdLst/>
              <a:ahLst/>
              <a:cxnLst/>
              <a:rect l="l" t="t" r="r" b="b"/>
              <a:pathLst>
                <a:path w="5283" h="3079" extrusionOk="0">
                  <a:moveTo>
                    <a:pt x="2227" y="0"/>
                  </a:moveTo>
                  <a:cubicBezTo>
                    <a:pt x="1662" y="0"/>
                    <a:pt x="1372" y="515"/>
                    <a:pt x="1113" y="936"/>
                  </a:cubicBezTo>
                  <a:cubicBezTo>
                    <a:pt x="846" y="1369"/>
                    <a:pt x="513" y="1903"/>
                    <a:pt x="212" y="2403"/>
                  </a:cubicBezTo>
                  <a:cubicBezTo>
                    <a:pt x="1" y="2733"/>
                    <a:pt x="320" y="3078"/>
                    <a:pt x="643" y="3078"/>
                  </a:cubicBezTo>
                  <a:cubicBezTo>
                    <a:pt x="779" y="3078"/>
                    <a:pt x="915" y="3018"/>
                    <a:pt x="1013" y="2870"/>
                  </a:cubicBezTo>
                  <a:cubicBezTo>
                    <a:pt x="1280" y="2470"/>
                    <a:pt x="1513" y="2070"/>
                    <a:pt x="1747" y="1669"/>
                  </a:cubicBezTo>
                  <a:cubicBezTo>
                    <a:pt x="1880" y="1503"/>
                    <a:pt x="1980" y="1303"/>
                    <a:pt x="2114" y="1102"/>
                  </a:cubicBezTo>
                  <a:cubicBezTo>
                    <a:pt x="2147" y="1069"/>
                    <a:pt x="2214" y="936"/>
                    <a:pt x="2281" y="936"/>
                  </a:cubicBezTo>
                  <a:cubicBezTo>
                    <a:pt x="2414" y="936"/>
                    <a:pt x="2614" y="1136"/>
                    <a:pt x="2714" y="1236"/>
                  </a:cubicBezTo>
                  <a:lnTo>
                    <a:pt x="3281" y="1669"/>
                  </a:lnTo>
                  <a:lnTo>
                    <a:pt x="4449" y="2603"/>
                  </a:lnTo>
                  <a:cubicBezTo>
                    <a:pt x="4549" y="2687"/>
                    <a:pt x="4666" y="2729"/>
                    <a:pt x="4782" y="2729"/>
                  </a:cubicBezTo>
                  <a:cubicBezTo>
                    <a:pt x="4899" y="2729"/>
                    <a:pt x="5016" y="2687"/>
                    <a:pt x="5116" y="2603"/>
                  </a:cubicBezTo>
                  <a:cubicBezTo>
                    <a:pt x="5283" y="2403"/>
                    <a:pt x="5283" y="2103"/>
                    <a:pt x="5116" y="1936"/>
                  </a:cubicBezTo>
                  <a:lnTo>
                    <a:pt x="3748" y="836"/>
                  </a:lnTo>
                  <a:cubicBezTo>
                    <a:pt x="3348" y="502"/>
                    <a:pt x="2848" y="2"/>
                    <a:pt x="2281" y="2"/>
                  </a:cubicBezTo>
                  <a:cubicBezTo>
                    <a:pt x="2263" y="1"/>
                    <a:pt x="2245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_1"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5" name="Google Shape;1805;p42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806" name="Google Shape;1806;p42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2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2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42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42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42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42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42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42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42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42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42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42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42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42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42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42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42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42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42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42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42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42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42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chemeClr val="lt2">
                <a:alpha val="48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42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1" name="Google Shape;1831;p42"/>
          <p:cNvSpPr/>
          <p:nvPr/>
        </p:nvSpPr>
        <p:spPr>
          <a:xfrm>
            <a:off x="3965250" y="958263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42"/>
          <p:cNvSpPr/>
          <p:nvPr/>
        </p:nvSpPr>
        <p:spPr>
          <a:xfrm>
            <a:off x="208500" y="2878650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42"/>
          <p:cNvSpPr/>
          <p:nvPr/>
        </p:nvSpPr>
        <p:spPr>
          <a:xfrm>
            <a:off x="4673538" y="444605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42"/>
          <p:cNvSpPr/>
          <p:nvPr/>
        </p:nvSpPr>
        <p:spPr>
          <a:xfrm>
            <a:off x="353075" y="664700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42"/>
          <p:cNvSpPr/>
          <p:nvPr/>
        </p:nvSpPr>
        <p:spPr>
          <a:xfrm>
            <a:off x="8579100" y="156051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42"/>
          <p:cNvSpPr/>
          <p:nvPr/>
        </p:nvSpPr>
        <p:spPr>
          <a:xfrm>
            <a:off x="6394938" y="4452525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7" name="Google Shape;1837;p42"/>
          <p:cNvGrpSpPr/>
          <p:nvPr/>
        </p:nvGrpSpPr>
        <p:grpSpPr>
          <a:xfrm>
            <a:off x="5220250" y="1443438"/>
            <a:ext cx="311900" cy="314700"/>
            <a:chOff x="8571050" y="1873050"/>
            <a:chExt cx="311900" cy="314700"/>
          </a:xfrm>
        </p:grpSpPr>
        <p:sp>
          <p:nvSpPr>
            <p:cNvPr id="1838" name="Google Shape;1838;p42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42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2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2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42"/>
          <p:cNvGrpSpPr/>
          <p:nvPr/>
        </p:nvGrpSpPr>
        <p:grpSpPr>
          <a:xfrm>
            <a:off x="836125" y="4365463"/>
            <a:ext cx="311900" cy="314700"/>
            <a:chOff x="8571050" y="1873050"/>
            <a:chExt cx="311900" cy="314700"/>
          </a:xfrm>
        </p:grpSpPr>
        <p:sp>
          <p:nvSpPr>
            <p:cNvPr id="1843" name="Google Shape;1843;p42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2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2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2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7" name="Google Shape;1847;p42"/>
          <p:cNvGrpSpPr/>
          <p:nvPr/>
        </p:nvGrpSpPr>
        <p:grpSpPr>
          <a:xfrm>
            <a:off x="2029863" y="535513"/>
            <a:ext cx="730975" cy="238525"/>
            <a:chOff x="3798300" y="2287225"/>
            <a:chExt cx="730975" cy="238525"/>
          </a:xfrm>
        </p:grpSpPr>
        <p:sp>
          <p:nvSpPr>
            <p:cNvPr id="1848" name="Google Shape;1848;p42"/>
            <p:cNvSpPr/>
            <p:nvPr/>
          </p:nvSpPr>
          <p:spPr>
            <a:xfrm>
              <a:off x="3798300" y="2287225"/>
              <a:ext cx="722625" cy="238525"/>
            </a:xfrm>
            <a:custGeom>
              <a:avLst/>
              <a:gdLst/>
              <a:ahLst/>
              <a:cxnLst/>
              <a:rect l="l" t="t" r="r" b="b"/>
              <a:pathLst>
                <a:path w="28905" h="9541" extrusionOk="0">
                  <a:moveTo>
                    <a:pt x="5536" y="982"/>
                  </a:moveTo>
                  <a:cubicBezTo>
                    <a:pt x="5554" y="982"/>
                    <a:pt x="5571" y="986"/>
                    <a:pt x="5588" y="995"/>
                  </a:cubicBezTo>
                  <a:cubicBezTo>
                    <a:pt x="5821" y="1129"/>
                    <a:pt x="5588" y="2096"/>
                    <a:pt x="5554" y="2263"/>
                  </a:cubicBezTo>
                  <a:cubicBezTo>
                    <a:pt x="5421" y="3164"/>
                    <a:pt x="5154" y="4064"/>
                    <a:pt x="4754" y="4932"/>
                  </a:cubicBezTo>
                  <a:cubicBezTo>
                    <a:pt x="4706" y="5042"/>
                    <a:pt x="4649" y="5168"/>
                    <a:pt x="4585" y="5303"/>
                  </a:cubicBezTo>
                  <a:lnTo>
                    <a:pt x="4585" y="5303"/>
                  </a:lnTo>
                  <a:cubicBezTo>
                    <a:pt x="4305" y="4192"/>
                    <a:pt x="4401" y="2999"/>
                    <a:pt x="4887" y="1929"/>
                  </a:cubicBezTo>
                  <a:cubicBezTo>
                    <a:pt x="4949" y="1743"/>
                    <a:pt x="5299" y="982"/>
                    <a:pt x="5536" y="982"/>
                  </a:cubicBezTo>
                  <a:close/>
                  <a:moveTo>
                    <a:pt x="13440" y="2437"/>
                  </a:moveTo>
                  <a:cubicBezTo>
                    <a:pt x="13700" y="2437"/>
                    <a:pt x="13943" y="2626"/>
                    <a:pt x="13994" y="2930"/>
                  </a:cubicBezTo>
                  <a:cubicBezTo>
                    <a:pt x="14127" y="3564"/>
                    <a:pt x="13760" y="4331"/>
                    <a:pt x="13493" y="4865"/>
                  </a:cubicBezTo>
                  <a:cubicBezTo>
                    <a:pt x="13311" y="5270"/>
                    <a:pt x="13092" y="5663"/>
                    <a:pt x="12843" y="6037"/>
                  </a:cubicBezTo>
                  <a:lnTo>
                    <a:pt x="12843" y="6037"/>
                  </a:lnTo>
                  <a:cubicBezTo>
                    <a:pt x="12692" y="5943"/>
                    <a:pt x="12561" y="5822"/>
                    <a:pt x="12459" y="5665"/>
                  </a:cubicBezTo>
                  <a:cubicBezTo>
                    <a:pt x="12059" y="5032"/>
                    <a:pt x="12226" y="3964"/>
                    <a:pt x="12459" y="3297"/>
                  </a:cubicBezTo>
                  <a:cubicBezTo>
                    <a:pt x="12559" y="2930"/>
                    <a:pt x="12826" y="2630"/>
                    <a:pt x="13193" y="2496"/>
                  </a:cubicBezTo>
                  <a:cubicBezTo>
                    <a:pt x="13273" y="2456"/>
                    <a:pt x="13358" y="2437"/>
                    <a:pt x="13440" y="2437"/>
                  </a:cubicBezTo>
                  <a:close/>
                  <a:moveTo>
                    <a:pt x="5662" y="0"/>
                  </a:moveTo>
                  <a:cubicBezTo>
                    <a:pt x="5196" y="0"/>
                    <a:pt x="4695" y="361"/>
                    <a:pt x="4420" y="762"/>
                  </a:cubicBezTo>
                  <a:cubicBezTo>
                    <a:pt x="3887" y="1629"/>
                    <a:pt x="3553" y="2630"/>
                    <a:pt x="3486" y="3664"/>
                  </a:cubicBezTo>
                  <a:cubicBezTo>
                    <a:pt x="3422" y="4617"/>
                    <a:pt x="3600" y="5555"/>
                    <a:pt x="3986" y="6397"/>
                  </a:cubicBezTo>
                  <a:lnTo>
                    <a:pt x="3986" y="6397"/>
                  </a:lnTo>
                  <a:cubicBezTo>
                    <a:pt x="3401" y="7331"/>
                    <a:pt x="2595" y="8245"/>
                    <a:pt x="1710" y="8245"/>
                  </a:cubicBezTo>
                  <a:cubicBezTo>
                    <a:pt x="1441" y="8245"/>
                    <a:pt x="1164" y="8161"/>
                    <a:pt x="884" y="7967"/>
                  </a:cubicBezTo>
                  <a:cubicBezTo>
                    <a:pt x="801" y="7912"/>
                    <a:pt x="719" y="7888"/>
                    <a:pt x="642" y="7888"/>
                  </a:cubicBezTo>
                  <a:cubicBezTo>
                    <a:pt x="256" y="7888"/>
                    <a:pt x="0" y="8495"/>
                    <a:pt x="417" y="8801"/>
                  </a:cubicBezTo>
                  <a:lnTo>
                    <a:pt x="417" y="8768"/>
                  </a:lnTo>
                  <a:cubicBezTo>
                    <a:pt x="839" y="9054"/>
                    <a:pt x="1255" y="9176"/>
                    <a:pt x="1657" y="9176"/>
                  </a:cubicBezTo>
                  <a:cubicBezTo>
                    <a:pt x="2767" y="9176"/>
                    <a:pt x="3767" y="8243"/>
                    <a:pt x="4484" y="7268"/>
                  </a:cubicBezTo>
                  <a:lnTo>
                    <a:pt x="4484" y="7268"/>
                  </a:lnTo>
                  <a:cubicBezTo>
                    <a:pt x="4859" y="7805"/>
                    <a:pt x="5331" y="8281"/>
                    <a:pt x="5888" y="8668"/>
                  </a:cubicBezTo>
                  <a:cubicBezTo>
                    <a:pt x="6737" y="9246"/>
                    <a:pt x="7733" y="9540"/>
                    <a:pt x="8733" y="9540"/>
                  </a:cubicBezTo>
                  <a:cubicBezTo>
                    <a:pt x="9579" y="9540"/>
                    <a:pt x="10427" y="9329"/>
                    <a:pt x="11192" y="8901"/>
                  </a:cubicBezTo>
                  <a:cubicBezTo>
                    <a:pt x="11962" y="8461"/>
                    <a:pt x="12614" y="7858"/>
                    <a:pt x="13161" y="7165"/>
                  </a:cubicBezTo>
                  <a:lnTo>
                    <a:pt x="13161" y="7165"/>
                  </a:lnTo>
                  <a:cubicBezTo>
                    <a:pt x="13594" y="7281"/>
                    <a:pt x="14053" y="7312"/>
                    <a:pt x="14505" y="7312"/>
                  </a:cubicBezTo>
                  <a:cubicBezTo>
                    <a:pt x="14693" y="7312"/>
                    <a:pt x="14879" y="7306"/>
                    <a:pt x="15061" y="7300"/>
                  </a:cubicBezTo>
                  <a:cubicBezTo>
                    <a:pt x="16496" y="7200"/>
                    <a:pt x="17930" y="7100"/>
                    <a:pt x="19364" y="7000"/>
                  </a:cubicBezTo>
                  <a:lnTo>
                    <a:pt x="28304" y="6433"/>
                  </a:lnTo>
                  <a:cubicBezTo>
                    <a:pt x="28894" y="6400"/>
                    <a:pt x="28904" y="5498"/>
                    <a:pt x="28335" y="5498"/>
                  </a:cubicBezTo>
                  <a:cubicBezTo>
                    <a:pt x="28325" y="5498"/>
                    <a:pt x="28315" y="5498"/>
                    <a:pt x="28304" y="5499"/>
                  </a:cubicBezTo>
                  <a:lnTo>
                    <a:pt x="16662" y="6266"/>
                  </a:lnTo>
                  <a:cubicBezTo>
                    <a:pt x="16009" y="6320"/>
                    <a:pt x="15333" y="6375"/>
                    <a:pt x="14653" y="6375"/>
                  </a:cubicBezTo>
                  <a:cubicBezTo>
                    <a:pt x="14500" y="6375"/>
                    <a:pt x="14347" y="6372"/>
                    <a:pt x="14194" y="6366"/>
                  </a:cubicBezTo>
                  <a:cubicBezTo>
                    <a:pt x="14053" y="6358"/>
                    <a:pt x="13902" y="6346"/>
                    <a:pt x="13749" y="6326"/>
                  </a:cubicBezTo>
                  <a:lnTo>
                    <a:pt x="13749" y="6326"/>
                  </a:lnTo>
                  <a:cubicBezTo>
                    <a:pt x="14094" y="5773"/>
                    <a:pt x="14385" y="5188"/>
                    <a:pt x="14628" y="4598"/>
                  </a:cubicBezTo>
                  <a:cubicBezTo>
                    <a:pt x="14928" y="3831"/>
                    <a:pt x="15161" y="2863"/>
                    <a:pt x="14661" y="2130"/>
                  </a:cubicBezTo>
                  <a:cubicBezTo>
                    <a:pt x="14353" y="1719"/>
                    <a:pt x="13880" y="1497"/>
                    <a:pt x="13391" y="1497"/>
                  </a:cubicBezTo>
                  <a:cubicBezTo>
                    <a:pt x="13086" y="1497"/>
                    <a:pt x="12775" y="1583"/>
                    <a:pt x="12493" y="1763"/>
                  </a:cubicBezTo>
                  <a:cubicBezTo>
                    <a:pt x="11659" y="2296"/>
                    <a:pt x="11425" y="3364"/>
                    <a:pt x="11325" y="4298"/>
                  </a:cubicBezTo>
                  <a:cubicBezTo>
                    <a:pt x="11259" y="5232"/>
                    <a:pt x="11459" y="6199"/>
                    <a:pt x="12293" y="6766"/>
                  </a:cubicBezTo>
                  <a:cubicBezTo>
                    <a:pt x="12293" y="6767"/>
                    <a:pt x="12294" y="6767"/>
                    <a:pt x="12295" y="6768"/>
                  </a:cubicBezTo>
                  <a:lnTo>
                    <a:pt x="12295" y="6768"/>
                  </a:lnTo>
                  <a:cubicBezTo>
                    <a:pt x="11382" y="7799"/>
                    <a:pt x="10156" y="8635"/>
                    <a:pt x="8770" y="8635"/>
                  </a:cubicBezTo>
                  <a:cubicBezTo>
                    <a:pt x="8744" y="8635"/>
                    <a:pt x="8717" y="8635"/>
                    <a:pt x="8690" y="8634"/>
                  </a:cubicBezTo>
                  <a:cubicBezTo>
                    <a:pt x="7189" y="8601"/>
                    <a:pt x="5821" y="7767"/>
                    <a:pt x="5054" y="6499"/>
                  </a:cubicBezTo>
                  <a:cubicBezTo>
                    <a:pt x="5044" y="6481"/>
                    <a:pt x="5034" y="6462"/>
                    <a:pt x="5024" y="6443"/>
                  </a:cubicBezTo>
                  <a:lnTo>
                    <a:pt x="5024" y="6443"/>
                  </a:lnTo>
                  <a:cubicBezTo>
                    <a:pt x="5046" y="6406"/>
                    <a:pt x="5067" y="6369"/>
                    <a:pt x="5087" y="6333"/>
                  </a:cubicBezTo>
                  <a:cubicBezTo>
                    <a:pt x="5655" y="5365"/>
                    <a:pt x="6055" y="4331"/>
                    <a:pt x="6322" y="3264"/>
                  </a:cubicBezTo>
                  <a:cubicBezTo>
                    <a:pt x="6422" y="2763"/>
                    <a:pt x="6488" y="2263"/>
                    <a:pt x="6555" y="1763"/>
                  </a:cubicBezTo>
                  <a:cubicBezTo>
                    <a:pt x="6655" y="1296"/>
                    <a:pt x="6589" y="862"/>
                    <a:pt x="6388" y="428"/>
                  </a:cubicBezTo>
                  <a:cubicBezTo>
                    <a:pt x="6192" y="122"/>
                    <a:pt x="5933" y="0"/>
                    <a:pt x="5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2"/>
            <p:cNvSpPr/>
            <p:nvPr/>
          </p:nvSpPr>
          <p:spPr>
            <a:xfrm>
              <a:off x="4418700" y="2374225"/>
              <a:ext cx="110575" cy="120525"/>
            </a:xfrm>
            <a:custGeom>
              <a:avLst/>
              <a:gdLst/>
              <a:ahLst/>
              <a:cxnLst/>
              <a:rect l="l" t="t" r="r" b="b"/>
              <a:pathLst>
                <a:path w="4423" h="4821" extrusionOk="0">
                  <a:moveTo>
                    <a:pt x="940" y="1"/>
                  </a:moveTo>
                  <a:cubicBezTo>
                    <a:pt x="819" y="1"/>
                    <a:pt x="703" y="51"/>
                    <a:pt x="619" y="151"/>
                  </a:cubicBezTo>
                  <a:cubicBezTo>
                    <a:pt x="419" y="317"/>
                    <a:pt x="419" y="618"/>
                    <a:pt x="619" y="784"/>
                  </a:cubicBezTo>
                  <a:lnTo>
                    <a:pt x="619" y="851"/>
                  </a:lnTo>
                  <a:cubicBezTo>
                    <a:pt x="1345" y="1473"/>
                    <a:pt x="2111" y="2035"/>
                    <a:pt x="2918" y="2552"/>
                  </a:cubicBezTo>
                  <a:lnTo>
                    <a:pt x="2918" y="2552"/>
                  </a:lnTo>
                  <a:lnTo>
                    <a:pt x="453" y="3953"/>
                  </a:lnTo>
                  <a:cubicBezTo>
                    <a:pt x="1" y="4207"/>
                    <a:pt x="266" y="4820"/>
                    <a:pt x="682" y="4820"/>
                  </a:cubicBezTo>
                  <a:cubicBezTo>
                    <a:pt x="757" y="4820"/>
                    <a:pt x="838" y="4800"/>
                    <a:pt x="920" y="4754"/>
                  </a:cubicBezTo>
                  <a:lnTo>
                    <a:pt x="4122" y="2986"/>
                  </a:lnTo>
                  <a:cubicBezTo>
                    <a:pt x="4422" y="2786"/>
                    <a:pt x="4422" y="2319"/>
                    <a:pt x="4122" y="2152"/>
                  </a:cubicBezTo>
                  <a:cubicBezTo>
                    <a:pt x="3088" y="1552"/>
                    <a:pt x="2154" y="884"/>
                    <a:pt x="1286" y="151"/>
                  </a:cubicBezTo>
                  <a:cubicBezTo>
                    <a:pt x="1186" y="51"/>
                    <a:pt x="1061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0" name="Google Shape;1850;p42"/>
          <p:cNvGrpSpPr/>
          <p:nvPr/>
        </p:nvGrpSpPr>
        <p:grpSpPr>
          <a:xfrm>
            <a:off x="8049200" y="4100600"/>
            <a:ext cx="529900" cy="149350"/>
            <a:chOff x="3898800" y="2624300"/>
            <a:chExt cx="529900" cy="149350"/>
          </a:xfrm>
        </p:grpSpPr>
        <p:sp>
          <p:nvSpPr>
            <p:cNvPr id="1851" name="Google Shape;1851;p42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2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D8BD707-D9CF-40AE-B4C6-C98DA3205C09}" type="datetimeFigureOut">
              <a:rPr lang="en-US" smtClean="0"/>
              <a:pPr/>
              <a:t>24/12/2023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53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400" y="535525"/>
            <a:ext cx="77175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●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○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■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●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○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■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●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○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■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6" r:id="rId3"/>
    <p:sldLayoutId id="2147483667" r:id="rId4"/>
    <p:sldLayoutId id="2147483685" r:id="rId5"/>
    <p:sldLayoutId id="2147483686" r:id="rId6"/>
    <p:sldLayoutId id="2147483687" r:id="rId7"/>
    <p:sldLayoutId id="2147483688" r:id="rId8"/>
    <p:sldLayoutId id="2147483694" r:id="rId9"/>
  </p:sldLayoutIdLst>
  <p:transition spd="slow">
    <p:randomBar dir="vert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26.xml"/><Relationship Id="rId3" Type="http://schemas.openxmlformats.org/officeDocument/2006/relationships/chart" Target="../charts/chart1.xml"/><Relationship Id="rId7" Type="http://schemas.openxmlformats.org/officeDocument/2006/relationships/slide" Target="slide20.xml"/><Relationship Id="rId12" Type="http://schemas.openxmlformats.org/officeDocument/2006/relationships/slide" Target="slide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24.xml"/><Relationship Id="rId5" Type="http://schemas.openxmlformats.org/officeDocument/2006/relationships/slide" Target="slide18.xml"/><Relationship Id="rId10" Type="http://schemas.openxmlformats.org/officeDocument/2006/relationships/slide" Target="slide23.xml"/><Relationship Id="rId4" Type="http://schemas.openxmlformats.org/officeDocument/2006/relationships/chart" Target="../charts/chart2.xml"/><Relationship Id="rId9" Type="http://schemas.openxmlformats.org/officeDocument/2006/relationships/slide" Target="slide22.xml"/><Relationship Id="rId14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7155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TIẾT 69: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BÀI 31: CÁCH TÍNH XÁC SUẤT CỦA BIẾN CỐ BẰNG TỈ SỐ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4350"/>
            <a:ext cx="9144000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vi-VN" sz="3200" dirty="0" smtClean="0"/>
              <a:t>a) Có 7 kết quả thuận lợi cho biến cố “Bạn Lan lấy được viên kẹo sữa”.</a:t>
            </a:r>
          </a:p>
          <a:p>
            <a:r>
              <a:rPr lang="vi-VN" sz="3200" dirty="0" smtClean="0"/>
              <a:t>Vậy xác suất để Lan lấy được viên kẹo sữa là</a:t>
            </a:r>
            <a:r>
              <a:rPr lang="en-US" sz="3200" dirty="0" smtClean="0"/>
              <a:t>:</a:t>
            </a:r>
            <a:endParaRPr lang="vi-VN" sz="32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5262263"/>
              </p:ext>
            </p:extLst>
          </p:nvPr>
        </p:nvGraphicFramePr>
        <p:xfrm>
          <a:off x="8382000" y="1200150"/>
          <a:ext cx="579437" cy="1065213"/>
        </p:xfrm>
        <a:graphic>
          <a:graphicData uri="http://schemas.openxmlformats.org/presentationml/2006/ole">
            <p:oleObj spid="_x0000_s8194" name="Equation" r:id="rId3" imgW="228600" imgH="419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365817"/>
            <a:ext cx="8763000" cy="27776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vi-VN" sz="3200" dirty="0" smtClean="0"/>
              <a:t>b) Có 4 kết quả thuận lợi cho biến cố “Bạn Lan lấy được viên kẹo chanh”.</a:t>
            </a:r>
          </a:p>
          <a:p>
            <a:r>
              <a:rPr lang="vi-VN" sz="3200" dirty="0" smtClean="0"/>
              <a:t>Vậy xác suất để Lan lấy được viên kẹo chanh là</a:t>
            </a:r>
            <a:r>
              <a:rPr lang="en-US" sz="3200" dirty="0" smtClean="0"/>
              <a:t>:</a:t>
            </a:r>
            <a:endParaRPr lang="vi-VN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5382808"/>
              </p:ext>
            </p:extLst>
          </p:nvPr>
        </p:nvGraphicFramePr>
        <p:xfrm>
          <a:off x="762000" y="3714750"/>
          <a:ext cx="1125537" cy="1003300"/>
        </p:xfrm>
        <a:graphic>
          <a:graphicData uri="http://schemas.openxmlformats.org/presentationml/2006/ole">
            <p:oleObj spid="_x0000_s8195" name="Equation" r:id="rId4" imgW="469800" imgH="41904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0"/>
            <a:ext cx="411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1: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581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361950"/>
            <a:ext cx="807720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smtClean="0">
                <a:latin typeface="+mj-lt"/>
              </a:rPr>
              <a:t>Một hộp đựng 18 viên bi cùng khối lượng và kích thước, với </a:t>
            </a:r>
            <a:r>
              <a:rPr lang="en-US" sz="3600" dirty="0" smtClean="0">
                <a:latin typeface="+mj-lt"/>
              </a:rPr>
              <a:t>2</a:t>
            </a:r>
            <a:r>
              <a:rPr lang="vi-VN" sz="3600" dirty="0" smtClean="0">
                <a:latin typeface="+mj-lt"/>
              </a:rPr>
              <a:t> màu đỏ và vàng, trong đó số viên bi màu vàng gấp đôi số viên bi màu đỏ. Bình lấy ngẫu nhiên </a:t>
            </a:r>
            <a:r>
              <a:rPr lang="en-US" sz="3600" dirty="0" smtClean="0">
                <a:latin typeface="+mj-lt"/>
              </a:rPr>
              <a:t>1</a:t>
            </a:r>
            <a:r>
              <a:rPr lang="vi-VN" sz="3600" dirty="0" smtClean="0">
                <a:latin typeface="+mj-lt"/>
              </a:rPr>
              <a:t> viên bi từ trong hộp. Tính xác xuất để Bình lấy được viên bi màu vàng</a:t>
            </a:r>
          </a:p>
          <a:p>
            <a:r>
              <a:rPr lang="en-US" sz="36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85750"/>
            <a:ext cx="86106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cs typeface="Times New Roman" panose="02020603050405020304" pitchFamily="18" charset="0"/>
              </a:rPr>
              <a:t>Gọi</a:t>
            </a:r>
            <a:r>
              <a:rPr lang="en-US" sz="3600" dirty="0" smtClean="0">
                <a:cs typeface="Times New Roman" panose="02020603050405020304" pitchFamily="18" charset="0"/>
              </a:rPr>
              <a:t> x </a:t>
            </a:r>
            <a:r>
              <a:rPr lang="en-US" sz="3600" dirty="0" err="1" smtClean="0"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cs typeface="Times New Roman" panose="02020603050405020304" pitchFamily="18" charset="0"/>
              </a:rPr>
              <a:t> </a:t>
            </a:r>
            <a:r>
              <a:rPr lang="vi-VN" sz="3600" dirty="0" smtClean="0"/>
              <a:t>viên </a:t>
            </a:r>
            <a:r>
              <a:rPr lang="vi-VN" sz="3600" dirty="0" smtClean="0"/>
              <a:t>bi </a:t>
            </a:r>
            <a:r>
              <a:rPr lang="en-US" sz="3600" dirty="0" err="1" smtClean="0"/>
              <a:t>đỏ</a:t>
            </a:r>
            <a:r>
              <a:rPr lang="en-US" sz="3600" dirty="0" smtClean="0"/>
              <a:t>.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đó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viên</a:t>
            </a:r>
            <a:r>
              <a:rPr lang="en-US" sz="3600" dirty="0" smtClean="0"/>
              <a:t> bi </a:t>
            </a:r>
            <a:r>
              <a:rPr lang="en-US" sz="3600" dirty="0" err="1" smtClean="0"/>
              <a:t>màu</a:t>
            </a:r>
            <a:r>
              <a:rPr lang="en-US" sz="3600" dirty="0" smtClean="0"/>
              <a:t> </a:t>
            </a:r>
            <a:r>
              <a:rPr lang="vi-VN" sz="3600" dirty="0" smtClean="0"/>
              <a:t>vàng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2x.</a:t>
            </a:r>
          </a:p>
          <a:p>
            <a:pPr lvl="0"/>
            <a:r>
              <a:rPr lang="en-US" sz="3600" dirty="0" smtClean="0"/>
              <a:t>Theo </a:t>
            </a:r>
            <a:r>
              <a:rPr lang="en-US" sz="3600" dirty="0" err="1" smtClean="0"/>
              <a:t>đề</a:t>
            </a:r>
            <a:r>
              <a:rPr lang="en-US" sz="3600" dirty="0" smtClean="0"/>
              <a:t>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ta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: x + 2x = 18 </a:t>
            </a:r>
            <a:r>
              <a:rPr lang="en-US" sz="3600" dirty="0" smtClean="0">
                <a:sym typeface="Symbol"/>
              </a:rPr>
              <a:t> x = 6</a:t>
            </a:r>
            <a:endParaRPr lang="en-US" sz="3600" dirty="0" smtClean="0"/>
          </a:p>
          <a:p>
            <a:pPr lvl="0"/>
            <a:r>
              <a:rPr lang="en-US" sz="3600" dirty="0" smtClean="0"/>
              <a:t> Do </a:t>
            </a:r>
            <a:r>
              <a:rPr lang="en-US" sz="3600" dirty="0" err="1" smtClean="0"/>
              <a:t>đó</a:t>
            </a:r>
            <a:r>
              <a:rPr lang="vi-VN" sz="3600" dirty="0" smtClean="0"/>
              <a:t> </a:t>
            </a:r>
            <a:r>
              <a:rPr lang="vi-VN" sz="3600" dirty="0" smtClean="0"/>
              <a:t>số viên bi màu vàng </a:t>
            </a:r>
            <a:r>
              <a:rPr lang="en-US" sz="3600" dirty="0" err="1" smtClean="0"/>
              <a:t>là</a:t>
            </a:r>
            <a:r>
              <a:rPr lang="en-US" sz="3600" dirty="0" smtClean="0"/>
              <a:t> 12 </a:t>
            </a:r>
          </a:p>
          <a:p>
            <a:pPr lvl="0"/>
            <a:r>
              <a:rPr lang="en-US" sz="3600" dirty="0" err="1" smtClean="0"/>
              <a:t>Vì</a:t>
            </a:r>
            <a:r>
              <a:rPr lang="en-US" sz="3600" dirty="0" smtClean="0"/>
              <a:t> </a:t>
            </a:r>
            <a:r>
              <a:rPr lang="vi-VN" sz="3600" dirty="0" smtClean="0"/>
              <a:t>Bình </a:t>
            </a:r>
            <a:r>
              <a:rPr lang="vi-VN" sz="3600" dirty="0" smtClean="0"/>
              <a:t>lấy ngẫu nhiên </a:t>
            </a:r>
            <a:r>
              <a:rPr lang="en-US" sz="3600" dirty="0" smtClean="0"/>
              <a:t>1</a:t>
            </a:r>
            <a:r>
              <a:rPr lang="vi-VN" sz="3600" dirty="0" smtClean="0"/>
              <a:t> viên bi từ trong </a:t>
            </a:r>
            <a:r>
              <a:rPr lang="vi-VN" sz="3600" dirty="0" smtClean="0"/>
              <a:t>hộp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18 </a:t>
            </a:r>
            <a:r>
              <a:rPr lang="en-US" sz="3600" dirty="0" err="1" smtClean="0"/>
              <a:t>viên</a:t>
            </a:r>
            <a:r>
              <a:rPr lang="en-US" sz="3600" dirty="0" smtClean="0"/>
              <a:t> </a:t>
            </a:r>
            <a:r>
              <a:rPr lang="vi-VN" sz="3600" dirty="0" smtClean="0"/>
              <a:t>. </a:t>
            </a:r>
            <a:r>
              <a:rPr lang="en-US" sz="3600" dirty="0" err="1" smtClean="0"/>
              <a:t>Vậy</a:t>
            </a:r>
            <a:r>
              <a:rPr lang="vi-VN" sz="3600" dirty="0" smtClean="0"/>
              <a:t> </a:t>
            </a:r>
            <a:r>
              <a:rPr lang="vi-VN" sz="3600" dirty="0" smtClean="0"/>
              <a:t>xác xuất để Bình lấy được viên bi màu </a:t>
            </a:r>
            <a:r>
              <a:rPr lang="vi-VN" sz="3600" dirty="0" smtClean="0"/>
              <a:t>vàng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endParaRPr lang="vi-VN" sz="3600" dirty="0" smtClean="0"/>
          </a:p>
          <a:p>
            <a:r>
              <a:rPr lang="en-US" sz="36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867400" y="3409950"/>
          <a:ext cx="1190625" cy="1065213"/>
        </p:xfrm>
        <a:graphic>
          <a:graphicData uri="http://schemas.openxmlformats.org/presentationml/2006/ole">
            <p:oleObj spid="_x0000_s29699" name="Equation" r:id="rId3" imgW="469800" imgH="419040" progId="Equation.DSMT4">
              <p:embed/>
            </p:oleObj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335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lvl="0" indent="0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¾.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09551"/>
            <a:ext cx="8534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 dirty="0" smtClean="0"/>
              <a:t>Gọi </a:t>
            </a:r>
            <a:r>
              <a:rPr lang="vi-VN" sz="3200" b="1" dirty="0" smtClean="0"/>
              <a:t>số lượng cuốn tiểu thuyết ban đầu là x (cuốn).</a:t>
            </a:r>
          </a:p>
          <a:p>
            <a:pPr>
              <a:lnSpc>
                <a:spcPct val="150000"/>
              </a:lnSpc>
            </a:pPr>
            <a:r>
              <a:rPr lang="vi-VN" sz="3200" b="1" dirty="0" smtClean="0"/>
              <a:t>Số lượng cuốn tiểu thuyết khi đặt thêm 5 cuốn tiểu thuyết mới mua là x + 5 (cuốn).</a:t>
            </a:r>
          </a:p>
          <a:p>
            <a:pPr>
              <a:lnSpc>
                <a:spcPct val="150000"/>
              </a:lnSpc>
            </a:pPr>
            <a:r>
              <a:rPr lang="vi-VN" sz="3200" b="1" dirty="0" smtClean="0"/>
              <a:t>Theo đề bài </a:t>
            </a:r>
            <a:r>
              <a:rPr lang="vi-VN" sz="3200" b="1" dirty="0" smtClean="0"/>
              <a:t>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: </a:t>
            </a:r>
          </a:p>
          <a:p>
            <a:endParaRPr lang="en-US" sz="3200" b="1" dirty="0" smtClean="0"/>
          </a:p>
          <a:p>
            <a:endParaRPr lang="en-US" sz="3200" b="1" dirty="0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962400" y="2495550"/>
          <a:ext cx="1905000" cy="1189075"/>
        </p:xfrm>
        <a:graphic>
          <a:graphicData uri="http://schemas.openxmlformats.org/presentationml/2006/ole">
            <p:oleObj spid="_x0000_s30722" name="Equation" r:id="rId3" imgW="672840" imgH="41904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733800" y="3714750"/>
          <a:ext cx="4529138" cy="576262"/>
        </p:xfrm>
        <a:graphic>
          <a:graphicData uri="http://schemas.openxmlformats.org/presentationml/2006/ole">
            <p:oleObj spid="_x0000_s30723" name="Equation" r:id="rId4" imgW="1600200" imgH="203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714750"/>
            <a:ext cx="7239000" cy="17927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vi-VN" sz="3200" dirty="0" smtClean="0"/>
          </a:p>
          <a:p>
            <a:r>
              <a:rPr lang="vi-VN" sz="3200" b="1" dirty="0" smtClean="0"/>
              <a:t>Vậy </a:t>
            </a:r>
            <a:r>
              <a:rPr lang="en-US" sz="3200" b="1" dirty="0" smtClean="0"/>
              <a:t>ban </a:t>
            </a:r>
            <a:r>
              <a:rPr lang="en-US" sz="3200" b="1" dirty="0" err="1" smtClean="0"/>
              <a:t>đầu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10 </a:t>
            </a:r>
            <a:r>
              <a:rPr lang="en-US" sz="3200" b="1" dirty="0" err="1" smtClean="0"/>
              <a:t>cuốn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tiểu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thuyết</a:t>
            </a:r>
            <a:endParaRPr lang="vi-VN" sz="3200" b="1" dirty="0" smtClean="0"/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9551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TRANH LUẬN: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túi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đựng</a:t>
            </a:r>
            <a:r>
              <a:rPr lang="en-US" sz="2400" b="1" dirty="0" smtClean="0"/>
              <a:t> 17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bi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lượng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kích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thước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màu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8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bi </a:t>
            </a:r>
            <a:r>
              <a:rPr lang="en-US" sz="2400" b="1" dirty="0" err="1" smtClean="0"/>
              <a:t>màu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đỏ</a:t>
            </a:r>
            <a:r>
              <a:rPr lang="en-US" sz="2400" b="1" dirty="0" smtClean="0"/>
              <a:t>, 5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bi </a:t>
            </a:r>
            <a:r>
              <a:rPr lang="en-US" sz="2400" b="1" dirty="0" err="1" smtClean="0"/>
              <a:t>màu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xanh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4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bi </a:t>
            </a:r>
            <a:r>
              <a:rPr lang="en-US" sz="2400" b="1" dirty="0" err="1" smtClean="0"/>
              <a:t>màu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vàng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Lấy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ngẫu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nhiên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bi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túi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xuất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cố</a:t>
            </a:r>
            <a:r>
              <a:rPr lang="en-US" sz="2400" b="1" dirty="0" smtClean="0"/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smtClean="0"/>
              <a:t>: “</a:t>
            </a:r>
            <a:r>
              <a:rPr lang="en-US" sz="2400" b="1" dirty="0" err="1" smtClean="0"/>
              <a:t>Lấy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được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bi </a:t>
            </a:r>
            <a:r>
              <a:rPr lang="en-US" sz="2400" b="1" dirty="0" err="1" smtClean="0"/>
              <a:t>màu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đỏ</a:t>
            </a:r>
            <a:r>
              <a:rPr lang="en-US" sz="2400" b="1" dirty="0" smtClean="0"/>
              <a:t>”</a:t>
            </a:r>
            <a:endParaRPr lang="en-US" sz="2400" b="1" dirty="0">
              <a:highlight>
                <a:schemeClr val="dk2"/>
              </a:highlight>
            </a:endParaRPr>
          </a:p>
        </p:txBody>
      </p:sp>
      <p:sp>
        <p:nvSpPr>
          <p:cNvPr id="5" name="Google Shape;2322;p55"/>
          <p:cNvSpPr txBox="1">
            <a:spLocks/>
          </p:cNvSpPr>
          <p:nvPr/>
        </p:nvSpPr>
        <p:spPr>
          <a:xfrm>
            <a:off x="304800" y="2266950"/>
            <a:ext cx="4724400" cy="1524797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17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viên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bi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nên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17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kết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quả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thể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8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viên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bi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màu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đỏ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nên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8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kết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quả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thuận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lợi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biến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cố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Vậy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P(E)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= 8/17</a:t>
            </a:r>
            <a:endParaRPr kumimoji="0" lang="vi-VN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324;p55"/>
          <p:cNvSpPr txBox="1">
            <a:spLocks/>
          </p:cNvSpPr>
          <p:nvPr/>
        </p:nvSpPr>
        <p:spPr>
          <a:xfrm>
            <a:off x="5334000" y="2266950"/>
            <a:ext cx="3657600" cy="1524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viên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bi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cùng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khối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lượng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kích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thước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chỉ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khác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màu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nên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chỉ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kết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quả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thể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viên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bi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màu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đỏ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viên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bi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màu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trắng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viên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bi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màu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vàng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 Do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đó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P(E)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= 1/3</a:t>
            </a:r>
            <a:endParaRPr kumimoji="0" lang="vi-V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943350"/>
            <a:ext cx="8667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867150"/>
            <a:ext cx="8191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534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Tranh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luận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dirty="0" smtClean="0">
                <a:latin typeface="+mn-lt"/>
              </a:rPr>
              <a:t>3</a:t>
            </a:r>
            <a:r>
              <a:rPr lang="vi-VN" sz="2800" dirty="0" smtClean="0">
                <a:latin typeface="+mn-lt"/>
              </a:rPr>
              <a:t> </a:t>
            </a:r>
            <a:r>
              <a:rPr lang="vi-VN" sz="2800" dirty="0" smtClean="0"/>
              <a:t>kết quả có thể là: bi </a:t>
            </a:r>
            <a:r>
              <a:rPr lang="vi-VN" sz="2800" dirty="0" smtClean="0"/>
              <a:t>đỏ</a:t>
            </a:r>
            <a:r>
              <a:rPr lang="vi-VN" sz="2800" dirty="0" smtClean="0"/>
              <a:t>, bi </a:t>
            </a:r>
            <a:r>
              <a:rPr lang="vi-VN" sz="2800" dirty="0" smtClean="0"/>
              <a:t>trắng </a:t>
            </a:r>
            <a:r>
              <a:rPr lang="vi-VN" sz="2800" dirty="0" smtClean="0"/>
              <a:t>và bi </a:t>
            </a:r>
            <a:r>
              <a:rPr lang="vi-VN" sz="2800" dirty="0" smtClean="0"/>
              <a:t>vàng </a:t>
            </a:r>
            <a:r>
              <a:rPr lang="vi-VN" sz="2800" dirty="0" smtClean="0"/>
              <a:t>nhưng </a:t>
            </a:r>
            <a:r>
              <a:rPr lang="en-US" sz="2800" dirty="0" smtClean="0"/>
              <a:t>3</a:t>
            </a:r>
            <a:r>
              <a:rPr lang="vi-VN" sz="2800" dirty="0" smtClean="0"/>
              <a:t> </a:t>
            </a:r>
            <a:r>
              <a:rPr lang="vi-VN" sz="2800" dirty="0" smtClean="0"/>
              <a:t>kết quả có thể này là không đồng khả năng vì số </a:t>
            </a:r>
            <a:r>
              <a:rPr lang="en-US" sz="2800" dirty="0" err="1" smtClean="0"/>
              <a:t>lượng</a:t>
            </a:r>
            <a:r>
              <a:rPr lang="en-US" sz="2800" smtClean="0"/>
              <a:t> </a:t>
            </a:r>
            <a:r>
              <a:rPr lang="vi-VN" sz="2800" smtClean="0"/>
              <a:t>bi </a:t>
            </a:r>
            <a:r>
              <a:rPr lang="vi-VN" sz="2800" dirty="0" smtClean="0"/>
              <a:t>đỏ</a:t>
            </a:r>
            <a:r>
              <a:rPr lang="vi-VN" sz="2800" dirty="0" smtClean="0"/>
              <a:t>, bi </a:t>
            </a:r>
            <a:r>
              <a:rPr lang="vi-VN" sz="2800" dirty="0" smtClean="0"/>
              <a:t>trắng </a:t>
            </a:r>
            <a:r>
              <a:rPr lang="vi-VN" sz="2800" dirty="0" smtClean="0"/>
              <a:t>và bi </a:t>
            </a:r>
            <a:r>
              <a:rPr lang="vi-VN" sz="2800" dirty="0" smtClean="0"/>
              <a:t>vàng </a:t>
            </a:r>
            <a:r>
              <a:rPr lang="vi-VN" sz="2800" dirty="0" smtClean="0"/>
              <a:t>là khác nhau. Do đó, Vuông nói sai.</a:t>
            </a:r>
            <a:endParaRPr lang="vi-VN" sz="2800" b="1" dirty="0" smtClean="0"/>
          </a:p>
          <a:p>
            <a:r>
              <a:rPr lang="vi-VN" sz="2800" dirty="0" smtClean="0"/>
              <a:t>Các viên bi có cùng khối lượng và kích thước </a:t>
            </a:r>
            <a:r>
              <a:rPr lang="vi-VN" sz="2800" dirty="0" smtClean="0"/>
              <a:t>ta </a:t>
            </a:r>
            <a:r>
              <a:rPr lang="vi-VN" sz="2800" dirty="0" smtClean="0"/>
              <a:t>có thể đánh số </a:t>
            </a:r>
            <a:r>
              <a:rPr lang="vi-VN" sz="2800" dirty="0" smtClean="0"/>
              <a:t>từ </a:t>
            </a:r>
            <a:r>
              <a:rPr lang="vi-VN" sz="2800" dirty="0" smtClean="0"/>
              <a:t>1 đến 17. Vì chọn ngẫu nhiên nên có 17 kết quả có thể là đồng khả năng.</a:t>
            </a:r>
          </a:p>
          <a:p>
            <a:pPr>
              <a:lnSpc>
                <a:spcPct val="150000"/>
              </a:lnSpc>
            </a:pPr>
            <a:r>
              <a:rPr lang="vi-VN" sz="2800" dirty="0" smtClean="0"/>
              <a:t>Có 8 viên bi màu đỏ nên có 8 kết quả thuận lợi cho biến cố E</a:t>
            </a:r>
            <a:r>
              <a:rPr lang="vi-VN" sz="2800" dirty="0" smtClean="0"/>
              <a:t>.</a:t>
            </a:r>
            <a:r>
              <a:rPr lang="en-US" sz="2800" dirty="0" smtClean="0"/>
              <a:t> P(E) =        . </a:t>
            </a:r>
            <a:endParaRPr lang="vi-VN" sz="2800" dirty="0" smtClean="0"/>
          </a:p>
          <a:p>
            <a:pPr>
              <a:lnSpc>
                <a:spcPct val="150000"/>
              </a:lnSpc>
            </a:pPr>
            <a:endParaRPr lang="en-US" sz="2800" b="1" dirty="0" smtClean="0"/>
          </a:p>
          <a:p>
            <a:endParaRPr lang="en-US" sz="2800" b="1" dirty="0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895600" y="3409950"/>
          <a:ext cx="611187" cy="1189038"/>
        </p:xfrm>
        <a:graphic>
          <a:graphicData uri="http://schemas.openxmlformats.org/presentationml/2006/ole">
            <p:oleObj spid="_x0000_s31746" name="Equation" r:id="rId3" imgW="215640" imgH="419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943350"/>
            <a:ext cx="7162800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vi-VN" sz="3200" dirty="0" smtClean="0"/>
          </a:p>
          <a:p>
            <a:r>
              <a:rPr lang="en-US" sz="3200" dirty="0" smtClean="0"/>
              <a:t>Do </a:t>
            </a:r>
            <a:r>
              <a:rPr lang="en-US" sz="3200" dirty="0" err="1" smtClean="0"/>
              <a:t>đó</a:t>
            </a:r>
            <a:r>
              <a:rPr lang="en-US" sz="3200" dirty="0" smtClean="0"/>
              <a:t> </a:t>
            </a:r>
            <a:r>
              <a:rPr lang="en-US" sz="3200" dirty="0" err="1" smtClean="0"/>
              <a:t>tròn</a:t>
            </a:r>
            <a:r>
              <a:rPr lang="en-US" sz="3200" dirty="0" smtClean="0"/>
              <a:t> </a:t>
            </a:r>
            <a:r>
              <a:rPr lang="en-US" sz="3200" dirty="0" err="1" smtClean="0"/>
              <a:t>nói</a:t>
            </a:r>
            <a:r>
              <a:rPr lang="en-US" sz="3200" dirty="0" smtClean="0"/>
              <a:t> </a:t>
            </a:r>
            <a:r>
              <a:rPr lang="en-US" sz="3200" dirty="0" err="1" smtClean="0"/>
              <a:t>đúng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53000" y="1618335"/>
            <a:ext cx="2895600" cy="284943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1" name="Google Shape;3471;p71"/>
          <p:cNvSpPr txBox="1">
            <a:spLocks noGrp="1"/>
          </p:cNvSpPr>
          <p:nvPr>
            <p:ph type="title"/>
          </p:nvPr>
        </p:nvSpPr>
        <p:spPr>
          <a:xfrm>
            <a:off x="1307350" y="1132050"/>
            <a:ext cx="29553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Câu hỏi</a:t>
            </a:r>
            <a:endParaRPr dirty="0"/>
          </a:p>
        </p:txBody>
      </p:sp>
      <p:sp>
        <p:nvSpPr>
          <p:cNvPr id="3473" name="Google Shape;3473;p71"/>
          <p:cNvSpPr txBox="1">
            <a:spLocks noGrp="1"/>
          </p:cNvSpPr>
          <p:nvPr>
            <p:ph type="title" idx="2"/>
          </p:nvPr>
        </p:nvSpPr>
        <p:spPr>
          <a:xfrm>
            <a:off x="4881355" y="1132050"/>
            <a:ext cx="29553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Điểm số</a:t>
            </a:r>
            <a:endParaRPr dirty="0"/>
          </a:p>
        </p:txBody>
      </p:sp>
      <p:sp>
        <p:nvSpPr>
          <p:cNvPr id="3475" name="Google Shape;3475;p71"/>
          <p:cNvSpPr txBox="1">
            <a:spLocks noGrp="1"/>
          </p:cNvSpPr>
          <p:nvPr>
            <p:ph type="title" idx="4"/>
          </p:nvPr>
        </p:nvSpPr>
        <p:spPr>
          <a:xfrm>
            <a:off x="713222" y="539000"/>
            <a:ext cx="8413976" cy="4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Vòng quay may mắn</a:t>
            </a:r>
            <a:endParaRPr dirty="0"/>
          </a:p>
        </p:txBody>
      </p:sp>
      <p:graphicFrame>
        <p:nvGraphicFramePr>
          <p:cNvPr id="54" name="Chart 53"/>
          <p:cNvGraphicFramePr/>
          <p:nvPr>
            <p:extLst>
              <p:ext uri="{D42A27DB-BD31-4B8C-83A1-F6EECF244321}">
                <p14:modId xmlns:p14="http://schemas.microsoft.com/office/powerpoint/2010/main" xmlns="" val="2386468663"/>
              </p:ext>
            </p:extLst>
          </p:nvPr>
        </p:nvGraphicFramePr>
        <p:xfrm>
          <a:off x="4252521" y="1364051"/>
          <a:ext cx="4296558" cy="333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Oval 56"/>
          <p:cNvSpPr/>
          <p:nvPr/>
        </p:nvSpPr>
        <p:spPr>
          <a:xfrm>
            <a:off x="1371600" y="1697283"/>
            <a:ext cx="2895600" cy="284943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Chart 57"/>
          <p:cNvGraphicFramePr/>
          <p:nvPr>
            <p:extLst>
              <p:ext uri="{D42A27DB-BD31-4B8C-83A1-F6EECF244321}">
                <p14:modId xmlns:p14="http://schemas.microsoft.com/office/powerpoint/2010/main" xmlns="" val="3861230695"/>
              </p:ext>
            </p:extLst>
          </p:nvPr>
        </p:nvGraphicFramePr>
        <p:xfrm>
          <a:off x="663859" y="1471055"/>
          <a:ext cx="4296558" cy="333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ight Arrow 5"/>
          <p:cNvSpPr/>
          <p:nvPr/>
        </p:nvSpPr>
        <p:spPr>
          <a:xfrm rot="18202766">
            <a:off x="1734208" y="4118327"/>
            <a:ext cx="304800" cy="381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830550">
            <a:off x="1247534" y="4396092"/>
            <a:ext cx="806231" cy="5183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Quay</a:t>
            </a:r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" name="Right Arrow 60"/>
          <p:cNvSpPr/>
          <p:nvPr/>
        </p:nvSpPr>
        <p:spPr>
          <a:xfrm rot="2473381" flipH="1">
            <a:off x="7347636" y="3932110"/>
            <a:ext cx="304800" cy="381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18845597" flipH="1">
            <a:off x="7387879" y="4167909"/>
            <a:ext cx="806231" cy="5183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Quay</a:t>
            </a:r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Rectangle 1">
            <a:hlinkClick r:id="rId5" action="ppaction://hlinksldjump"/>
          </p:cNvPr>
          <p:cNvSpPr/>
          <p:nvPr/>
        </p:nvSpPr>
        <p:spPr>
          <a:xfrm>
            <a:off x="30480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9" name="Rectangle 58">
            <a:hlinkClick r:id="rId6" action="ppaction://hlinksldjump"/>
          </p:cNvPr>
          <p:cNvSpPr/>
          <p:nvPr/>
        </p:nvSpPr>
        <p:spPr>
          <a:xfrm>
            <a:off x="32766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0" name="Rectangle 59">
            <a:hlinkClick r:id="rId7" action="ppaction://hlinksldjump"/>
          </p:cNvPr>
          <p:cNvSpPr/>
          <p:nvPr/>
        </p:nvSpPr>
        <p:spPr>
          <a:xfrm>
            <a:off x="35052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3" name="Rectangle 62">
            <a:hlinkClick r:id="rId8" action="ppaction://hlinksldjump"/>
          </p:cNvPr>
          <p:cNvSpPr/>
          <p:nvPr/>
        </p:nvSpPr>
        <p:spPr>
          <a:xfrm>
            <a:off x="37338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4" name="Rectangle 63">
            <a:hlinkClick r:id="rId9" action="ppaction://hlinksldjump"/>
          </p:cNvPr>
          <p:cNvSpPr/>
          <p:nvPr/>
        </p:nvSpPr>
        <p:spPr>
          <a:xfrm>
            <a:off x="39624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5" name="Rectangle 64">
            <a:hlinkClick r:id="rId10" action="ppaction://hlinksldjump"/>
          </p:cNvPr>
          <p:cNvSpPr/>
          <p:nvPr/>
        </p:nvSpPr>
        <p:spPr>
          <a:xfrm>
            <a:off x="41910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6" name="Rectangle 65">
            <a:hlinkClick r:id="rId11" action="ppaction://hlinksldjump"/>
          </p:cNvPr>
          <p:cNvSpPr/>
          <p:nvPr/>
        </p:nvSpPr>
        <p:spPr>
          <a:xfrm>
            <a:off x="44196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7" name="Rectangle 66">
            <a:hlinkClick r:id="rId12" action="ppaction://hlinksldjump"/>
          </p:cNvPr>
          <p:cNvSpPr/>
          <p:nvPr/>
        </p:nvSpPr>
        <p:spPr>
          <a:xfrm>
            <a:off x="4648200" y="47053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" name="Rounded Rectangle 2">
            <a:hlinkClick r:id="rId13" action="ppaction://hlinksldjump"/>
          </p:cNvPr>
          <p:cNvSpPr/>
          <p:nvPr/>
        </p:nvSpPr>
        <p:spPr>
          <a:xfrm>
            <a:off x="5486400" y="4705350"/>
            <a:ext cx="6858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CHP1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8" name="Rounded Rectangle 67">
            <a:hlinkClick r:id="rId14" action="ppaction://hlinksldjump"/>
          </p:cNvPr>
          <p:cNvSpPr/>
          <p:nvPr/>
        </p:nvSpPr>
        <p:spPr>
          <a:xfrm>
            <a:off x="6232598" y="4705350"/>
            <a:ext cx="6858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CHP2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8752777" y="4655269"/>
            <a:ext cx="300664" cy="2786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Graphic spid="54" grpId="0">
        <p:bldAsOne/>
      </p:bldGraphic>
      <p:bldGraphic spid="58" grpId="0">
        <p:bldAsOne/>
      </p:bldGraphic>
      <p:bldP spid="7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81000" y="209550"/>
            <a:ext cx="8534399" cy="4648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err="1" smtClean="0">
                <a:latin typeface="+mn-lt"/>
              </a:rPr>
              <a:t>Câu</a:t>
            </a:r>
            <a:r>
              <a:rPr lang="en-US" sz="3200" b="1" dirty="0" smtClean="0">
                <a:latin typeface="+mn-lt"/>
              </a:rPr>
              <a:t> 1: </a:t>
            </a:r>
            <a:r>
              <a:rPr lang="en-US" sz="3200" dirty="0" err="1" smtClean="0">
                <a:latin typeface="+mn-lt"/>
              </a:rPr>
              <a:t>Một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tròn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được</a:t>
            </a:r>
            <a:r>
              <a:rPr lang="en-US" sz="3200" dirty="0" smtClean="0">
                <a:latin typeface="+mn-lt"/>
              </a:rPr>
              <a:t> chia </a:t>
            </a:r>
            <a:r>
              <a:rPr lang="en-US" sz="3200" dirty="0" err="1" smtClean="0">
                <a:latin typeface="+mn-lt"/>
              </a:rPr>
              <a:t>thành</a:t>
            </a:r>
            <a:r>
              <a:rPr lang="en-US" sz="3200" dirty="0" smtClean="0">
                <a:latin typeface="+mn-lt"/>
              </a:rPr>
              <a:t> 20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như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nhau</a:t>
            </a:r>
            <a:r>
              <a:rPr lang="en-US" sz="3200" dirty="0" smtClean="0">
                <a:latin typeface="+mn-lt"/>
              </a:rPr>
              <a:t>, </a:t>
            </a:r>
            <a:r>
              <a:rPr lang="en-US" sz="3200" dirty="0" err="1" smtClean="0">
                <a:latin typeface="+mn-lt"/>
              </a:rPr>
              <a:t>đánh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từ</a:t>
            </a:r>
            <a:r>
              <a:rPr lang="en-US" sz="3200" dirty="0" smtClean="0">
                <a:latin typeface="+mn-lt"/>
              </a:rPr>
              <a:t> 1;2;…;20 </a:t>
            </a:r>
            <a:r>
              <a:rPr lang="en-US" sz="3200" dirty="0" err="1" smtClean="0">
                <a:latin typeface="+mn-lt"/>
              </a:rPr>
              <a:t>và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được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gắn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trục</a:t>
            </a:r>
            <a:r>
              <a:rPr lang="en-US" sz="3200" dirty="0" smtClean="0">
                <a:latin typeface="+mn-lt"/>
              </a:rPr>
              <a:t> quay </a:t>
            </a:r>
            <a:r>
              <a:rPr lang="en-US" sz="3200" dirty="0" err="1" smtClean="0">
                <a:latin typeface="+mn-lt"/>
              </a:rPr>
              <a:t>có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mũi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định</a:t>
            </a:r>
            <a:r>
              <a:rPr lang="en-US" sz="3200" dirty="0" smtClean="0">
                <a:latin typeface="+mn-lt"/>
              </a:rPr>
              <a:t> ở </a:t>
            </a:r>
            <a:r>
              <a:rPr lang="en-US" sz="3200" dirty="0" err="1" smtClean="0">
                <a:latin typeface="+mn-lt"/>
              </a:rPr>
              <a:t>tâm</a:t>
            </a:r>
            <a:r>
              <a:rPr lang="en-US" sz="3200" dirty="0" smtClean="0">
                <a:latin typeface="+mn-lt"/>
              </a:rPr>
              <a:t>. Quay </a:t>
            </a:r>
            <a:r>
              <a:rPr lang="en-US" sz="3200" dirty="0" err="1" smtClean="0">
                <a:latin typeface="+mn-lt"/>
              </a:rPr>
              <a:t>tấm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bìa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quan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xem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mũi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chỉ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khi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tấm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bìa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dừng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lại</a:t>
            </a:r>
            <a:r>
              <a:rPr lang="en-US" sz="3200" dirty="0" smtClean="0">
                <a:latin typeface="+mn-lt"/>
              </a:rPr>
              <a:t>. </a:t>
            </a:r>
            <a:r>
              <a:rPr lang="en-US" sz="3200" dirty="0" err="1" smtClean="0">
                <a:latin typeface="+mn-lt"/>
              </a:rPr>
              <a:t>Tính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xác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xuất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để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mũi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chỉ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ghi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chia </a:t>
            </a:r>
            <a:r>
              <a:rPr lang="en-US" sz="3200" dirty="0" err="1" smtClean="0">
                <a:latin typeface="+mn-lt"/>
              </a:rPr>
              <a:t>hết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cho</a:t>
            </a:r>
            <a:r>
              <a:rPr lang="en-US" sz="3200" dirty="0" smtClean="0">
                <a:latin typeface="+mn-lt"/>
              </a:rPr>
              <a:t> 4.</a:t>
            </a:r>
            <a:endParaRPr lang="en-US" sz="3200" dirty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52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80999" y="209550"/>
            <a:ext cx="8458200" cy="434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err="1" smtClean="0">
                <a:latin typeface="+mn-lt"/>
              </a:rPr>
              <a:t>Câu</a:t>
            </a:r>
            <a:r>
              <a:rPr lang="en-US" sz="3200" b="1" dirty="0" smtClean="0">
                <a:latin typeface="+mn-lt"/>
              </a:rPr>
              <a:t> 2</a:t>
            </a:r>
            <a:r>
              <a:rPr lang="en-US" sz="3200" dirty="0" smtClean="0">
                <a:latin typeface="+mn-lt"/>
              </a:rPr>
              <a:t>: </a:t>
            </a:r>
            <a:r>
              <a:rPr lang="en-US" sz="3200" dirty="0" err="1" smtClean="0">
                <a:latin typeface="+mn-lt"/>
              </a:rPr>
              <a:t>Một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tròn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được</a:t>
            </a:r>
            <a:r>
              <a:rPr lang="en-US" sz="3200" dirty="0" smtClean="0">
                <a:latin typeface="+mn-lt"/>
              </a:rPr>
              <a:t> chia </a:t>
            </a:r>
            <a:r>
              <a:rPr lang="en-US" sz="3200" dirty="0" err="1" smtClean="0">
                <a:latin typeface="+mn-lt"/>
              </a:rPr>
              <a:t>thành</a:t>
            </a:r>
            <a:r>
              <a:rPr lang="en-US" sz="3200" dirty="0" smtClean="0">
                <a:latin typeface="+mn-lt"/>
              </a:rPr>
              <a:t> 20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như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nhau</a:t>
            </a:r>
            <a:r>
              <a:rPr lang="en-US" sz="3200" dirty="0" smtClean="0">
                <a:latin typeface="+mn-lt"/>
              </a:rPr>
              <a:t>, </a:t>
            </a:r>
            <a:r>
              <a:rPr lang="en-US" sz="3200" dirty="0" err="1" smtClean="0">
                <a:latin typeface="+mn-lt"/>
              </a:rPr>
              <a:t>đánh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từ</a:t>
            </a:r>
            <a:r>
              <a:rPr lang="en-US" sz="3200" dirty="0" smtClean="0">
                <a:latin typeface="+mn-lt"/>
              </a:rPr>
              <a:t> 1;2;…;20 </a:t>
            </a:r>
            <a:r>
              <a:rPr lang="en-US" sz="3200" dirty="0" err="1" smtClean="0">
                <a:latin typeface="+mn-lt"/>
              </a:rPr>
              <a:t>và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được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gắn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trục</a:t>
            </a:r>
            <a:r>
              <a:rPr lang="en-US" sz="3200" dirty="0" smtClean="0">
                <a:latin typeface="+mn-lt"/>
              </a:rPr>
              <a:t> quay </a:t>
            </a:r>
            <a:r>
              <a:rPr lang="en-US" sz="3200" dirty="0" err="1" smtClean="0">
                <a:latin typeface="+mn-lt"/>
              </a:rPr>
              <a:t>có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mũi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định</a:t>
            </a:r>
            <a:r>
              <a:rPr lang="en-US" sz="3200" dirty="0" smtClean="0">
                <a:latin typeface="+mn-lt"/>
              </a:rPr>
              <a:t> ở </a:t>
            </a:r>
            <a:r>
              <a:rPr lang="en-US" sz="3200" dirty="0" err="1" smtClean="0">
                <a:latin typeface="+mn-lt"/>
              </a:rPr>
              <a:t>tâm</a:t>
            </a:r>
            <a:r>
              <a:rPr lang="en-US" sz="3200" dirty="0" smtClean="0">
                <a:latin typeface="+mn-lt"/>
              </a:rPr>
              <a:t>. Quay </a:t>
            </a:r>
            <a:r>
              <a:rPr lang="en-US" sz="3200" dirty="0" err="1" smtClean="0">
                <a:latin typeface="+mn-lt"/>
              </a:rPr>
              <a:t>tấm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bìa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quan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xem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mũi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chỉ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khi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tấm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bìa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dừng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lại</a:t>
            </a:r>
            <a:r>
              <a:rPr lang="en-US" sz="3200" dirty="0" smtClean="0">
                <a:latin typeface="+mn-lt"/>
              </a:rPr>
              <a:t>. </a:t>
            </a:r>
            <a:r>
              <a:rPr lang="en-US" sz="3200" dirty="0" err="1" smtClean="0">
                <a:latin typeface="+mn-lt"/>
              </a:rPr>
              <a:t>Tính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xác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xuất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để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mũi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chỉ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vào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hình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quạt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ghi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không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phải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là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nguyên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tố</a:t>
            </a:r>
            <a:r>
              <a:rPr lang="en-US" sz="3200" dirty="0" smtClean="0">
                <a:latin typeface="+mn-lt"/>
              </a:rPr>
              <a:t>.</a:t>
            </a:r>
            <a:endParaRPr lang="en-US" sz="3200" dirty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=""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685800" y="235118"/>
            <a:ext cx="3143250" cy="30861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3962400" y="1518024"/>
            <a:ext cx="28194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KHỞI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ĐỘNG</a:t>
            </a:r>
            <a:endParaRPr lang="en-US" sz="3200" dirty="0"/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C4143E7E-651B-40FB-A4A2-3F088BFE4B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711" t="12222" r="20015" b="20370"/>
          <a:stretch/>
        </p:blipFill>
        <p:spPr>
          <a:xfrm>
            <a:off x="4572000" y="2190750"/>
            <a:ext cx="1752600" cy="1696666"/>
          </a:xfrm>
          <a:prstGeom prst="ellipse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9209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04799" y="0"/>
            <a:ext cx="8686800" cy="4171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err="1" smtClean="0">
                <a:latin typeface="+mn-lt"/>
              </a:rPr>
              <a:t>Câu</a:t>
            </a:r>
            <a:r>
              <a:rPr lang="en-US" sz="3600" b="1" dirty="0" smtClean="0">
                <a:latin typeface="+mn-lt"/>
              </a:rPr>
              <a:t> 3</a:t>
            </a:r>
            <a:r>
              <a:rPr lang="en-US" sz="3600" dirty="0" smtClean="0">
                <a:latin typeface="+mn-lt"/>
              </a:rPr>
              <a:t>: </a:t>
            </a:r>
            <a:r>
              <a:rPr lang="en-US" sz="3600" dirty="0" err="1" smtClean="0">
                <a:latin typeface="+mn-lt"/>
              </a:rPr>
              <a:t>Một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túi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đựng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các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kẹo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giống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hệt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nhau</a:t>
            </a:r>
            <a:r>
              <a:rPr lang="en-US" sz="3600" dirty="0" smtClean="0">
                <a:latin typeface="+mn-lt"/>
              </a:rPr>
              <a:t>, </a:t>
            </a:r>
            <a:r>
              <a:rPr lang="en-US" sz="3600" dirty="0" err="1" smtClean="0">
                <a:latin typeface="+mn-lt"/>
              </a:rPr>
              <a:t>chỉ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khác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màu</a:t>
            </a:r>
            <a:r>
              <a:rPr lang="en-US" sz="3600" dirty="0" smtClean="0">
                <a:latin typeface="+mn-lt"/>
              </a:rPr>
              <a:t>, </a:t>
            </a:r>
            <a:r>
              <a:rPr lang="en-US" sz="3600" dirty="0" err="1" smtClean="0">
                <a:latin typeface="+mn-lt"/>
              </a:rPr>
              <a:t>trong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đó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có</a:t>
            </a:r>
            <a:r>
              <a:rPr lang="en-US" sz="3600" dirty="0" smtClean="0">
                <a:latin typeface="+mn-lt"/>
              </a:rPr>
              <a:t> 5 </a:t>
            </a:r>
            <a:r>
              <a:rPr lang="en-US" sz="3600" dirty="0" err="1" smtClean="0">
                <a:latin typeface="+mn-lt"/>
              </a:rPr>
              <a:t>viên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kẹo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màu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đen</a:t>
            </a:r>
            <a:r>
              <a:rPr lang="en-US" sz="3600" dirty="0" smtClean="0">
                <a:latin typeface="+mn-lt"/>
              </a:rPr>
              <a:t>, 3 </a:t>
            </a:r>
            <a:r>
              <a:rPr lang="en-US" sz="3600" dirty="0" err="1" smtClean="0">
                <a:latin typeface="+mn-lt"/>
              </a:rPr>
              <a:t>viên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kẹo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màu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đỏ</a:t>
            </a:r>
            <a:r>
              <a:rPr lang="en-US" sz="3600" dirty="0" smtClean="0">
                <a:latin typeface="+mn-lt"/>
              </a:rPr>
              <a:t>, 7 </a:t>
            </a:r>
            <a:r>
              <a:rPr lang="en-US" sz="3600" dirty="0" err="1" smtClean="0">
                <a:latin typeface="+mn-lt"/>
              </a:rPr>
              <a:t>viên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kẹo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màu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trắng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 err="1" smtClean="0">
                <a:latin typeface="+mn-lt"/>
              </a:rPr>
              <a:t>Lấy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ngẫu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nhiên</a:t>
            </a:r>
            <a:r>
              <a:rPr lang="en-US" sz="3600" dirty="0" smtClean="0">
                <a:latin typeface="+mn-lt"/>
              </a:rPr>
              <a:t> 1 </a:t>
            </a:r>
            <a:r>
              <a:rPr lang="en-US" sz="3600" dirty="0" err="1" smtClean="0">
                <a:latin typeface="+mn-lt"/>
              </a:rPr>
              <a:t>viên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kẹo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trong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túi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 err="1" smtClean="0">
                <a:latin typeface="+mn-lt"/>
              </a:rPr>
              <a:t>Tính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xác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xuất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của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biến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cố</a:t>
            </a:r>
            <a:r>
              <a:rPr lang="en-US" sz="3600" dirty="0" smtClean="0">
                <a:latin typeface="+mn-lt"/>
              </a:rPr>
              <a:t>: “</a:t>
            </a:r>
            <a:r>
              <a:rPr lang="en-US" sz="3600" dirty="0" err="1" smtClean="0">
                <a:latin typeface="+mn-lt"/>
              </a:rPr>
              <a:t>Lấy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được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kẹo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màu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đen</a:t>
            </a:r>
            <a:r>
              <a:rPr lang="en-US" sz="3600" dirty="0" smtClean="0">
                <a:latin typeface="+mn-lt"/>
              </a:rPr>
              <a:t>”.</a:t>
            </a:r>
            <a:endParaRPr lang="en-US" sz="3600" dirty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533400" y="209550"/>
            <a:ext cx="8229599" cy="4191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>
              <a:buClr>
                <a:srgbClr val="000000"/>
              </a:buClr>
            </a:pPr>
            <a:r>
              <a:rPr lang="en-US" sz="3600" b="1" dirty="0" err="1" smtClean="0">
                <a:latin typeface="+mn-lt"/>
              </a:rPr>
              <a:t>Câu</a:t>
            </a:r>
            <a:r>
              <a:rPr lang="en-US" sz="3600" b="1" dirty="0" smtClean="0">
                <a:latin typeface="+mn-lt"/>
              </a:rPr>
              <a:t> 4</a:t>
            </a:r>
            <a:r>
              <a:rPr lang="en-US" sz="3600" dirty="0" smtClean="0">
                <a:latin typeface="+mn-lt"/>
              </a:rPr>
              <a:t>: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Một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túi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đựng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các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viên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kẹo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giống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hệt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nhau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chỉ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khác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màu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đó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có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5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viên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kẹo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màu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đen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, 3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viên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kẹo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màu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đỏ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, 7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viên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kẹo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màu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trắng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Lấy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ngẫu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nhiên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1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viên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kẹo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túi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Tính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xác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xuất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của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biến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cố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: “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Lấy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được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viên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kẹo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n-lt"/>
              </a:rPr>
              <a:t>màu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n-lt"/>
              </a:rPr>
              <a:t>đen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n-lt"/>
              </a:rPr>
              <a:t>hoặc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n-lt"/>
              </a:rPr>
              <a:t>màu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n-lt"/>
              </a:rPr>
              <a:t>đỏ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”.</a:t>
            </a:r>
            <a:endParaRPr lang="en-US" sz="3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8199" y="361950"/>
            <a:ext cx="7924800" cy="4038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err="1" smtClean="0">
                <a:latin typeface="+mn-lt"/>
              </a:rPr>
              <a:t>Câu</a:t>
            </a:r>
            <a:r>
              <a:rPr lang="en-US" sz="3600" b="1" dirty="0" smtClean="0">
                <a:latin typeface="+mn-lt"/>
              </a:rPr>
              <a:t> 5: </a:t>
            </a:r>
            <a:r>
              <a:rPr lang="vi-VN" sz="3600" dirty="0">
                <a:latin typeface="+mn-lt"/>
              </a:rPr>
              <a:t>Một túi đựng các viên kẹo giống hệt nhau, chỉ khác màu, trong đó có 5 viên kẹo màu đen, 3 viên kẹo màu đỏ, 7 viên kẹo màu trắng. Lấy ngẫu nhiên 1 viên kẹo </a:t>
            </a:r>
            <a:r>
              <a:rPr lang="vi-VN" sz="3600" dirty="0">
                <a:latin typeface="+mn-lt"/>
                <a:cs typeface="Arial" pitchFamily="34" charset="0"/>
              </a:rPr>
              <a:t>trong</a:t>
            </a:r>
            <a:r>
              <a:rPr lang="vi-VN" sz="3600" dirty="0">
                <a:latin typeface="+mn-lt"/>
              </a:rPr>
              <a:t> túi. Tính xác xuất của biến cố: “Lấy được viên kẹo màu </a:t>
            </a:r>
            <a:r>
              <a:rPr lang="en-US" sz="3600" dirty="0" err="1" smtClean="0">
                <a:latin typeface="+mn-lt"/>
              </a:rPr>
              <a:t>trắng</a:t>
            </a:r>
            <a:r>
              <a:rPr lang="vi-VN" sz="3600" dirty="0" smtClean="0">
                <a:latin typeface="+mn-lt"/>
              </a:rPr>
              <a:t>”.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533399" y="209550"/>
            <a:ext cx="8229599" cy="4267200"/>
          </a:xfrm>
          <a:solidFill>
            <a:schemeClr val="bg2"/>
          </a:solidFill>
        </p:spPr>
        <p:txBody>
          <a:bodyPr/>
          <a:lstStyle/>
          <a:p>
            <a:r>
              <a:rPr lang="en-US" sz="3600" b="1" dirty="0" err="1" smtClean="0">
                <a:latin typeface="+mn-lt"/>
              </a:rPr>
              <a:t>Câu</a:t>
            </a:r>
            <a:r>
              <a:rPr lang="en-US" sz="3600" b="1" dirty="0" smtClean="0">
                <a:latin typeface="+mn-lt"/>
              </a:rPr>
              <a:t> 6</a:t>
            </a:r>
            <a:r>
              <a:rPr lang="en-US" sz="3600" dirty="0" smtClean="0">
                <a:latin typeface="+mn-lt"/>
              </a:rPr>
              <a:t>: </a:t>
            </a:r>
            <a:r>
              <a:rPr lang="vi-VN" sz="3600" dirty="0">
                <a:latin typeface="+mn-lt"/>
              </a:rPr>
              <a:t>Một túi đựng các viên kẹo giống hệt nhau, chỉ khác màu, trong đó có 5 viên kẹo màu đen, 3 viên kẹo màu đỏ, 7 viên kẹo màu trắng. Lấy ngẫu nhiên 1 viên kẹo trong túi. Tính xác xuất của biến cố: “Lấy được viên kẹo màu </a:t>
            </a:r>
            <a:r>
              <a:rPr lang="vi-VN" sz="3600" dirty="0" smtClean="0">
                <a:latin typeface="+mn-lt"/>
              </a:rPr>
              <a:t>đ</a:t>
            </a:r>
            <a:r>
              <a:rPr lang="en-US" sz="3600" dirty="0">
                <a:latin typeface="+mn-lt"/>
              </a:rPr>
              <a:t>ỏ</a:t>
            </a:r>
            <a:r>
              <a:rPr lang="vi-VN" sz="3600" dirty="0" smtClean="0">
                <a:latin typeface="+mn-lt"/>
              </a:rPr>
              <a:t>”.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914399" y="666750"/>
            <a:ext cx="7696199" cy="3505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err="1" smtClean="0">
                <a:latin typeface="+mn-lt"/>
              </a:rPr>
              <a:t>Câu</a:t>
            </a:r>
            <a:r>
              <a:rPr lang="en-US" sz="3600" b="1" dirty="0" smtClean="0">
                <a:latin typeface="+mn-lt"/>
              </a:rPr>
              <a:t> 7</a:t>
            </a:r>
            <a:r>
              <a:rPr lang="en-US" sz="3600" dirty="0" smtClean="0">
                <a:latin typeface="+mn-lt"/>
              </a:rPr>
              <a:t>: </a:t>
            </a:r>
            <a:r>
              <a:rPr lang="en-US" sz="3600" dirty="0" err="1" smtClean="0">
                <a:latin typeface="+mn-lt"/>
              </a:rPr>
              <a:t>Trong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một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chiếc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hộp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có</a:t>
            </a:r>
            <a:r>
              <a:rPr lang="en-US" sz="3600" dirty="0" smtClean="0">
                <a:latin typeface="+mn-lt"/>
              </a:rPr>
              <a:t> 15 </a:t>
            </a:r>
            <a:r>
              <a:rPr lang="en-US" sz="3600" dirty="0" err="1" smtClean="0">
                <a:latin typeface="+mn-lt"/>
              </a:rPr>
              <a:t>tấm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thẻ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giống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nhau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được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đánh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số</a:t>
            </a:r>
            <a:r>
              <a:rPr lang="en-US" sz="3600" dirty="0" smtClean="0">
                <a:latin typeface="+mn-lt"/>
              </a:rPr>
              <a:t> 10;11;…;24. </a:t>
            </a:r>
            <a:r>
              <a:rPr lang="en-US" sz="3600" dirty="0" err="1" smtClean="0">
                <a:latin typeface="+mn-lt"/>
              </a:rPr>
              <a:t>Rút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ngẫu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nhiên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một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tấm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thẻ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trong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hộp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 err="1" smtClean="0">
                <a:latin typeface="+mn-lt"/>
              </a:rPr>
              <a:t>Tính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xác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suất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của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biến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cố</a:t>
            </a:r>
            <a:r>
              <a:rPr lang="en-US" sz="3600" dirty="0" smtClean="0">
                <a:latin typeface="+mn-lt"/>
              </a:rPr>
              <a:t>: “</a:t>
            </a:r>
            <a:r>
              <a:rPr lang="en-US" sz="3600" dirty="0" err="1" smtClean="0">
                <a:latin typeface="+mn-lt"/>
              </a:rPr>
              <a:t>Rút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được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tấm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thẻ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ghi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số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lẻ</a:t>
            </a:r>
            <a:r>
              <a:rPr lang="en-US" sz="3600" dirty="0" smtClean="0">
                <a:latin typeface="+mn-lt"/>
              </a:rPr>
              <a:t>”</a:t>
            </a:r>
            <a:endParaRPr lang="en-US" sz="3600" dirty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8199" y="666750"/>
            <a:ext cx="7772400" cy="3505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err="1" smtClean="0">
                <a:latin typeface="+mn-lt"/>
              </a:rPr>
              <a:t>Câu</a:t>
            </a:r>
            <a:r>
              <a:rPr lang="en-US" sz="3600" b="1" dirty="0" smtClean="0">
                <a:latin typeface="+mn-lt"/>
              </a:rPr>
              <a:t> 8</a:t>
            </a:r>
            <a:r>
              <a:rPr lang="en-US" sz="3600" dirty="0" smtClean="0">
                <a:latin typeface="+mn-lt"/>
              </a:rPr>
              <a:t>: </a:t>
            </a:r>
            <a:r>
              <a:rPr lang="vi-VN" sz="3600" dirty="0">
                <a:latin typeface="+mn-lt"/>
              </a:rPr>
              <a:t>Trong một chiếc hộp có 15 tấm thẻ giống nhau được đánh số 10;11;…;24. Rút ngẫu nhiên một tấm thẻ trong hộp. Tính xác suất của biến cố: “Rút được tấm thẻ ghi số </a:t>
            </a:r>
            <a:r>
              <a:rPr lang="en-US" sz="3600" dirty="0" err="1" smtClean="0">
                <a:latin typeface="+mn-lt"/>
              </a:rPr>
              <a:t>nguyên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tố</a:t>
            </a:r>
            <a:r>
              <a:rPr lang="vi-VN" sz="3600" dirty="0" smtClean="0">
                <a:latin typeface="+mn-lt"/>
              </a:rPr>
              <a:t>”</a:t>
            </a:r>
            <a:r>
              <a:rPr lang="en-US" sz="3600" dirty="0" smtClean="0">
                <a:latin typeface="+mn-lt"/>
              </a:rPr>
              <a:t>.</a:t>
            </a:r>
            <a:endParaRPr lang="vi-VN" sz="3600" dirty="0" smtClean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075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279553" y="666750"/>
            <a:ext cx="6992200" cy="3505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  <a:latin typeface="+mn-lt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</a:rPr>
              <a:t>phụ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3600" dirty="0" smtClean="0">
                <a:latin typeface="+mn-lt"/>
              </a:rPr>
              <a:t>: </a:t>
            </a:r>
            <a:r>
              <a:rPr lang="en-US" sz="3600" dirty="0" err="1" smtClean="0">
                <a:latin typeface="+mn-lt"/>
              </a:rPr>
              <a:t>Khi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thực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hiện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vòng</a:t>
            </a:r>
            <a:r>
              <a:rPr lang="en-US" sz="3600" dirty="0" smtClean="0">
                <a:latin typeface="+mn-lt"/>
              </a:rPr>
              <a:t> quay </a:t>
            </a:r>
            <a:r>
              <a:rPr lang="en-US" sz="3600" dirty="0" err="1" smtClean="0">
                <a:latin typeface="+mn-lt"/>
              </a:rPr>
              <a:t>điểm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số</a:t>
            </a:r>
            <a:r>
              <a:rPr lang="en-US" sz="3600" dirty="0" smtClean="0">
                <a:latin typeface="+mn-lt"/>
              </a:rPr>
              <a:t>, </a:t>
            </a:r>
            <a:r>
              <a:rPr lang="en-US" sz="3600" dirty="0" err="1" smtClean="0">
                <a:latin typeface="+mn-lt"/>
              </a:rPr>
              <a:t>tính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xác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xuất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của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biến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cố</a:t>
            </a:r>
            <a:r>
              <a:rPr lang="en-US" sz="3600" dirty="0" smtClean="0">
                <a:latin typeface="+mn-lt"/>
              </a:rPr>
              <a:t>: “</a:t>
            </a:r>
            <a:r>
              <a:rPr lang="en-US" sz="3600" dirty="0" err="1" smtClean="0">
                <a:latin typeface="+mn-lt"/>
              </a:rPr>
              <a:t>Trong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một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lượt</a:t>
            </a:r>
            <a:r>
              <a:rPr lang="en-US" sz="3600" dirty="0" smtClean="0">
                <a:latin typeface="+mn-lt"/>
              </a:rPr>
              <a:t> quay, quay </a:t>
            </a:r>
            <a:r>
              <a:rPr lang="en-US" sz="3600" dirty="0" err="1" smtClean="0">
                <a:latin typeface="+mn-lt"/>
              </a:rPr>
              <a:t>được</a:t>
            </a:r>
            <a:r>
              <a:rPr lang="en-US" sz="3600" dirty="0" smtClean="0">
                <a:latin typeface="+mn-lt"/>
              </a:rPr>
              <a:t> 500 </a:t>
            </a:r>
            <a:r>
              <a:rPr lang="en-US" sz="3600" dirty="0" err="1" smtClean="0">
                <a:latin typeface="+mn-lt"/>
              </a:rPr>
              <a:t>điểm</a:t>
            </a:r>
            <a:r>
              <a:rPr lang="en-US" sz="3600" dirty="0" smtClean="0">
                <a:latin typeface="+mn-lt"/>
              </a:rPr>
              <a:t>”</a:t>
            </a:r>
            <a:endParaRPr lang="vi-VN" sz="3600" dirty="0" smtClean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CE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0237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279553" y="666750"/>
            <a:ext cx="6992200" cy="3505200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phụ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2</a:t>
            </a:r>
            <a:r>
              <a:rPr lang="en-US" sz="3600" dirty="0" smtClean="0">
                <a:latin typeface="+mn-lt"/>
              </a:rPr>
              <a:t>: </a:t>
            </a:r>
            <a:r>
              <a:rPr lang="vi-VN" sz="3600" dirty="0">
                <a:latin typeface="+mn-lt"/>
              </a:rPr>
              <a:t>Khi thực hiện vòng quay điểm số, tính xác xuất của biến cố: “Trong một lượt quay, quay </a:t>
            </a:r>
            <a:r>
              <a:rPr lang="vi-VN" sz="3600" dirty="0" smtClean="0">
                <a:latin typeface="+mn-lt"/>
              </a:rPr>
              <a:t>được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ít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nhất</a:t>
            </a:r>
            <a:r>
              <a:rPr lang="vi-VN" sz="3600" dirty="0" smtClean="0">
                <a:latin typeface="+mn-lt"/>
              </a:rPr>
              <a:t> </a:t>
            </a:r>
            <a:r>
              <a:rPr lang="vi-VN" sz="3600" dirty="0">
                <a:latin typeface="+mn-lt"/>
              </a:rPr>
              <a:t>500 điểm</a:t>
            </a:r>
            <a:r>
              <a:rPr lang="vi-VN" sz="3600" dirty="0" smtClean="0">
                <a:latin typeface="+mn-lt"/>
              </a:rPr>
              <a:t>”</a:t>
            </a:r>
            <a:endParaRPr lang="vi-VN" sz="3600" dirty="0">
              <a:latin typeface="+mn-lt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305800" y="4552950"/>
            <a:ext cx="457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CE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0237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Google Shape;2126;p52"/>
          <p:cNvSpPr txBox="1">
            <a:spLocks noGrp="1"/>
          </p:cNvSpPr>
          <p:nvPr>
            <p:ph type="subTitle" idx="1"/>
          </p:nvPr>
        </p:nvSpPr>
        <p:spPr>
          <a:xfrm>
            <a:off x="685800" y="361950"/>
            <a:ext cx="8077200" cy="4191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457200" tIns="91425" rIns="457200" bIns="91425" anchor="ctr" anchorCtr="0">
            <a:noAutofit/>
          </a:bodyPr>
          <a:lstStyle/>
          <a:p>
            <a:pPr marL="0" lvl="0" indent="0" algn="just">
              <a:buSzPts val="1100"/>
            </a:pPr>
            <a:r>
              <a:rPr lang="vi-VN" sz="3200" dirty="0">
                <a:latin typeface="+mn-lt"/>
              </a:rPr>
              <a:t>- Ghi nhớ: Cách tính xác suất bằng tỉ số.</a:t>
            </a:r>
          </a:p>
          <a:p>
            <a:pPr marL="0" lvl="0" indent="0" algn="just">
              <a:buSzPts val="1100"/>
            </a:pPr>
            <a:r>
              <a:rPr lang="vi-VN" sz="3200" dirty="0">
                <a:latin typeface="+mn-lt"/>
              </a:rPr>
              <a:t>- Làm bài Sách bài tập.</a:t>
            </a:r>
          </a:p>
          <a:p>
            <a:pPr marL="0" lvl="0" indent="0" algn="just">
              <a:buSzPts val="1100"/>
            </a:pPr>
            <a:r>
              <a:rPr lang="vi-VN" sz="3200" dirty="0">
                <a:latin typeface="+mn-lt"/>
              </a:rPr>
              <a:t>- Tìm hiểu trước bài 32</a:t>
            </a:r>
          </a:p>
          <a:p>
            <a:pPr marL="0" lvl="0" indent="0" algn="just">
              <a:buSzPts val="1100"/>
            </a:pPr>
            <a:r>
              <a:rPr lang="vi-VN" sz="3200" dirty="0">
                <a:latin typeface="+mn-lt"/>
              </a:rPr>
              <a:t>- Ôn tập lại các kiến thức thống kê và xác xuất liên quan đến bài học sau.</a:t>
            </a:r>
          </a:p>
        </p:txBody>
      </p:sp>
      <p:sp>
        <p:nvSpPr>
          <p:cNvPr id="62" name="Google Shape;3579;p73"/>
          <p:cNvSpPr txBox="1">
            <a:spLocks noGrp="1"/>
          </p:cNvSpPr>
          <p:nvPr>
            <p:ph type="title"/>
          </p:nvPr>
        </p:nvSpPr>
        <p:spPr>
          <a:xfrm>
            <a:off x="1676400" y="438150"/>
            <a:ext cx="6477000" cy="8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dirty="0" smtClean="0">
                <a:solidFill>
                  <a:srgbClr val="FF0000"/>
                </a:solidFill>
                <a:latin typeface="+mn-lt"/>
              </a:rPr>
              <a:t>Hướng dẫn học ở nhà</a:t>
            </a:r>
            <a:endParaRPr sz="44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361950"/>
            <a:ext cx="815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túi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đựng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20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giống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hệt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nhau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nhưng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khác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loại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trong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đó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7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sữa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4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chanh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6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dừa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3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bạc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Bạn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lấy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ngẫu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nhiên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1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từ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túi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Tính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xác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suất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để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lấy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được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viên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kẹo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sữa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473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1949"/>
            <a:ext cx="9144000" cy="35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42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85750"/>
            <a:ext cx="2743199" cy="323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0"/>
            <a:ext cx="6477000" cy="35163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1; 2; 3; …. 12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8.1),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Quay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486150"/>
            <a:ext cx="8991600" cy="15465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457200" indent="-4572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a)A: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457200" indent="-4572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B: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vi-V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4350"/>
            <a:ext cx="9144000" cy="219675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2; 3; 5; 7; 11.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Do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P(A)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5262263"/>
              </p:ext>
            </p:extLst>
          </p:nvPr>
        </p:nvGraphicFramePr>
        <p:xfrm>
          <a:off x="4572000" y="1809750"/>
          <a:ext cx="838200" cy="1064574"/>
        </p:xfrm>
        <a:graphic>
          <a:graphicData uri="http://schemas.openxmlformats.org/presentationml/2006/ole">
            <p:oleObj spid="_x0000_s6148" name="Equation" r:id="rId3" imgW="330120" imgH="419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00350"/>
            <a:ext cx="8763000" cy="219675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1; 4; 9.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Do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P(B) =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5382808"/>
              </p:ext>
            </p:extLst>
          </p:nvPr>
        </p:nvGraphicFramePr>
        <p:xfrm>
          <a:off x="4876800" y="4140200"/>
          <a:ext cx="1125537" cy="1003300"/>
        </p:xfrm>
        <a:graphic>
          <a:graphicData uri="http://schemas.openxmlformats.org/presentationml/2006/ole">
            <p:oleObj spid="_x0000_s6149" name="Equation" r:id="rId4" imgW="469800" imgH="41904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524000" y="0"/>
            <a:ext cx="97526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581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túi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đựng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kẹo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giống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hệt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nhưng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kẹo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sữa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4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kẹo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chanh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6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kẹo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dừa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kẹo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ngẫu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kẹo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túi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suất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717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a) </a:t>
            </a:r>
            <a:r>
              <a:rPr lang="en-US" sz="3200" dirty="0" err="1" smtClean="0"/>
              <a:t>Viên</a:t>
            </a:r>
            <a:r>
              <a:rPr lang="en-US" sz="3200" dirty="0" smtClean="0"/>
              <a:t> </a:t>
            </a:r>
            <a:r>
              <a:rPr lang="en-US" sz="3200" dirty="0" err="1" smtClean="0"/>
              <a:t>kẹo</a:t>
            </a:r>
            <a:r>
              <a:rPr lang="en-US" sz="3200" dirty="0" smtClean="0"/>
              <a:t> </a:t>
            </a:r>
            <a:r>
              <a:rPr lang="en-US" sz="3200" dirty="0" err="1" smtClean="0"/>
              <a:t>sữa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b) </a:t>
            </a:r>
            <a:r>
              <a:rPr lang="en-US" sz="3200" dirty="0" err="1" smtClean="0"/>
              <a:t>Viên</a:t>
            </a:r>
            <a:r>
              <a:rPr lang="en-US" sz="3200" dirty="0" smtClean="0"/>
              <a:t> </a:t>
            </a:r>
            <a:r>
              <a:rPr lang="en-US" sz="3200" dirty="0" err="1" smtClean="0"/>
              <a:t>kẹo</a:t>
            </a:r>
            <a:r>
              <a:rPr lang="en-US" sz="3200" dirty="0" smtClean="0"/>
              <a:t> </a:t>
            </a:r>
            <a:r>
              <a:rPr lang="en-US" sz="3200" dirty="0" err="1" smtClean="0"/>
              <a:t>chanh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tty Aesthetic Notes for School by Slidesgo">
  <a:themeElements>
    <a:clrScheme name="Simple Light">
      <a:dk1>
        <a:srgbClr val="000000"/>
      </a:dk1>
      <a:lt1>
        <a:srgbClr val="ECECEC"/>
      </a:lt1>
      <a:dk2>
        <a:srgbClr val="FFDBDE"/>
      </a:dk2>
      <a:lt2>
        <a:srgbClr val="AEC6CF"/>
      </a:lt2>
      <a:accent1>
        <a:srgbClr val="FECBA7"/>
      </a:accent1>
      <a:accent2>
        <a:srgbClr val="FEB7C0"/>
      </a:accent2>
      <a:accent3>
        <a:srgbClr val="6B9BAD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1582</Words>
  <Application>Microsoft Office PowerPoint</Application>
  <PresentationFormat>On-screen Show (16:9)</PresentationFormat>
  <Paragraphs>93</Paragraphs>
  <Slides>28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Times New Roman</vt:lpstr>
      <vt:lpstr>Symbol</vt:lpstr>
      <vt:lpstr>Dancing Script</vt:lpstr>
      <vt:lpstr>Delius Swash Caps</vt:lpstr>
      <vt:lpstr>Pretty Aesthetic Notes for School by Slidesgo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Câu hỏi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Hướng dẫn học ở nhà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31 CÁCH TÍNH XÁC SUẤT CỦA BIẾN CỐ BẰNG TỈ SỐ</dc:title>
  <cp:lastModifiedBy>Tien Ich May Tinh</cp:lastModifiedBy>
  <cp:revision>111</cp:revision>
  <dcterms:modified xsi:type="dcterms:W3CDTF">2023-12-24T14:54:08Z</dcterms:modified>
</cp:coreProperties>
</file>