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theme/themeOverride8.xml" ContentType="application/vnd.openxmlformats-officedocument.themeOverride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9.xml" ContentType="application/vnd.openxmlformats-officedocument.themeOverride+xml"/>
  <Override PartName="/ppt/tags/tag12.xml" ContentType="application/vnd.openxmlformats-officedocument.presentationml.tags+xml"/>
  <Override PartName="/ppt/notesSlides/notesSlide27.xml" ContentType="application/vnd.openxmlformats-officedocument.presentationml.notesSlide+xml"/>
  <Override PartName="/ppt/tags/tag13.xml" ContentType="application/vnd.openxmlformats-officedocument.presentationml.tags+xml"/>
  <Override PartName="/ppt/notesSlides/notesSlide28.xml" ContentType="application/vnd.openxmlformats-officedocument.presentationml.notesSlide+xml"/>
  <Override PartName="/ppt/theme/themeOverride10.xml" ContentType="application/vnd.openxmlformats-officedocument.themeOverride+xml"/>
  <Override PartName="/ppt/tags/tag14.xml" ContentType="application/vnd.openxmlformats-officedocument.presentationml.tags+xml"/>
  <Override PartName="/ppt/notesSlides/notesSlide29.xml" ContentType="application/vnd.openxmlformats-officedocument.presentationml.notesSlide+xml"/>
  <Override PartName="/ppt/tags/tag15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61" r:id="rId4"/>
    <p:sldId id="285" r:id="rId5"/>
    <p:sldId id="257" r:id="rId6"/>
    <p:sldId id="286" r:id="rId7"/>
    <p:sldId id="283" r:id="rId8"/>
    <p:sldId id="259" r:id="rId9"/>
    <p:sldId id="263" r:id="rId10"/>
    <p:sldId id="288" r:id="rId11"/>
    <p:sldId id="264" r:id="rId12"/>
    <p:sldId id="287" r:id="rId13"/>
    <p:sldId id="265" r:id="rId14"/>
    <p:sldId id="269" r:id="rId15"/>
    <p:sldId id="289" r:id="rId16"/>
    <p:sldId id="290" r:id="rId17"/>
    <p:sldId id="291" r:id="rId18"/>
    <p:sldId id="303" r:id="rId19"/>
    <p:sldId id="292" r:id="rId20"/>
    <p:sldId id="293" r:id="rId21"/>
    <p:sldId id="271" r:id="rId22"/>
    <p:sldId id="294" r:id="rId23"/>
    <p:sldId id="295" r:id="rId24"/>
    <p:sldId id="296" r:id="rId25"/>
    <p:sldId id="297" r:id="rId26"/>
    <p:sldId id="304" r:id="rId27"/>
    <p:sldId id="298" r:id="rId28"/>
    <p:sldId id="278" r:id="rId29"/>
    <p:sldId id="299" r:id="rId30"/>
    <p:sldId id="272" r:id="rId31"/>
    <p:sldId id="300" r:id="rId32"/>
    <p:sldId id="279" r:id="rId33"/>
    <p:sldId id="305" r:id="rId34"/>
    <p:sldId id="301" r:id="rId35"/>
    <p:sldId id="302" r:id="rId36"/>
  </p:sldIdLst>
  <p:sldSz cx="12192000" cy="6858000"/>
  <p:notesSz cx="6858000" cy="9144000"/>
  <p:embeddedFontLst>
    <p:embeddedFont>
      <p:font typeface="#9Slide03 Ample" panose="020B0604020202020204" charset="0"/>
      <p:regular r:id="rId38"/>
    </p:embeddedFont>
    <p:embeddedFont>
      <p:font typeface="#9Slide04 AdrianeSwash" panose="020B0604020202020204" charset="0"/>
      <p:italic r:id="rId39"/>
    </p:embeddedFont>
    <p:embeddedFont>
      <p:font typeface="#9Slide04 SFU Fenice" panose="020B0604020202020204" charset="0"/>
      <p:regular r:id="rId40"/>
    </p:embeddedFont>
    <p:embeddedFont>
      <p:font typeface="#9Slide05 SVNTradeMark" panose="020B0604020202020204" charset="0"/>
      <p:regular r:id="rId41"/>
    </p:embeddedFont>
    <p:embeddedFont>
      <p:font typeface="#9Slide06 SVNBlack Diamond" charset="0"/>
      <p:regular r:id="rId42"/>
    </p:embeddedFont>
    <p:embeddedFont>
      <p:font typeface="#9Slide07 SVNDessert Menu Scrip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SVN-Wallington" panose="020B0604020202020204" charset="0"/>
      <p:regular r:id="rId48"/>
    </p:embeddedFont>
    <p:embeddedFont>
      <p:font typeface="Tahoma" panose="020B0604030504040204" pitchFamily="34" charset="0"/>
      <p:regular r:id="rId49"/>
      <p:bold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74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B1865A"/>
    <a:srgbClr val="C7A787"/>
    <a:srgbClr val="B9AF91"/>
    <a:srgbClr val="FF7777"/>
    <a:srgbClr val="FBF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8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892" y="60"/>
      </p:cViewPr>
      <p:guideLst>
        <p:guide orient="horz" pos="2137"/>
        <p:guide pos="74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B1DBF62C-59EE-4C2D-8AA0-BC9B5A0B5B08}" type="datetimeFigureOut">
              <a:rPr lang="zh-CN" altLang="en-US" smtClean="0"/>
              <a:pPr/>
              <a:t>2023/8/13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06C8FA6E-0846-41C8-B131-E25D5654CE6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4588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60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8FA6E-0846-41C8-B131-E25D5654CE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573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275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17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746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320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86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665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055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574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00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279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8FA6E-0846-41C8-B131-E25D5654CE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40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8FA6E-0846-41C8-B131-E25D5654CE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530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8FA6E-0846-41C8-B131-E25D5654CE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563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8FA6E-0846-41C8-B131-E25D5654CE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328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3152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8FA6E-0846-41C8-B131-E25D5654CE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001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324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8FA6E-0846-41C8-B131-E25D5654CE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8966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4383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8FA6E-0846-41C8-B131-E25D5654CE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056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405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616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003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8FA6E-0846-41C8-B131-E25D5654CE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144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25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218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350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B9A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7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82C64-8361-45FE-B313-93147F95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592877-C916-458D-8EDB-578544199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08B743-4AAC-479C-B8B6-9965D706B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7BB5-615C-4C68-B510-5FCBB3D5E238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F2153-DAC1-4FC3-8A75-267D6EF92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DE6C3D-8A60-425C-9E80-446E5B3E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081-E199-46CA-9715-445E85536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22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B68EFA-CB04-439E-B020-2E7D9CE83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FF3605-DF39-41A0-A767-9CB27CDE3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C3C8B4-E1DC-4D37-B802-C691514CB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7BB5-615C-4C68-B510-5FCBB3D5E238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950C30-D0FD-4C0B-9B62-4EF1CD3C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ACAEB-5BF6-4E2E-B319-31271BE5E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081-E199-46CA-9715-445E85536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3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50AEFA-0B37-45FC-999E-775363A3C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8AC1C8-062F-4665-96F2-987BF89E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B07DFC-E631-4020-82E6-6C05B8A3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7BB5-615C-4C68-B510-5FCBB3D5E238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4E2CA9-4B17-466B-A081-335CCDD75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D4928F-3828-4607-A871-388EECF10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081-E199-46CA-9715-445E85536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6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EE2261-121A-44A0-B320-4A7B22F22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5A9DC0-B550-4BA8-8BBA-CF1225995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F73F61-2B66-45FF-A417-BE89F293E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7BB5-615C-4C68-B510-5FCBB3D5E238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D89F8B-27C4-49F8-B01C-25A66EB5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81B992-DB9B-47F7-A6DF-B07DCA8D0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081-E199-46CA-9715-445E85536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74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AB066F-3F5F-44EA-9889-39099342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7EF9D9-17B4-4365-98E9-A659A447E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6C7BB4-680D-4EC7-843F-7911A1D22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BBFE4D-912E-4C3B-AD47-11DE6EC2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7BB5-615C-4C68-B510-5FCBB3D5E238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181EA91-3953-44FE-A55C-2F35FDD6B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25C34E-F1D7-424D-8AF8-183D3A60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081-E199-46CA-9715-445E85536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6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533B4C-A28A-4E9A-B66D-B56DEF69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A04986-86D3-42B5-AF2C-DA81FA5CC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C70F64-48A0-42E9-8E86-B01346EFA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7074740-C26A-46E1-ABED-470AFF946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5E2FD2-B2F6-4087-9DCA-880AB980B8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A8045FF-7B15-4E62-85E7-827650F1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7BB5-615C-4C68-B510-5FCBB3D5E238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E401135-A055-46D8-B24C-20CE2B6E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DC902-CADB-41DE-8059-07617B67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081-E199-46CA-9715-445E85536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B9A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B50F314-4A47-4789-9011-8FF5C6D31E9B}"/>
              </a:ext>
            </a:extLst>
          </p:cNvPr>
          <p:cNvGrpSpPr/>
          <p:nvPr userDrawn="1"/>
        </p:nvGrpSpPr>
        <p:grpSpPr>
          <a:xfrm>
            <a:off x="237506" y="0"/>
            <a:ext cx="11720945" cy="6858000"/>
            <a:chOff x="2571749" y="1069677"/>
            <a:chExt cx="7359651" cy="5831513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C0DA322-CA85-4B16-AD71-5B2482DE70D8}"/>
                </a:ext>
              </a:extLst>
            </p:cNvPr>
            <p:cNvSpPr/>
            <p:nvPr/>
          </p:nvSpPr>
          <p:spPr>
            <a:xfrm>
              <a:off x="2571749" y="1069677"/>
              <a:ext cx="7359651" cy="5831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id="{EA38AD9C-6566-41DC-9E35-EED69FDFE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71749" y="1096600"/>
              <a:ext cx="7359651" cy="5804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90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74428A-B304-44F6-88FE-427CD3191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7BB5-615C-4C68-B510-5FCBB3D5E238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D89E2D0-ECE8-43D7-B9E2-E011900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EBB913-6622-4EA5-9271-63A0D713D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081-E199-46CA-9715-445E85536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6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ED0A0E-1F72-4417-A2A4-BFDE0464E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B188C6-8492-4FDE-88E5-25A4E9FB5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AF7323-F3A2-4870-8DA6-1389D939E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80FE81-EAD9-4304-A981-B2D6CFD7A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7BB5-615C-4C68-B510-5FCBB3D5E238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721BC9-87D6-4C4B-8BD5-BDB76BE8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FB6739-5DB4-471D-92BB-DDCF4181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081-E199-46CA-9715-445E85536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61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7DCCF5-4A07-4107-B147-371340B2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536E292-3DE1-4FA3-88B7-F24806E75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C2BF6F-7AE2-4152-80A2-5B0B04EEF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3676C-ED36-4B21-AF64-133138913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7BB5-615C-4C68-B510-5FCBB3D5E238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2C0742-726A-4E0C-8728-0C30AED1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B0052-E2D4-4745-BF23-40D7D59E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081-E199-46CA-9715-445E85536B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943BDC9-D089-4585-B91C-878B63DD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08B6878-C6F4-4046-B595-0A1FFA64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D9A63-67F2-4457-BE72-5EECB8510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0047BB5-615C-4C68-B510-5FCBB3D5E238}" type="datetimeFigureOut">
              <a:rPr lang="zh-CN" altLang="en-US" smtClean="0"/>
              <a:pPr/>
              <a:t>2023/8/13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F713DC-45CF-4BF6-BFA7-7A1E4B4F7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6ECD5C-E6A7-4416-AB80-F47923C84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00FA081-E199-46CA-9715-445E85536B9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623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17" Type="http://schemas.microsoft.com/office/2007/relationships/hdphoto" Target="../media/hdphoto1.wdp"/><Relationship Id="rId2" Type="http://schemas.openxmlformats.org/officeDocument/2006/relationships/tags" Target="../tags/tag2.xml"/><Relationship Id="rId16" Type="http://schemas.openxmlformats.org/officeDocument/2006/relationships/image" Target="../media/image12.png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ailieugiaovien.edu.vn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ailieugiaovien.edu.vn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emf"/><Relationship Id="rId2" Type="http://schemas.openxmlformats.org/officeDocument/2006/relationships/tags" Target="../tags/tag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ailieugiaovien.edu.vn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emf"/><Relationship Id="rId2" Type="http://schemas.openxmlformats.org/officeDocument/2006/relationships/tags" Target="../tags/tag1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8.emf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ailieugiaovien.edu.vn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emf"/><Relationship Id="rId2" Type="http://schemas.openxmlformats.org/officeDocument/2006/relationships/tags" Target="../tags/tag14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8.emf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emf"/><Relationship Id="rId2" Type="http://schemas.openxmlformats.org/officeDocument/2006/relationships/tags" Target="../tags/tag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8.jp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811DE302-FAC0-4F00-98BE-D8E99D9404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69" y="866182"/>
            <a:ext cx="10179368" cy="49407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E04EBB2-71BE-4433-86C4-B79C566A624B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 flipH="1">
            <a:off x="4349254" y="1729134"/>
            <a:ext cx="823381" cy="3349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7438C9E-5B8A-4BE6-BC0E-E69D2CAE36FA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7256372" y="1752675"/>
            <a:ext cx="830020" cy="34892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1C0B3C6-B36F-4137-AEA4-CF0F394336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040" y="3978768"/>
            <a:ext cx="4296185" cy="182138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67C2F67-7EB6-4FDC-B547-0BF5B1BBCC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2860" y="5197931"/>
            <a:ext cx="6454238" cy="565259"/>
          </a:xfrm>
          <a:prstGeom prst="rect">
            <a:avLst/>
          </a:prstGeom>
        </p:spPr>
      </p:pic>
      <p:pic>
        <p:nvPicPr>
          <p:cNvPr id="31" name="22">
            <a:extLst>
              <a:ext uri="{FF2B5EF4-FFF2-40B4-BE49-F238E27FC236}">
                <a16:creationId xmlns:a16="http://schemas.microsoft.com/office/drawing/2014/main" id="{B889897C-9CE8-4285-B828-0482929B81A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 rot="5400000">
            <a:off x="1212368" y="906142"/>
            <a:ext cx="2059141" cy="2008521"/>
          </a:xfrm>
          <a:prstGeom prst="rect">
            <a:avLst/>
          </a:prstGeom>
        </p:spPr>
      </p:pic>
      <p:pic>
        <p:nvPicPr>
          <p:cNvPr id="40" name="11">
            <a:extLst>
              <a:ext uri="{FF2B5EF4-FFF2-40B4-BE49-F238E27FC236}">
                <a16:creationId xmlns:a16="http://schemas.microsoft.com/office/drawing/2014/main" id="{C20DB458-2B6E-4CC7-8BBD-4C579AA7F38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 rot="16200000" flipH="1">
            <a:off x="9004383" y="892168"/>
            <a:ext cx="2059531" cy="2008902"/>
          </a:xfrm>
          <a:prstGeom prst="rect">
            <a:avLst/>
          </a:prstGeom>
        </p:spPr>
      </p:pic>
      <p:pic>
        <p:nvPicPr>
          <p:cNvPr id="63" name="PA_图片 22">
            <a:extLst>
              <a:ext uri="{FF2B5EF4-FFF2-40B4-BE49-F238E27FC236}">
                <a16:creationId xmlns:a16="http://schemas.microsoft.com/office/drawing/2014/main" id="{8F18F437-DB48-41A7-92AA-E6AB67CF39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3650128" y="4165486"/>
            <a:ext cx="423012" cy="17782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D5FD2A-CC95-4314-986C-A837CC877F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8649" y="418864"/>
            <a:ext cx="627362" cy="5500916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D4F8324A-0E12-4741-972E-FAA497A4B6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73050" y="490231"/>
            <a:ext cx="627362" cy="5500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BFC6A3-693A-05FE-8386-9BCA8B9A20ED}"/>
              </a:ext>
            </a:extLst>
          </p:cNvPr>
          <p:cNvSpPr txBox="1"/>
          <p:nvPr/>
        </p:nvSpPr>
        <p:spPr>
          <a:xfrm>
            <a:off x="1383773" y="834789"/>
            <a:ext cx="292740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>
                <a:solidFill>
                  <a:schemeClr val="accent4">
                    <a:lumMod val="50000"/>
                  </a:schemeClr>
                </a:solidFill>
                <a:latin typeface="#9Slide06 SVNBlack Diamond" pitchFamily="2" charset="0"/>
              </a:rPr>
              <a:t>L</a:t>
            </a:r>
            <a:r>
              <a:rPr lang="en-US" sz="8000">
                <a:solidFill>
                  <a:schemeClr val="accent4">
                    <a:lumMod val="50000"/>
                  </a:schemeClr>
                </a:solidFill>
                <a:latin typeface="#9Slide06 SVNBlack Diamond" pitchFamily="2" charset="0"/>
              </a:rPr>
              <a:t>Á CỜ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3AFED-38EC-0ACC-A2E3-D38B5439A09C}"/>
              </a:ext>
            </a:extLst>
          </p:cNvPr>
          <p:cNvSpPr txBox="1"/>
          <p:nvPr/>
        </p:nvSpPr>
        <p:spPr>
          <a:xfrm>
            <a:off x="2323978" y="2577064"/>
            <a:ext cx="65452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spc="300">
                <a:solidFill>
                  <a:schemeClr val="accent4">
                    <a:lumMod val="50000"/>
                  </a:schemeClr>
                </a:solidFill>
                <a:latin typeface="#9Slide06 SVNBlack Diamond" pitchFamily="2" charset="0"/>
              </a:rPr>
              <a:t>THÊU SÁU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E872A10-CD30-088B-2B4D-1D9C8BD79702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29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58" b="92373" l="8667" r="92167">
                        <a14:foregroundMark x1="9667" y1="62606" x2="13000" y2="64089"/>
                        <a14:foregroundMark x1="28833" y1="90784" x2="30833" y2="86123"/>
                        <a14:foregroundMark x1="26833" y1="84322" x2="28833" y2="84004"/>
                        <a14:foregroundMark x1="45667" y1="84110" x2="46167" y2="78284"/>
                        <a14:foregroundMark x1="67833" y1="92373" x2="67167" y2="84428"/>
                        <a14:foregroundMark x1="39833" y1="83157" x2="44333" y2="83475"/>
                        <a14:foregroundMark x1="92167" y1="75106" x2="90167" y2="74788"/>
                        <a14:foregroundMark x1="8667" y1="32945" x2="9833" y2="35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21" y="-1655765"/>
            <a:ext cx="5223812" cy="8218798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E48F7AA6-56EA-20AC-01F5-FD775FE431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58" b="92373" l="8667" r="92167">
                        <a14:foregroundMark x1="9667" y1="62606" x2="13000" y2="64089"/>
                        <a14:foregroundMark x1="28833" y1="90784" x2="30833" y2="86123"/>
                        <a14:foregroundMark x1="26833" y1="84322" x2="28833" y2="84004"/>
                        <a14:foregroundMark x1="45667" y1="84110" x2="46167" y2="78284"/>
                        <a14:foregroundMark x1="67833" y1="92373" x2="67167" y2="84428"/>
                        <a14:foregroundMark x1="39833" y1="83157" x2="44333" y2="83475"/>
                        <a14:foregroundMark x1="92167" y1="75106" x2="90167" y2="74788"/>
                        <a14:foregroundMark x1="8667" y1="32945" x2="9833" y2="35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24" y="-1274176"/>
            <a:ext cx="4857168" cy="76419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55A510-D7D3-F434-0E39-FE53882DAB91}"/>
              </a:ext>
            </a:extLst>
          </p:cNvPr>
          <p:cNvSpPr txBox="1"/>
          <p:nvPr/>
        </p:nvSpPr>
        <p:spPr>
          <a:xfrm>
            <a:off x="4128879" y="4399134"/>
            <a:ext cx="63958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0" b="0" i="0" u="none" strike="noStrike" kern="1200" cap="none" spc="300" normalizeH="0" baseline="0" noProof="0">
                <a:ln>
                  <a:noFill/>
                </a:ln>
                <a:solidFill>
                  <a:srgbClr val="8C7B70">
                    <a:lumMod val="50000"/>
                  </a:srgbClr>
                </a:solidFill>
                <a:effectLst/>
                <a:uLnTx/>
                <a:uFillTx/>
                <a:latin typeface="#9Slide06 SVNBlack Diamond" pitchFamily="2" charset="0"/>
                <a:ea typeface="幼圆"/>
                <a:cs typeface="+mn-cs"/>
              </a:rPr>
              <a:t>CHỮ VÀNG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1A0F0F-1A98-F2D3-297E-13879EA77460}"/>
              </a:ext>
            </a:extLst>
          </p:cNvPr>
          <p:cNvSpPr txBox="1"/>
          <p:nvPr/>
        </p:nvSpPr>
        <p:spPr>
          <a:xfrm>
            <a:off x="5183199" y="1635008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B1865A"/>
                </a:solidFill>
                <a:latin typeface="#9Slide05 SVNTradeMark" panose="02000000000000000000" pitchFamily="2" charset="0"/>
              </a:rPr>
              <a:t>Truyện lịch sử</a:t>
            </a:r>
          </a:p>
        </p:txBody>
      </p:sp>
    </p:spTree>
    <p:extLst>
      <p:ext uri="{BB962C8B-B14F-4D97-AF65-F5344CB8AC3E}">
        <p14:creationId xmlns:p14="http://schemas.microsoft.com/office/powerpoint/2010/main" val="38154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49026-2045-7A2E-B880-FE69FF848F1D}"/>
              </a:ext>
            </a:extLst>
          </p:cNvPr>
          <p:cNvSpPr txBox="1"/>
          <p:nvPr/>
        </p:nvSpPr>
        <p:spPr>
          <a:xfrm>
            <a:off x="558800" y="2137710"/>
            <a:ext cx="11074400" cy="342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Thày cô liên hệ </a:t>
            </a:r>
            <a:r>
              <a:rPr lang="en-US" sz="2667" b="1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0969 325 896 </a:t>
            </a: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( có zalo ) </a:t>
            </a:r>
          </a:p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để có trọn bộ cả năm </a:t>
            </a:r>
            <a:r>
              <a:rPr lang="en-US" sz="2667" b="1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PowerPoint</a:t>
            </a: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 và </a:t>
            </a:r>
            <a:r>
              <a:rPr lang="en-US" sz="2667" b="1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Word</a:t>
            </a: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 bộ giáo án này.</a:t>
            </a:r>
          </a:p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endParaRPr lang="vi-VN" sz="1400">
              <a:solidFill>
                <a:srgbClr val="FF0000"/>
              </a:solidFill>
              <a:latin typeface="VNI-Swiss-Condense"/>
              <a:ea typeface="VNI-Swiss-Condense"/>
              <a:cs typeface="VNI-Swiss-Condense"/>
            </a:endParaRPr>
          </a:p>
          <a:p>
            <a:pPr marL="11855" marR="175701" algn="ctr" defTabSz="609660" eaLnBrk="0">
              <a:lnSpc>
                <a:spcPct val="150000"/>
              </a:lnSpc>
            </a:pPr>
            <a:r>
              <a:rPr lang="en-US" sz="2667">
                <a:solidFill>
                  <a:srgbClr val="00000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Cung cấp giáo án tất cả các môn học cho 3 bộ sách giáo khoa mới </a:t>
            </a:r>
            <a:endParaRPr lang="vi-VN" sz="2667">
              <a:solidFill>
                <a:prstClr val="black"/>
              </a:solidFill>
              <a:latin typeface="VNI-Swiss-Condense"/>
              <a:ea typeface="VNI-Swiss-Condense"/>
              <a:cs typeface="VNI-Swiss-Condense"/>
            </a:endParaRPr>
          </a:p>
          <a:p>
            <a:pPr marL="11855" marR="175701" algn="ctr" defTabSz="609660" eaLnBrk="0">
              <a:lnSpc>
                <a:spcPct val="150000"/>
              </a:lnSpc>
            </a:pPr>
            <a:r>
              <a:rPr lang="en-US" sz="2667" b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CÁNH DIỀU, </a:t>
            </a:r>
            <a:r>
              <a:rPr lang="en-US" sz="2667" b="1">
                <a:solidFill>
                  <a:srgbClr val="E36C0A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KẾT NỐI TRI THỨC</a:t>
            </a:r>
            <a:r>
              <a:rPr lang="en-US" sz="2667" b="1">
                <a:solidFill>
                  <a:srgbClr val="7030A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, CHÂN TRỜI SÁNG TẠO</a:t>
            </a:r>
            <a:endParaRPr lang="vi-VN" sz="2667">
              <a:solidFill>
                <a:prstClr val="black"/>
              </a:solidFill>
              <a:latin typeface="VNI-Swiss-Condense"/>
              <a:ea typeface="VNI-Swiss-Condense"/>
              <a:cs typeface="VNI-Swiss-Condense"/>
            </a:endParaRPr>
          </a:p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2667" i="1">
                <a:solidFill>
                  <a:prstClr val="black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Thày cô xem và tải tài liệu tại website: </a:t>
            </a:r>
            <a:r>
              <a:rPr lang="en-US" sz="2667" b="1" i="1">
                <a:solidFill>
                  <a:prstClr val="black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tailieugiaovien.edu.vn</a:t>
            </a:r>
            <a:endParaRPr lang="vi-VN" sz="2667">
              <a:solidFill>
                <a:prstClr val="black"/>
              </a:solidFill>
              <a:latin typeface="VNI-Swiss-Condense"/>
              <a:ea typeface="VNI-Swiss-Condense"/>
              <a:cs typeface="VNI-Swiss-Condense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087F4285-924E-2DD2-2217-979C98663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83" y="114970"/>
            <a:ext cx="1879600" cy="1883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AE16D2-B273-38A6-F10A-8789E4324120}"/>
              </a:ext>
            </a:extLst>
          </p:cNvPr>
          <p:cNvSpPr txBox="1"/>
          <p:nvPr/>
        </p:nvSpPr>
        <p:spPr>
          <a:xfrm>
            <a:off x="3187032" y="559628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60"/>
            <a:r>
              <a:rPr lang="en-US" sz="4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 HỌC LIỆU SỐ 4.0</a:t>
            </a:r>
            <a:endParaRPr lang="vi-VN" sz="4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16822-CC56-A46A-AC44-7895EE0DEB0C}"/>
              </a:ext>
            </a:extLst>
          </p:cNvPr>
          <p:cNvSpPr txBox="1"/>
          <p:nvPr/>
        </p:nvSpPr>
        <p:spPr>
          <a:xfrm>
            <a:off x="1479885" y="1068793"/>
            <a:ext cx="9442117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3200" u="sng">
                <a:solidFill>
                  <a:srgbClr val="0000FF"/>
                </a:solidFill>
                <a:latin typeface="Times New Roman" panose="02020603050405020304" pitchFamily="18" charset="0"/>
                <a:ea typeface="VNI-Swiss-Condense"/>
                <a:cs typeface="VNI-Swiss-Condens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https://tailieugiaovien.edu.vn</a:t>
            </a:r>
            <a:endParaRPr lang="vi-VN" sz="3200">
              <a:solidFill>
                <a:srgbClr val="0000FF"/>
              </a:solidFill>
              <a:latin typeface="VNI-Swiss-Condense"/>
              <a:ea typeface="VNI-Swiss-Condense"/>
              <a:cs typeface="VNI-Swiss-Condens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B64911-CDA9-1BE7-8BBC-812E4BCE1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950" y="5687516"/>
            <a:ext cx="8674100" cy="107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1BEAE2-D272-0D6C-3F2A-D32B75754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97"/>
            <a:ext cx="12192528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5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4457" y="-14790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709879" y="135040"/>
            <a:ext cx="1177664" cy="1207244"/>
          </a:xfrm>
          <a:prstGeom prst="rect">
            <a:avLst/>
          </a:prstGeom>
        </p:spPr>
      </p:pic>
      <p:grpSp>
        <p:nvGrpSpPr>
          <p:cNvPr id="13" name="组合 4">
            <a:extLst>
              <a:ext uri="{FF2B5EF4-FFF2-40B4-BE49-F238E27FC236}">
                <a16:creationId xmlns:a16="http://schemas.microsoft.com/office/drawing/2014/main" id="{9C0DC228-BE7C-4702-AF18-EB553C468966}"/>
              </a:ext>
            </a:extLst>
          </p:cNvPr>
          <p:cNvGrpSpPr/>
          <p:nvPr/>
        </p:nvGrpSpPr>
        <p:grpSpPr bwMode="auto">
          <a:xfrm>
            <a:off x="4929982" y="2056466"/>
            <a:ext cx="885756" cy="885756"/>
            <a:chOff x="4006850" y="1838325"/>
            <a:chExt cx="1992313" cy="1990725"/>
          </a:xfrm>
        </p:grpSpPr>
        <p:sp>
          <p:nvSpPr>
            <p:cNvPr id="64" name="Oval 42">
              <a:extLst>
                <a:ext uri="{FF2B5EF4-FFF2-40B4-BE49-F238E27FC236}">
                  <a16:creationId xmlns:a16="http://schemas.microsoft.com/office/drawing/2014/main" id="{2B9897B5-53AF-408B-A86A-BCFD41004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1838325"/>
              <a:ext cx="1992313" cy="1990725"/>
            </a:xfrm>
            <a:prstGeom prst="ellipse">
              <a:avLst/>
            </a:prstGeom>
            <a:solidFill>
              <a:srgbClr val="C7A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670D2CEF-208D-4E32-A683-903BE35E1E13}"/>
                </a:ext>
              </a:extLst>
            </p:cNvPr>
            <p:cNvSpPr/>
            <p:nvPr/>
          </p:nvSpPr>
          <p:spPr bwMode="auto">
            <a:xfrm>
              <a:off x="5119688" y="2559050"/>
              <a:ext cx="490538" cy="595313"/>
            </a:xfrm>
            <a:custGeom>
              <a:avLst/>
              <a:gdLst>
                <a:gd name="T0" fmla="*/ 2147483646 w 309"/>
                <a:gd name="T1" fmla="*/ 2147483646 h 375"/>
                <a:gd name="T2" fmla="*/ 2147483646 w 309"/>
                <a:gd name="T3" fmla="*/ 2147483646 h 375"/>
                <a:gd name="T4" fmla="*/ 0 w 309"/>
                <a:gd name="T5" fmla="*/ 2147483646 h 375"/>
                <a:gd name="T6" fmla="*/ 2147483646 w 309"/>
                <a:gd name="T7" fmla="*/ 0 h 375"/>
                <a:gd name="T8" fmla="*/ 2147483646 w 309"/>
                <a:gd name="T9" fmla="*/ 2147483646 h 3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9" h="375">
                  <a:moveTo>
                    <a:pt x="309" y="28"/>
                  </a:moveTo>
                  <a:lnTo>
                    <a:pt x="36" y="375"/>
                  </a:lnTo>
                  <a:lnTo>
                    <a:pt x="0" y="347"/>
                  </a:lnTo>
                  <a:lnTo>
                    <a:pt x="273" y="0"/>
                  </a:lnTo>
                  <a:lnTo>
                    <a:pt x="30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10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B8EB78C7-F6DD-45A9-908F-D60A9CE77461}"/>
                </a:ext>
              </a:extLst>
            </p:cNvPr>
            <p:cNvSpPr/>
            <p:nvPr/>
          </p:nvSpPr>
          <p:spPr bwMode="auto">
            <a:xfrm>
              <a:off x="4765675" y="2562225"/>
              <a:ext cx="444500" cy="627063"/>
            </a:xfrm>
            <a:custGeom>
              <a:avLst/>
              <a:gdLst>
                <a:gd name="T0" fmla="*/ 2147483646 w 280"/>
                <a:gd name="T1" fmla="*/ 2147483646 h 395"/>
                <a:gd name="T2" fmla="*/ 0 w 280"/>
                <a:gd name="T3" fmla="*/ 2147483646 h 395"/>
                <a:gd name="T4" fmla="*/ 2147483646 w 280"/>
                <a:gd name="T5" fmla="*/ 0 h 395"/>
                <a:gd name="T6" fmla="*/ 2147483646 w 280"/>
                <a:gd name="T7" fmla="*/ 2147483646 h 395"/>
                <a:gd name="T8" fmla="*/ 2147483646 w 280"/>
                <a:gd name="T9" fmla="*/ 2147483646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0" h="395">
                  <a:moveTo>
                    <a:pt x="242" y="395"/>
                  </a:moveTo>
                  <a:lnTo>
                    <a:pt x="0" y="24"/>
                  </a:lnTo>
                  <a:lnTo>
                    <a:pt x="38" y="0"/>
                  </a:lnTo>
                  <a:lnTo>
                    <a:pt x="280" y="371"/>
                  </a:lnTo>
                  <a:lnTo>
                    <a:pt x="242" y="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10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DE5BEAFD-E07C-4304-B4C7-5E9736D0F026}"/>
                </a:ext>
              </a:extLst>
            </p:cNvPr>
            <p:cNvSpPr/>
            <p:nvPr/>
          </p:nvSpPr>
          <p:spPr bwMode="auto">
            <a:xfrm>
              <a:off x="4297363" y="2646363"/>
              <a:ext cx="504825" cy="579438"/>
            </a:xfrm>
            <a:custGeom>
              <a:avLst/>
              <a:gdLst>
                <a:gd name="T0" fmla="*/ 0 w 318"/>
                <a:gd name="T1" fmla="*/ 2147483646 h 365"/>
                <a:gd name="T2" fmla="*/ 2147483646 w 318"/>
                <a:gd name="T3" fmla="*/ 0 h 365"/>
                <a:gd name="T4" fmla="*/ 2147483646 w 318"/>
                <a:gd name="T5" fmla="*/ 2147483646 h 365"/>
                <a:gd name="T6" fmla="*/ 2147483646 w 318"/>
                <a:gd name="T7" fmla="*/ 2147483646 h 365"/>
                <a:gd name="T8" fmla="*/ 0 w 318"/>
                <a:gd name="T9" fmla="*/ 2147483646 h 3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8" h="365">
                  <a:moveTo>
                    <a:pt x="0" y="337"/>
                  </a:moveTo>
                  <a:lnTo>
                    <a:pt x="285" y="0"/>
                  </a:lnTo>
                  <a:lnTo>
                    <a:pt x="318" y="28"/>
                  </a:lnTo>
                  <a:lnTo>
                    <a:pt x="33" y="365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10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8" name="Oval 46">
              <a:extLst>
                <a:ext uri="{FF2B5EF4-FFF2-40B4-BE49-F238E27FC236}">
                  <a16:creationId xmlns:a16="http://schemas.microsoft.com/office/drawing/2014/main" id="{D4CC006B-5BE4-4675-9BC2-16B983823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4025" y="2917825"/>
              <a:ext cx="346075" cy="346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69" name="Oval 47">
              <a:extLst>
                <a:ext uri="{FF2B5EF4-FFF2-40B4-BE49-F238E27FC236}">
                  <a16:creationId xmlns:a16="http://schemas.microsoft.com/office/drawing/2014/main" id="{B4739C5C-FA8F-4F19-9A67-3217EDD10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7688" y="2995613"/>
              <a:ext cx="153988" cy="155575"/>
            </a:xfrm>
            <a:prstGeom prst="ellipse">
              <a:avLst/>
            </a:prstGeom>
            <a:solidFill>
              <a:srgbClr val="B18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70" name="Oval 48">
              <a:extLst>
                <a:ext uri="{FF2B5EF4-FFF2-40B4-BE49-F238E27FC236}">
                  <a16:creationId xmlns:a16="http://schemas.microsoft.com/office/drawing/2014/main" id="{696AC1ED-A1FF-4801-A277-19E4DBC6F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263" y="2449513"/>
              <a:ext cx="347663" cy="3476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71" name="Oval 49">
              <a:extLst>
                <a:ext uri="{FF2B5EF4-FFF2-40B4-BE49-F238E27FC236}">
                  <a16:creationId xmlns:a16="http://schemas.microsoft.com/office/drawing/2014/main" id="{08C7BCDC-3D9D-46CC-B618-86253A4A6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2213" y="2947988"/>
              <a:ext cx="347663" cy="346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72" name="Oval 50">
              <a:extLst>
                <a:ext uri="{FF2B5EF4-FFF2-40B4-BE49-F238E27FC236}">
                  <a16:creationId xmlns:a16="http://schemas.microsoft.com/office/drawing/2014/main" id="{47945A4E-82BC-4A84-8650-F22B02649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975" y="2397125"/>
              <a:ext cx="347663" cy="346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73" name="Oval 51">
              <a:extLst>
                <a:ext uri="{FF2B5EF4-FFF2-40B4-BE49-F238E27FC236}">
                  <a16:creationId xmlns:a16="http://schemas.microsoft.com/office/drawing/2014/main" id="{5DBFF5FB-5884-4590-9565-B4460EF10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5513" y="2547938"/>
              <a:ext cx="158750" cy="153988"/>
            </a:xfrm>
            <a:prstGeom prst="ellipse">
              <a:avLst/>
            </a:prstGeom>
            <a:solidFill>
              <a:srgbClr val="B18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74" name="Oval 52">
              <a:extLst>
                <a:ext uri="{FF2B5EF4-FFF2-40B4-BE49-F238E27FC236}">
                  <a16:creationId xmlns:a16="http://schemas.microsoft.com/office/drawing/2014/main" id="{4CAF92C5-8AEA-40FD-9C65-67351D70A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463" y="3041650"/>
              <a:ext cx="158750" cy="153988"/>
            </a:xfrm>
            <a:prstGeom prst="ellipse">
              <a:avLst/>
            </a:prstGeom>
            <a:solidFill>
              <a:srgbClr val="B18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75" name="Oval 53">
              <a:extLst>
                <a:ext uri="{FF2B5EF4-FFF2-40B4-BE49-F238E27FC236}">
                  <a16:creationId xmlns:a16="http://schemas.microsoft.com/office/drawing/2014/main" id="{A983FE41-3FB9-4677-BE02-B763F9631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1638" y="2490788"/>
              <a:ext cx="158750" cy="158750"/>
            </a:xfrm>
            <a:prstGeom prst="ellipse">
              <a:avLst/>
            </a:prstGeom>
            <a:solidFill>
              <a:srgbClr val="B18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</p:grpSp>
      <p:grpSp>
        <p:nvGrpSpPr>
          <p:cNvPr id="15" name="组合 5">
            <a:extLst>
              <a:ext uri="{FF2B5EF4-FFF2-40B4-BE49-F238E27FC236}">
                <a16:creationId xmlns:a16="http://schemas.microsoft.com/office/drawing/2014/main" id="{5EA7C5AA-A5B4-4C6B-99D3-0AF30C69D5DA}"/>
              </a:ext>
            </a:extLst>
          </p:cNvPr>
          <p:cNvGrpSpPr/>
          <p:nvPr/>
        </p:nvGrpSpPr>
        <p:grpSpPr bwMode="auto">
          <a:xfrm>
            <a:off x="8817053" y="2151477"/>
            <a:ext cx="886507" cy="886507"/>
            <a:chOff x="6816725" y="1885156"/>
            <a:chExt cx="1990725" cy="1992313"/>
          </a:xfrm>
        </p:grpSpPr>
        <p:sp>
          <p:nvSpPr>
            <p:cNvPr id="37" name="Oval 103">
              <a:extLst>
                <a:ext uri="{FF2B5EF4-FFF2-40B4-BE49-F238E27FC236}">
                  <a16:creationId xmlns:a16="http://schemas.microsoft.com/office/drawing/2014/main" id="{AA1C7ACB-5BE8-43EF-8245-5A8954B93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6725" y="1885156"/>
              <a:ext cx="1990725" cy="1992313"/>
            </a:xfrm>
            <a:prstGeom prst="ellipse">
              <a:avLst/>
            </a:prstGeom>
            <a:solidFill>
              <a:srgbClr val="C7A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38" name="Rectangle 104">
              <a:extLst>
                <a:ext uri="{FF2B5EF4-FFF2-40B4-BE49-F238E27FC236}">
                  <a16:creationId xmlns:a16="http://schemas.microsoft.com/office/drawing/2014/main" id="{A7D8520C-4500-447D-A38A-F91900FA7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3463" y="3145631"/>
              <a:ext cx="839788" cy="106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49" name="Rectangle 105">
              <a:extLst>
                <a:ext uri="{FF2B5EF4-FFF2-40B4-BE49-F238E27FC236}">
                  <a16:creationId xmlns:a16="http://schemas.microsoft.com/office/drawing/2014/main" id="{5A1865DC-BD0D-4186-87FF-1E5EAC96C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8075" y="2799556"/>
              <a:ext cx="106363" cy="301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50" name="Rectangle 106">
              <a:extLst>
                <a:ext uri="{FF2B5EF4-FFF2-40B4-BE49-F238E27FC236}">
                  <a16:creationId xmlns:a16="http://schemas.microsoft.com/office/drawing/2014/main" id="{E9263698-C454-4416-A0A6-8301E845E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4925" y="2742406"/>
              <a:ext cx="104775" cy="3587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51" name="Rectangle 107">
              <a:extLst>
                <a:ext uri="{FF2B5EF4-FFF2-40B4-BE49-F238E27FC236}">
                  <a16:creationId xmlns:a16="http://schemas.microsoft.com/office/drawing/2014/main" id="{A2B3C7D9-B809-4EA3-92FA-1D50D9150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5900" y="2655094"/>
              <a:ext cx="104775" cy="4460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52" name="Rectangle 108">
              <a:extLst>
                <a:ext uri="{FF2B5EF4-FFF2-40B4-BE49-F238E27FC236}">
                  <a16:creationId xmlns:a16="http://schemas.microsoft.com/office/drawing/2014/main" id="{E9F9D0D9-B22B-44DE-AC54-1DC3077A4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7988" y="2561431"/>
              <a:ext cx="104775" cy="5397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D904F8E-D4EF-42D8-9842-646361A204A8}"/>
              </a:ext>
            </a:extLst>
          </p:cNvPr>
          <p:cNvGrpSpPr/>
          <p:nvPr/>
        </p:nvGrpSpPr>
        <p:grpSpPr bwMode="auto">
          <a:xfrm>
            <a:off x="1612683" y="2125087"/>
            <a:ext cx="885381" cy="885756"/>
            <a:chOff x="811213" y="1901825"/>
            <a:chExt cx="1992312" cy="1990725"/>
          </a:xfrm>
        </p:grpSpPr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9E6AA940-764B-4C93-854D-237392253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213" y="1901825"/>
              <a:ext cx="1992312" cy="1990725"/>
            </a:xfrm>
            <a:prstGeom prst="ellipse">
              <a:avLst/>
            </a:prstGeom>
            <a:solidFill>
              <a:srgbClr val="C7A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E5F665C-BBB6-4510-9673-62FB477BC473}"/>
                </a:ext>
              </a:extLst>
            </p:cNvPr>
            <p:cNvSpPr/>
            <p:nvPr/>
          </p:nvSpPr>
          <p:spPr bwMode="auto">
            <a:xfrm>
              <a:off x="1246188" y="2247900"/>
              <a:ext cx="1104900" cy="573088"/>
            </a:xfrm>
            <a:custGeom>
              <a:avLst/>
              <a:gdLst>
                <a:gd name="T0" fmla="*/ 0 w 696"/>
                <a:gd name="T1" fmla="*/ 2147483646 h 361"/>
                <a:gd name="T2" fmla="*/ 2147483646 w 696"/>
                <a:gd name="T3" fmla="*/ 0 h 361"/>
                <a:gd name="T4" fmla="*/ 2147483646 w 696"/>
                <a:gd name="T5" fmla="*/ 2147483646 h 361"/>
                <a:gd name="T6" fmla="*/ 0 w 696"/>
                <a:gd name="T7" fmla="*/ 2147483646 h 3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6" h="361">
                  <a:moveTo>
                    <a:pt x="0" y="361"/>
                  </a:moveTo>
                  <a:lnTo>
                    <a:pt x="347" y="0"/>
                  </a:lnTo>
                  <a:lnTo>
                    <a:pt x="696" y="361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10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612AB7DB-CA06-47E8-8D3A-BA0013B8D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00" y="2840038"/>
              <a:ext cx="279400" cy="41275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21" name="Rectangle 9">
              <a:extLst>
                <a:ext uri="{FF2B5EF4-FFF2-40B4-BE49-F238E27FC236}">
                  <a16:creationId xmlns:a16="http://schemas.microsoft.com/office/drawing/2014/main" id="{421F4879-04F6-419E-82BC-C24A59BAF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350" y="2840038"/>
              <a:ext cx="279400" cy="41275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5BCF2851-44A4-476B-8441-576707E1B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2840038"/>
              <a:ext cx="279400" cy="41275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0A69B1AB-583C-4D39-A3C0-712E1A330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00" y="2900363"/>
              <a:ext cx="279400" cy="41275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CA1FFB18-35D7-42B5-A817-A5B97354C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350" y="2900363"/>
              <a:ext cx="279400" cy="41275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5DB97E95-79DF-42B1-A7E0-C3BBB3EA6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2900363"/>
              <a:ext cx="279400" cy="41275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9121E5AA-5F43-47ED-AB72-3971189B1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00" y="3322638"/>
              <a:ext cx="279400" cy="38100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27" name="Rectangle 15">
              <a:extLst>
                <a:ext uri="{FF2B5EF4-FFF2-40B4-BE49-F238E27FC236}">
                  <a16:creationId xmlns:a16="http://schemas.microsoft.com/office/drawing/2014/main" id="{89C7EB47-32E2-4293-8B9A-78E09FD81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350" y="3322638"/>
              <a:ext cx="279400" cy="38100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0EDC0649-3844-4EF8-A649-4D8511153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3322638"/>
              <a:ext cx="279400" cy="38100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29" name="Rectangle 17">
              <a:extLst>
                <a:ext uri="{FF2B5EF4-FFF2-40B4-BE49-F238E27FC236}">
                  <a16:creationId xmlns:a16="http://schemas.microsoft.com/office/drawing/2014/main" id="{85FC86CE-A3AD-4259-91C7-7AEE028D3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00" y="3382963"/>
              <a:ext cx="279400" cy="38100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30" name="Rectangle 18">
              <a:extLst>
                <a:ext uri="{FF2B5EF4-FFF2-40B4-BE49-F238E27FC236}">
                  <a16:creationId xmlns:a16="http://schemas.microsoft.com/office/drawing/2014/main" id="{05D21604-511F-4914-9BFF-59B96D113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350" y="3382963"/>
              <a:ext cx="279400" cy="38100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31" name="Rectangle 19">
              <a:extLst>
                <a:ext uri="{FF2B5EF4-FFF2-40B4-BE49-F238E27FC236}">
                  <a16:creationId xmlns:a16="http://schemas.microsoft.com/office/drawing/2014/main" id="{C7B801AC-2445-459E-8F6B-9828DE792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3382963"/>
              <a:ext cx="279400" cy="38100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32" name="Rectangle 20">
              <a:extLst>
                <a:ext uri="{FF2B5EF4-FFF2-40B4-BE49-F238E27FC236}">
                  <a16:creationId xmlns:a16="http://schemas.microsoft.com/office/drawing/2014/main" id="{C55C1E89-18FE-4808-8F4E-23EF248C0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725" y="2933700"/>
              <a:ext cx="139700" cy="377825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33" name="Rectangle 21">
              <a:extLst>
                <a:ext uri="{FF2B5EF4-FFF2-40B4-BE49-F238E27FC236}">
                  <a16:creationId xmlns:a16="http://schemas.microsoft.com/office/drawing/2014/main" id="{EE95DAF1-6766-44CA-A9CC-C746ACF67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788" y="2933700"/>
              <a:ext cx="139700" cy="377825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34" name="Rectangle 22">
              <a:extLst>
                <a:ext uri="{FF2B5EF4-FFF2-40B4-BE49-F238E27FC236}">
                  <a16:creationId xmlns:a16="http://schemas.microsoft.com/office/drawing/2014/main" id="{F63C882B-78A8-4674-A037-2F60F4674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2933700"/>
              <a:ext cx="139700" cy="377825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D319D0FF-16C5-46F9-A759-D26BC6D03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475" y="3435350"/>
              <a:ext cx="1052512" cy="34925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  <p:sp>
          <p:nvSpPr>
            <p:cNvPr id="36" name="Rectangle 24">
              <a:extLst>
                <a:ext uri="{FF2B5EF4-FFF2-40B4-BE49-F238E27FC236}">
                  <a16:creationId xmlns:a16="http://schemas.microsoft.com/office/drawing/2014/main" id="{403B7480-14CD-4C92-8A80-AA081DEE7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6188" y="3484563"/>
              <a:ext cx="1090612" cy="52388"/>
            </a:xfrm>
            <a:prstGeom prst="rect">
              <a:avLst/>
            </a:pr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>
                <a:latin typeface="印品黑体" panose="00000500000000000000" pitchFamily="2" charset="-122"/>
              </a:endParaRPr>
            </a:p>
          </p:txBody>
        </p:sp>
      </p:grpSp>
      <p:sp>
        <p:nvSpPr>
          <p:cNvPr id="76" name="任意多边形 61">
            <a:extLst>
              <a:ext uri="{FF2B5EF4-FFF2-40B4-BE49-F238E27FC236}">
                <a16:creationId xmlns:a16="http://schemas.microsoft.com/office/drawing/2014/main" id="{1CEC2F41-1D65-45CF-B0A2-10DE12261391}"/>
              </a:ext>
            </a:extLst>
          </p:cNvPr>
          <p:cNvSpPr/>
          <p:nvPr/>
        </p:nvSpPr>
        <p:spPr bwMode="auto">
          <a:xfrm rot="16200000" flipV="1">
            <a:off x="1887883" y="3094610"/>
            <a:ext cx="366623" cy="364370"/>
          </a:xfrm>
          <a:custGeom>
            <a:avLst/>
            <a:gdLst>
              <a:gd name="connsiteX0" fmla="*/ 696806 w 1819275"/>
              <a:gd name="connsiteY0" fmla="*/ 1179512 h 1804988"/>
              <a:gd name="connsiteX1" fmla="*/ 794746 w 1819275"/>
              <a:gd name="connsiteY1" fmla="*/ 1277492 h 1804988"/>
              <a:gd name="connsiteX2" fmla="*/ 911522 w 1819275"/>
              <a:gd name="connsiteY2" fmla="*/ 1367935 h 1804988"/>
              <a:gd name="connsiteX3" fmla="*/ 1024530 w 1819275"/>
              <a:gd name="connsiteY3" fmla="*/ 1277492 h 1804988"/>
              <a:gd name="connsiteX4" fmla="*/ 1122471 w 1819275"/>
              <a:gd name="connsiteY4" fmla="*/ 1179512 h 1804988"/>
              <a:gd name="connsiteX5" fmla="*/ 1243013 w 1819275"/>
              <a:gd name="connsiteY5" fmla="*/ 1288798 h 1804988"/>
              <a:gd name="connsiteX6" fmla="*/ 1175208 w 1819275"/>
              <a:gd name="connsiteY6" fmla="*/ 1431999 h 1804988"/>
              <a:gd name="connsiteX7" fmla="*/ 1039598 w 1819275"/>
              <a:gd name="connsiteY7" fmla="*/ 1435767 h 1804988"/>
              <a:gd name="connsiteX8" fmla="*/ 1084801 w 1819275"/>
              <a:gd name="connsiteY8" fmla="*/ 1416925 h 1804988"/>
              <a:gd name="connsiteX9" fmla="*/ 1032064 w 1819275"/>
              <a:gd name="connsiteY9" fmla="*/ 1409388 h 1804988"/>
              <a:gd name="connsiteX10" fmla="*/ 1050899 w 1819275"/>
              <a:gd name="connsiteY10" fmla="*/ 1480989 h 1804988"/>
              <a:gd name="connsiteX11" fmla="*/ 911522 w 1819275"/>
              <a:gd name="connsiteY11" fmla="*/ 1582737 h 1804988"/>
              <a:gd name="connsiteX12" fmla="*/ 768378 w 1819275"/>
              <a:gd name="connsiteY12" fmla="*/ 1480989 h 1804988"/>
              <a:gd name="connsiteX13" fmla="*/ 787213 w 1819275"/>
              <a:gd name="connsiteY13" fmla="*/ 1409388 h 1804988"/>
              <a:gd name="connsiteX14" fmla="*/ 734475 w 1819275"/>
              <a:gd name="connsiteY14" fmla="*/ 1416925 h 1804988"/>
              <a:gd name="connsiteX15" fmla="*/ 779679 w 1819275"/>
              <a:gd name="connsiteY15" fmla="*/ 1435767 h 1804988"/>
              <a:gd name="connsiteX16" fmla="*/ 644068 w 1819275"/>
              <a:gd name="connsiteY16" fmla="*/ 1431999 h 1804988"/>
              <a:gd name="connsiteX17" fmla="*/ 576263 w 1819275"/>
              <a:gd name="connsiteY17" fmla="*/ 1288798 h 1804988"/>
              <a:gd name="connsiteX18" fmla="*/ 696806 w 1819275"/>
              <a:gd name="connsiteY18" fmla="*/ 1179512 h 1804988"/>
              <a:gd name="connsiteX19" fmla="*/ 765493 w 1819275"/>
              <a:gd name="connsiteY19" fmla="*/ 1081087 h 1804988"/>
              <a:gd name="connsiteX20" fmla="*/ 912314 w 1819275"/>
              <a:gd name="connsiteY20" fmla="*/ 1118757 h 1804988"/>
              <a:gd name="connsiteX21" fmla="*/ 1055371 w 1819275"/>
              <a:gd name="connsiteY21" fmla="*/ 1081087 h 1804988"/>
              <a:gd name="connsiteX22" fmla="*/ 991372 w 1819275"/>
              <a:gd name="connsiteY22" fmla="*/ 1246833 h 1804988"/>
              <a:gd name="connsiteX23" fmla="*/ 912314 w 1819275"/>
              <a:gd name="connsiteY23" fmla="*/ 1303337 h 1804988"/>
              <a:gd name="connsiteX24" fmla="*/ 833257 w 1819275"/>
              <a:gd name="connsiteY24" fmla="*/ 1246833 h 1804988"/>
              <a:gd name="connsiteX25" fmla="*/ 765493 w 1819275"/>
              <a:gd name="connsiteY25" fmla="*/ 1081087 h 1804988"/>
              <a:gd name="connsiteX26" fmla="*/ 1122363 w 1819275"/>
              <a:gd name="connsiteY26" fmla="*/ 1069975 h 1804988"/>
              <a:gd name="connsiteX27" fmla="*/ 1220391 w 1819275"/>
              <a:gd name="connsiteY27" fmla="*/ 1085031 h 1804988"/>
              <a:gd name="connsiteX28" fmla="*/ 1325960 w 1819275"/>
              <a:gd name="connsiteY28" fmla="*/ 1303338 h 1804988"/>
              <a:gd name="connsiteX29" fmla="*/ 1126133 w 1819275"/>
              <a:gd name="connsiteY29" fmla="*/ 1164073 h 1804988"/>
              <a:gd name="connsiteX30" fmla="*/ 1122363 w 1819275"/>
              <a:gd name="connsiteY30" fmla="*/ 1069975 h 1804988"/>
              <a:gd name="connsiteX31" fmla="*/ 696914 w 1819275"/>
              <a:gd name="connsiteY31" fmla="*/ 1069975 h 1804988"/>
              <a:gd name="connsiteX32" fmla="*/ 693144 w 1819275"/>
              <a:gd name="connsiteY32" fmla="*/ 1164073 h 1804988"/>
              <a:gd name="connsiteX33" fmla="*/ 493317 w 1819275"/>
              <a:gd name="connsiteY33" fmla="*/ 1303338 h 1804988"/>
              <a:gd name="connsiteX34" fmla="*/ 598886 w 1819275"/>
              <a:gd name="connsiteY34" fmla="*/ 1085031 h 1804988"/>
              <a:gd name="connsiteX35" fmla="*/ 696914 w 1819275"/>
              <a:gd name="connsiteY35" fmla="*/ 1069975 h 1804988"/>
              <a:gd name="connsiteX36" fmla="*/ 1164680 w 1819275"/>
              <a:gd name="connsiteY36" fmla="*/ 754062 h 1804988"/>
              <a:gd name="connsiteX37" fmla="*/ 1255245 w 1819275"/>
              <a:gd name="connsiteY37" fmla="*/ 825610 h 1804988"/>
              <a:gd name="connsiteX38" fmla="*/ 1338264 w 1819275"/>
              <a:gd name="connsiteY38" fmla="*/ 897159 h 1804988"/>
              <a:gd name="connsiteX39" fmla="*/ 1255245 w 1819275"/>
              <a:gd name="connsiteY39" fmla="*/ 964941 h 1804988"/>
              <a:gd name="connsiteX40" fmla="*/ 1108076 w 1819275"/>
              <a:gd name="connsiteY40" fmla="*/ 1025192 h 1804988"/>
              <a:gd name="connsiteX41" fmla="*/ 1157132 w 1819275"/>
              <a:gd name="connsiteY41" fmla="*/ 897159 h 1804988"/>
              <a:gd name="connsiteX42" fmla="*/ 1108076 w 1819275"/>
              <a:gd name="connsiteY42" fmla="*/ 765359 h 1804988"/>
              <a:gd name="connsiteX43" fmla="*/ 1164680 w 1819275"/>
              <a:gd name="connsiteY43" fmla="*/ 754062 h 1804988"/>
              <a:gd name="connsiteX44" fmla="*/ 655945 w 1819275"/>
              <a:gd name="connsiteY44" fmla="*/ 754062 h 1804988"/>
              <a:gd name="connsiteX45" fmla="*/ 712788 w 1819275"/>
              <a:gd name="connsiteY45" fmla="*/ 765359 h 1804988"/>
              <a:gd name="connsiteX46" fmla="*/ 667314 w 1819275"/>
              <a:gd name="connsiteY46" fmla="*/ 897159 h 1804988"/>
              <a:gd name="connsiteX47" fmla="*/ 712788 w 1819275"/>
              <a:gd name="connsiteY47" fmla="*/ 1025192 h 1804988"/>
              <a:gd name="connsiteX48" fmla="*/ 564997 w 1819275"/>
              <a:gd name="connsiteY48" fmla="*/ 964941 h 1804988"/>
              <a:gd name="connsiteX49" fmla="*/ 477838 w 1819275"/>
              <a:gd name="connsiteY49" fmla="*/ 897159 h 1804988"/>
              <a:gd name="connsiteX50" fmla="*/ 564997 w 1819275"/>
              <a:gd name="connsiteY50" fmla="*/ 825610 h 1804988"/>
              <a:gd name="connsiteX51" fmla="*/ 655945 w 1819275"/>
              <a:gd name="connsiteY51" fmla="*/ 754062 h 1804988"/>
              <a:gd name="connsiteX52" fmla="*/ 908051 w 1819275"/>
              <a:gd name="connsiteY52" fmla="*/ 715962 h 1804988"/>
              <a:gd name="connsiteX53" fmla="*/ 1089026 w 1819275"/>
              <a:gd name="connsiteY53" fmla="*/ 896937 h 1804988"/>
              <a:gd name="connsiteX54" fmla="*/ 908051 w 1819275"/>
              <a:gd name="connsiteY54" fmla="*/ 1077912 h 1804988"/>
              <a:gd name="connsiteX55" fmla="*/ 727076 w 1819275"/>
              <a:gd name="connsiteY55" fmla="*/ 896937 h 1804988"/>
              <a:gd name="connsiteX56" fmla="*/ 908051 w 1819275"/>
              <a:gd name="connsiteY56" fmla="*/ 715962 h 1804988"/>
              <a:gd name="connsiteX57" fmla="*/ 1329427 w 1819275"/>
              <a:gd name="connsiteY57" fmla="*/ 588962 h 1804988"/>
              <a:gd name="connsiteX58" fmla="*/ 1480390 w 1819275"/>
              <a:gd name="connsiteY58" fmla="*/ 664129 h 1804988"/>
              <a:gd name="connsiteX59" fmla="*/ 1469068 w 1819275"/>
              <a:gd name="connsiteY59" fmla="*/ 765605 h 1804988"/>
              <a:gd name="connsiteX60" fmla="*/ 1472842 w 1819275"/>
              <a:gd name="connsiteY60" fmla="*/ 720505 h 1804988"/>
              <a:gd name="connsiteX61" fmla="*/ 1435101 w 1819275"/>
              <a:gd name="connsiteY61" fmla="*/ 743055 h 1804988"/>
              <a:gd name="connsiteX62" fmla="*/ 1518130 w 1819275"/>
              <a:gd name="connsiteY62" fmla="*/ 761847 h 1804988"/>
              <a:gd name="connsiteX63" fmla="*/ 1635126 w 1819275"/>
              <a:gd name="connsiteY63" fmla="*/ 897148 h 1804988"/>
              <a:gd name="connsiteX64" fmla="*/ 1518130 w 1819275"/>
              <a:gd name="connsiteY64" fmla="*/ 1032449 h 1804988"/>
              <a:gd name="connsiteX65" fmla="*/ 1435101 w 1819275"/>
              <a:gd name="connsiteY65" fmla="*/ 1047482 h 1804988"/>
              <a:gd name="connsiteX66" fmla="*/ 1472842 w 1819275"/>
              <a:gd name="connsiteY66" fmla="*/ 1073791 h 1804988"/>
              <a:gd name="connsiteX67" fmla="*/ 1469068 w 1819275"/>
              <a:gd name="connsiteY67" fmla="*/ 1024932 h 1804988"/>
              <a:gd name="connsiteX68" fmla="*/ 1480390 w 1819275"/>
              <a:gd name="connsiteY68" fmla="*/ 1126408 h 1804988"/>
              <a:gd name="connsiteX69" fmla="*/ 1325653 w 1819275"/>
              <a:gd name="connsiteY69" fmla="*/ 1201575 h 1804988"/>
              <a:gd name="connsiteX70" fmla="*/ 1235076 w 1819275"/>
              <a:gd name="connsiteY70" fmla="*/ 1081307 h 1804988"/>
              <a:gd name="connsiteX71" fmla="*/ 1303009 w 1819275"/>
              <a:gd name="connsiteY71" fmla="*/ 1006140 h 1804988"/>
              <a:gd name="connsiteX72" fmla="*/ 1408683 w 1819275"/>
              <a:gd name="connsiteY72" fmla="*/ 897148 h 1804988"/>
              <a:gd name="connsiteX73" fmla="*/ 1303009 w 1819275"/>
              <a:gd name="connsiteY73" fmla="*/ 788155 h 1804988"/>
              <a:gd name="connsiteX74" fmla="*/ 1235076 w 1819275"/>
              <a:gd name="connsiteY74" fmla="*/ 712988 h 1804988"/>
              <a:gd name="connsiteX75" fmla="*/ 1325653 w 1819275"/>
              <a:gd name="connsiteY75" fmla="*/ 592720 h 1804988"/>
              <a:gd name="connsiteX76" fmla="*/ 1329427 w 1819275"/>
              <a:gd name="connsiteY76" fmla="*/ 588962 h 1804988"/>
              <a:gd name="connsiteX77" fmla="*/ 490312 w 1819275"/>
              <a:gd name="connsiteY77" fmla="*/ 588962 h 1804988"/>
              <a:gd name="connsiteX78" fmla="*/ 494092 w 1819275"/>
              <a:gd name="connsiteY78" fmla="*/ 592720 h 1804988"/>
              <a:gd name="connsiteX79" fmla="*/ 581026 w 1819275"/>
              <a:gd name="connsiteY79" fmla="*/ 712988 h 1804988"/>
              <a:gd name="connsiteX80" fmla="*/ 516770 w 1819275"/>
              <a:gd name="connsiteY80" fmla="*/ 788155 h 1804988"/>
              <a:gd name="connsiteX81" fmla="*/ 410937 w 1819275"/>
              <a:gd name="connsiteY81" fmla="*/ 897148 h 1804988"/>
              <a:gd name="connsiteX82" fmla="*/ 516770 w 1819275"/>
              <a:gd name="connsiteY82" fmla="*/ 1006140 h 1804988"/>
              <a:gd name="connsiteX83" fmla="*/ 581026 w 1819275"/>
              <a:gd name="connsiteY83" fmla="*/ 1081307 h 1804988"/>
              <a:gd name="connsiteX84" fmla="*/ 494092 w 1819275"/>
              <a:gd name="connsiteY84" fmla="*/ 1201575 h 1804988"/>
              <a:gd name="connsiteX85" fmla="*/ 339121 w 1819275"/>
              <a:gd name="connsiteY85" fmla="*/ 1126408 h 1804988"/>
              <a:gd name="connsiteX86" fmla="*/ 350461 w 1819275"/>
              <a:gd name="connsiteY86" fmla="*/ 1024932 h 1804988"/>
              <a:gd name="connsiteX87" fmla="*/ 346681 w 1819275"/>
              <a:gd name="connsiteY87" fmla="*/ 1073791 h 1804988"/>
              <a:gd name="connsiteX88" fmla="*/ 384478 w 1819275"/>
              <a:gd name="connsiteY88" fmla="*/ 1047482 h 1804988"/>
              <a:gd name="connsiteX89" fmla="*/ 301324 w 1819275"/>
              <a:gd name="connsiteY89" fmla="*/ 1032449 h 1804988"/>
              <a:gd name="connsiteX90" fmla="*/ 184151 w 1819275"/>
              <a:gd name="connsiteY90" fmla="*/ 897148 h 1804988"/>
              <a:gd name="connsiteX91" fmla="*/ 301324 w 1819275"/>
              <a:gd name="connsiteY91" fmla="*/ 761847 h 1804988"/>
              <a:gd name="connsiteX92" fmla="*/ 384478 w 1819275"/>
              <a:gd name="connsiteY92" fmla="*/ 743055 h 1804988"/>
              <a:gd name="connsiteX93" fmla="*/ 346681 w 1819275"/>
              <a:gd name="connsiteY93" fmla="*/ 720505 h 1804988"/>
              <a:gd name="connsiteX94" fmla="*/ 350461 w 1819275"/>
              <a:gd name="connsiteY94" fmla="*/ 765605 h 1804988"/>
              <a:gd name="connsiteX95" fmla="*/ 339121 w 1819275"/>
              <a:gd name="connsiteY95" fmla="*/ 664129 h 1804988"/>
              <a:gd name="connsiteX96" fmla="*/ 490312 w 1819275"/>
              <a:gd name="connsiteY96" fmla="*/ 588962 h 1804988"/>
              <a:gd name="connsiteX97" fmla="*/ 1325960 w 1819275"/>
              <a:gd name="connsiteY97" fmla="*/ 498475 h 1804988"/>
              <a:gd name="connsiteX98" fmla="*/ 1220391 w 1819275"/>
              <a:gd name="connsiteY98" fmla="*/ 716782 h 1804988"/>
              <a:gd name="connsiteX99" fmla="*/ 1122363 w 1819275"/>
              <a:gd name="connsiteY99" fmla="*/ 731838 h 1804988"/>
              <a:gd name="connsiteX100" fmla="*/ 1126133 w 1819275"/>
              <a:gd name="connsiteY100" fmla="*/ 637740 h 1804988"/>
              <a:gd name="connsiteX101" fmla="*/ 1325960 w 1819275"/>
              <a:gd name="connsiteY101" fmla="*/ 498475 h 1804988"/>
              <a:gd name="connsiteX102" fmla="*/ 912314 w 1819275"/>
              <a:gd name="connsiteY102" fmla="*/ 498475 h 1804988"/>
              <a:gd name="connsiteX103" fmla="*/ 991372 w 1819275"/>
              <a:gd name="connsiteY103" fmla="*/ 554979 h 1804988"/>
              <a:gd name="connsiteX104" fmla="*/ 1055371 w 1819275"/>
              <a:gd name="connsiteY104" fmla="*/ 720725 h 1804988"/>
              <a:gd name="connsiteX105" fmla="*/ 912314 w 1819275"/>
              <a:gd name="connsiteY105" fmla="*/ 683056 h 1804988"/>
              <a:gd name="connsiteX106" fmla="*/ 765493 w 1819275"/>
              <a:gd name="connsiteY106" fmla="*/ 720725 h 1804988"/>
              <a:gd name="connsiteX107" fmla="*/ 833257 w 1819275"/>
              <a:gd name="connsiteY107" fmla="*/ 554979 h 1804988"/>
              <a:gd name="connsiteX108" fmla="*/ 912314 w 1819275"/>
              <a:gd name="connsiteY108" fmla="*/ 498475 h 1804988"/>
              <a:gd name="connsiteX109" fmla="*/ 493317 w 1819275"/>
              <a:gd name="connsiteY109" fmla="*/ 498475 h 1804988"/>
              <a:gd name="connsiteX110" fmla="*/ 693144 w 1819275"/>
              <a:gd name="connsiteY110" fmla="*/ 637740 h 1804988"/>
              <a:gd name="connsiteX111" fmla="*/ 696914 w 1819275"/>
              <a:gd name="connsiteY111" fmla="*/ 731838 h 1804988"/>
              <a:gd name="connsiteX112" fmla="*/ 598886 w 1819275"/>
              <a:gd name="connsiteY112" fmla="*/ 716782 h 1804988"/>
              <a:gd name="connsiteX113" fmla="*/ 493317 w 1819275"/>
              <a:gd name="connsiteY113" fmla="*/ 498475 h 1804988"/>
              <a:gd name="connsiteX114" fmla="*/ 911522 w 1819275"/>
              <a:gd name="connsiteY114" fmla="*/ 222250 h 1804988"/>
              <a:gd name="connsiteX115" fmla="*/ 1050899 w 1819275"/>
              <a:gd name="connsiteY115" fmla="*/ 320230 h 1804988"/>
              <a:gd name="connsiteX116" fmla="*/ 1032064 w 1819275"/>
              <a:gd name="connsiteY116" fmla="*/ 391831 h 1804988"/>
              <a:gd name="connsiteX117" fmla="*/ 1084801 w 1819275"/>
              <a:gd name="connsiteY117" fmla="*/ 384294 h 1804988"/>
              <a:gd name="connsiteX118" fmla="*/ 1039598 w 1819275"/>
              <a:gd name="connsiteY118" fmla="*/ 365452 h 1804988"/>
              <a:gd name="connsiteX119" fmla="*/ 1175208 w 1819275"/>
              <a:gd name="connsiteY119" fmla="*/ 369220 h 1804988"/>
              <a:gd name="connsiteX120" fmla="*/ 1243013 w 1819275"/>
              <a:gd name="connsiteY120" fmla="*/ 512421 h 1804988"/>
              <a:gd name="connsiteX121" fmla="*/ 1122471 w 1819275"/>
              <a:gd name="connsiteY121" fmla="*/ 625475 h 1804988"/>
              <a:gd name="connsiteX122" fmla="*/ 1024530 w 1819275"/>
              <a:gd name="connsiteY122" fmla="*/ 523727 h 1804988"/>
              <a:gd name="connsiteX123" fmla="*/ 911522 w 1819275"/>
              <a:gd name="connsiteY123" fmla="*/ 433284 h 1804988"/>
              <a:gd name="connsiteX124" fmla="*/ 794746 w 1819275"/>
              <a:gd name="connsiteY124" fmla="*/ 523727 h 1804988"/>
              <a:gd name="connsiteX125" fmla="*/ 696806 w 1819275"/>
              <a:gd name="connsiteY125" fmla="*/ 625475 h 1804988"/>
              <a:gd name="connsiteX126" fmla="*/ 576263 w 1819275"/>
              <a:gd name="connsiteY126" fmla="*/ 512421 h 1804988"/>
              <a:gd name="connsiteX127" fmla="*/ 644068 w 1819275"/>
              <a:gd name="connsiteY127" fmla="*/ 369220 h 1804988"/>
              <a:gd name="connsiteX128" fmla="*/ 779679 w 1819275"/>
              <a:gd name="connsiteY128" fmla="*/ 365452 h 1804988"/>
              <a:gd name="connsiteX129" fmla="*/ 734475 w 1819275"/>
              <a:gd name="connsiteY129" fmla="*/ 384294 h 1804988"/>
              <a:gd name="connsiteX130" fmla="*/ 787213 w 1819275"/>
              <a:gd name="connsiteY130" fmla="*/ 391831 h 1804988"/>
              <a:gd name="connsiteX131" fmla="*/ 768378 w 1819275"/>
              <a:gd name="connsiteY131" fmla="*/ 320230 h 1804988"/>
              <a:gd name="connsiteX132" fmla="*/ 911522 w 1819275"/>
              <a:gd name="connsiteY132" fmla="*/ 222250 h 1804988"/>
              <a:gd name="connsiteX133" fmla="*/ 907753 w 1819275"/>
              <a:gd name="connsiteY133" fmla="*/ 185737 h 1804988"/>
              <a:gd name="connsiteX134" fmla="*/ 741881 w 1819275"/>
              <a:gd name="connsiteY134" fmla="*/ 294895 h 1804988"/>
              <a:gd name="connsiteX135" fmla="*/ 523231 w 1819275"/>
              <a:gd name="connsiteY135" fmla="*/ 490625 h 1804988"/>
              <a:gd name="connsiteX136" fmla="*/ 474223 w 1819275"/>
              <a:gd name="connsiteY136" fmla="*/ 498153 h 1804988"/>
              <a:gd name="connsiteX137" fmla="*/ 470453 w 1819275"/>
              <a:gd name="connsiteY137" fmla="*/ 539558 h 1804988"/>
              <a:gd name="connsiteX138" fmla="*/ 259342 w 1819275"/>
              <a:gd name="connsiteY138" fmla="*/ 742816 h 1804988"/>
              <a:gd name="connsiteX139" fmla="*/ 134938 w 1819275"/>
              <a:gd name="connsiteY139" fmla="*/ 900906 h 1804988"/>
              <a:gd name="connsiteX140" fmla="*/ 259342 w 1819275"/>
              <a:gd name="connsiteY140" fmla="*/ 1058996 h 1804988"/>
              <a:gd name="connsiteX141" fmla="*/ 470453 w 1819275"/>
              <a:gd name="connsiteY141" fmla="*/ 1262255 h 1804988"/>
              <a:gd name="connsiteX142" fmla="*/ 474223 w 1819275"/>
              <a:gd name="connsiteY142" fmla="*/ 1303659 h 1804988"/>
              <a:gd name="connsiteX143" fmla="*/ 523231 w 1819275"/>
              <a:gd name="connsiteY143" fmla="*/ 1311187 h 1804988"/>
              <a:gd name="connsiteX144" fmla="*/ 741881 w 1819275"/>
              <a:gd name="connsiteY144" fmla="*/ 1510682 h 1804988"/>
              <a:gd name="connsiteX145" fmla="*/ 907753 w 1819275"/>
              <a:gd name="connsiteY145" fmla="*/ 1616075 h 1804988"/>
              <a:gd name="connsiteX146" fmla="*/ 1077396 w 1819275"/>
              <a:gd name="connsiteY146" fmla="*/ 1510682 h 1804988"/>
              <a:gd name="connsiteX147" fmla="*/ 1296046 w 1819275"/>
              <a:gd name="connsiteY147" fmla="*/ 1311187 h 1804988"/>
              <a:gd name="connsiteX148" fmla="*/ 1345053 w 1819275"/>
              <a:gd name="connsiteY148" fmla="*/ 1303659 h 1804988"/>
              <a:gd name="connsiteX149" fmla="*/ 1348823 w 1819275"/>
              <a:gd name="connsiteY149" fmla="*/ 1262255 h 1804988"/>
              <a:gd name="connsiteX150" fmla="*/ 1559934 w 1819275"/>
              <a:gd name="connsiteY150" fmla="*/ 1058996 h 1804988"/>
              <a:gd name="connsiteX151" fmla="*/ 1684338 w 1819275"/>
              <a:gd name="connsiteY151" fmla="*/ 900906 h 1804988"/>
              <a:gd name="connsiteX152" fmla="*/ 1559934 w 1819275"/>
              <a:gd name="connsiteY152" fmla="*/ 742816 h 1804988"/>
              <a:gd name="connsiteX153" fmla="*/ 1348823 w 1819275"/>
              <a:gd name="connsiteY153" fmla="*/ 539558 h 1804988"/>
              <a:gd name="connsiteX154" fmla="*/ 1345053 w 1819275"/>
              <a:gd name="connsiteY154" fmla="*/ 498153 h 1804988"/>
              <a:gd name="connsiteX155" fmla="*/ 1296046 w 1819275"/>
              <a:gd name="connsiteY155" fmla="*/ 490625 h 1804988"/>
              <a:gd name="connsiteX156" fmla="*/ 1077396 w 1819275"/>
              <a:gd name="connsiteY156" fmla="*/ 294895 h 1804988"/>
              <a:gd name="connsiteX157" fmla="*/ 907753 w 1819275"/>
              <a:gd name="connsiteY157" fmla="*/ 185737 h 1804988"/>
              <a:gd name="connsiteX158" fmla="*/ 907754 w 1819275"/>
              <a:gd name="connsiteY158" fmla="*/ 0 h 1804988"/>
              <a:gd name="connsiteX159" fmla="*/ 1073485 w 1819275"/>
              <a:gd name="connsiteY159" fmla="*/ 120584 h 1804988"/>
              <a:gd name="connsiteX160" fmla="*/ 1303249 w 1819275"/>
              <a:gd name="connsiteY160" fmla="*/ 290155 h 1804988"/>
              <a:gd name="connsiteX161" fmla="*/ 1352215 w 1819275"/>
              <a:gd name="connsiteY161" fmla="*/ 478567 h 1804988"/>
              <a:gd name="connsiteX162" fmla="*/ 1646011 w 1819275"/>
              <a:gd name="connsiteY162" fmla="*/ 636833 h 1804988"/>
              <a:gd name="connsiteX163" fmla="*/ 1819275 w 1819275"/>
              <a:gd name="connsiteY163" fmla="*/ 900610 h 1804988"/>
              <a:gd name="connsiteX164" fmla="*/ 1646011 w 1819275"/>
              <a:gd name="connsiteY164" fmla="*/ 1164387 h 1804988"/>
              <a:gd name="connsiteX165" fmla="*/ 1352215 w 1819275"/>
              <a:gd name="connsiteY165" fmla="*/ 1322653 h 1804988"/>
              <a:gd name="connsiteX166" fmla="*/ 1303249 w 1819275"/>
              <a:gd name="connsiteY166" fmla="*/ 1511065 h 1804988"/>
              <a:gd name="connsiteX167" fmla="*/ 1073485 w 1819275"/>
              <a:gd name="connsiteY167" fmla="*/ 1680636 h 1804988"/>
              <a:gd name="connsiteX168" fmla="*/ 907754 w 1819275"/>
              <a:gd name="connsiteY168" fmla="*/ 1804988 h 1804988"/>
              <a:gd name="connsiteX169" fmla="*/ 745790 w 1819275"/>
              <a:gd name="connsiteY169" fmla="*/ 1680636 h 1804988"/>
              <a:gd name="connsiteX170" fmla="*/ 512260 w 1819275"/>
              <a:gd name="connsiteY170" fmla="*/ 1511065 h 1804988"/>
              <a:gd name="connsiteX171" fmla="*/ 467060 w 1819275"/>
              <a:gd name="connsiteY171" fmla="*/ 1322653 h 1804988"/>
              <a:gd name="connsiteX172" fmla="*/ 169498 w 1819275"/>
              <a:gd name="connsiteY172" fmla="*/ 1164387 h 1804988"/>
              <a:gd name="connsiteX173" fmla="*/ 0 w 1819275"/>
              <a:gd name="connsiteY173" fmla="*/ 900610 h 1804988"/>
              <a:gd name="connsiteX174" fmla="*/ 169498 w 1819275"/>
              <a:gd name="connsiteY174" fmla="*/ 636833 h 1804988"/>
              <a:gd name="connsiteX175" fmla="*/ 467060 w 1819275"/>
              <a:gd name="connsiteY175" fmla="*/ 478567 h 1804988"/>
              <a:gd name="connsiteX176" fmla="*/ 512260 w 1819275"/>
              <a:gd name="connsiteY176" fmla="*/ 290155 h 1804988"/>
              <a:gd name="connsiteX177" fmla="*/ 745790 w 1819275"/>
              <a:gd name="connsiteY177" fmla="*/ 120584 h 1804988"/>
              <a:gd name="connsiteX178" fmla="*/ 907754 w 1819275"/>
              <a:gd name="connsiteY178" fmla="*/ 0 h 180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1819275" h="1804988">
                <a:moveTo>
                  <a:pt x="696806" y="1179512"/>
                </a:moveTo>
                <a:cubicBezTo>
                  <a:pt x="696806" y="1179512"/>
                  <a:pt x="715640" y="1251113"/>
                  <a:pt x="794746" y="1277492"/>
                </a:cubicBezTo>
                <a:cubicBezTo>
                  <a:pt x="794746" y="1277492"/>
                  <a:pt x="843717" y="1367935"/>
                  <a:pt x="911522" y="1367935"/>
                </a:cubicBezTo>
                <a:cubicBezTo>
                  <a:pt x="975560" y="1367935"/>
                  <a:pt x="1024530" y="1277492"/>
                  <a:pt x="1024530" y="1277492"/>
                </a:cubicBezTo>
                <a:cubicBezTo>
                  <a:pt x="1107403" y="1251113"/>
                  <a:pt x="1122471" y="1179512"/>
                  <a:pt x="1122471" y="1179512"/>
                </a:cubicBezTo>
                <a:cubicBezTo>
                  <a:pt x="1122471" y="1179512"/>
                  <a:pt x="1201577" y="1258650"/>
                  <a:pt x="1243013" y="1288798"/>
                </a:cubicBezTo>
                <a:cubicBezTo>
                  <a:pt x="1243013" y="1288798"/>
                  <a:pt x="1239246" y="1375472"/>
                  <a:pt x="1175208" y="1431999"/>
                </a:cubicBezTo>
                <a:cubicBezTo>
                  <a:pt x="1111170" y="1488526"/>
                  <a:pt x="1043365" y="1477220"/>
                  <a:pt x="1039598" y="1435767"/>
                </a:cubicBezTo>
                <a:cubicBezTo>
                  <a:pt x="1039598" y="1394314"/>
                  <a:pt x="1084801" y="1416925"/>
                  <a:pt x="1084801" y="1416925"/>
                </a:cubicBezTo>
                <a:cubicBezTo>
                  <a:pt x="1084801" y="1416925"/>
                  <a:pt x="1047132" y="1379241"/>
                  <a:pt x="1032064" y="1409388"/>
                </a:cubicBezTo>
                <a:cubicBezTo>
                  <a:pt x="1016996" y="1443304"/>
                  <a:pt x="1039598" y="1469683"/>
                  <a:pt x="1050899" y="1480989"/>
                </a:cubicBezTo>
                <a:cubicBezTo>
                  <a:pt x="1050899" y="1480989"/>
                  <a:pt x="1005695" y="1582737"/>
                  <a:pt x="911522" y="1582737"/>
                </a:cubicBezTo>
                <a:cubicBezTo>
                  <a:pt x="813581" y="1582737"/>
                  <a:pt x="768378" y="1480989"/>
                  <a:pt x="768378" y="1480989"/>
                </a:cubicBezTo>
                <a:cubicBezTo>
                  <a:pt x="779679" y="1469683"/>
                  <a:pt x="802280" y="1443304"/>
                  <a:pt x="787213" y="1409388"/>
                </a:cubicBezTo>
                <a:cubicBezTo>
                  <a:pt x="772145" y="1379241"/>
                  <a:pt x="734475" y="1416925"/>
                  <a:pt x="734475" y="1416925"/>
                </a:cubicBezTo>
                <a:cubicBezTo>
                  <a:pt x="734475" y="1416925"/>
                  <a:pt x="779679" y="1394314"/>
                  <a:pt x="779679" y="1435767"/>
                </a:cubicBezTo>
                <a:cubicBezTo>
                  <a:pt x="775912" y="1477220"/>
                  <a:pt x="708107" y="1488526"/>
                  <a:pt x="644068" y="1431999"/>
                </a:cubicBezTo>
                <a:cubicBezTo>
                  <a:pt x="580030" y="1375472"/>
                  <a:pt x="576263" y="1288798"/>
                  <a:pt x="576263" y="1288798"/>
                </a:cubicBezTo>
                <a:cubicBezTo>
                  <a:pt x="617700" y="1258650"/>
                  <a:pt x="696806" y="1179512"/>
                  <a:pt x="696806" y="1179512"/>
                </a:cubicBezTo>
                <a:close/>
                <a:moveTo>
                  <a:pt x="765493" y="1081087"/>
                </a:moveTo>
                <a:cubicBezTo>
                  <a:pt x="765493" y="1081087"/>
                  <a:pt x="833257" y="1118757"/>
                  <a:pt x="912314" y="1118757"/>
                </a:cubicBezTo>
                <a:cubicBezTo>
                  <a:pt x="987607" y="1118757"/>
                  <a:pt x="1055371" y="1081087"/>
                  <a:pt x="1055371" y="1081087"/>
                </a:cubicBezTo>
                <a:cubicBezTo>
                  <a:pt x="1108076" y="1209163"/>
                  <a:pt x="991372" y="1246833"/>
                  <a:pt x="991372" y="1246833"/>
                </a:cubicBezTo>
                <a:cubicBezTo>
                  <a:pt x="991372" y="1246833"/>
                  <a:pt x="968784" y="1303337"/>
                  <a:pt x="912314" y="1303337"/>
                </a:cubicBezTo>
                <a:cubicBezTo>
                  <a:pt x="852080" y="1303337"/>
                  <a:pt x="833257" y="1246833"/>
                  <a:pt x="833257" y="1246833"/>
                </a:cubicBezTo>
                <a:cubicBezTo>
                  <a:pt x="833257" y="1246833"/>
                  <a:pt x="712788" y="1209163"/>
                  <a:pt x="765493" y="1081087"/>
                </a:cubicBezTo>
                <a:close/>
                <a:moveTo>
                  <a:pt x="1122363" y="1069975"/>
                </a:moveTo>
                <a:cubicBezTo>
                  <a:pt x="1156296" y="1081267"/>
                  <a:pt x="1220391" y="1085031"/>
                  <a:pt x="1220391" y="1085031"/>
                </a:cubicBezTo>
                <a:cubicBezTo>
                  <a:pt x="1333501" y="1216768"/>
                  <a:pt x="1325960" y="1303338"/>
                  <a:pt x="1325960" y="1303338"/>
                </a:cubicBezTo>
                <a:cubicBezTo>
                  <a:pt x="1243013" y="1288283"/>
                  <a:pt x="1126133" y="1164073"/>
                  <a:pt x="1126133" y="1164073"/>
                </a:cubicBezTo>
                <a:cubicBezTo>
                  <a:pt x="1126133" y="1118906"/>
                  <a:pt x="1122363" y="1069975"/>
                  <a:pt x="1122363" y="1069975"/>
                </a:cubicBezTo>
                <a:close/>
                <a:moveTo>
                  <a:pt x="696914" y="1069975"/>
                </a:moveTo>
                <a:cubicBezTo>
                  <a:pt x="696914" y="1069975"/>
                  <a:pt x="693144" y="1118906"/>
                  <a:pt x="693144" y="1164073"/>
                </a:cubicBezTo>
                <a:cubicBezTo>
                  <a:pt x="693144" y="1164073"/>
                  <a:pt x="576264" y="1288283"/>
                  <a:pt x="493317" y="1303338"/>
                </a:cubicBezTo>
                <a:cubicBezTo>
                  <a:pt x="493317" y="1303338"/>
                  <a:pt x="485776" y="1216768"/>
                  <a:pt x="598886" y="1085031"/>
                </a:cubicBezTo>
                <a:cubicBezTo>
                  <a:pt x="598886" y="1085031"/>
                  <a:pt x="662981" y="1081267"/>
                  <a:pt x="696914" y="1069975"/>
                </a:cubicBezTo>
                <a:close/>
                <a:moveTo>
                  <a:pt x="1164680" y="754062"/>
                </a:moveTo>
                <a:cubicBezTo>
                  <a:pt x="1194868" y="757828"/>
                  <a:pt x="1232604" y="772891"/>
                  <a:pt x="1255245" y="825610"/>
                </a:cubicBezTo>
                <a:cubicBezTo>
                  <a:pt x="1255245" y="825610"/>
                  <a:pt x="1338264" y="844439"/>
                  <a:pt x="1338264" y="897159"/>
                </a:cubicBezTo>
                <a:cubicBezTo>
                  <a:pt x="1338264" y="946113"/>
                  <a:pt x="1255245" y="964941"/>
                  <a:pt x="1255245" y="964941"/>
                </a:cubicBezTo>
                <a:cubicBezTo>
                  <a:pt x="1206189" y="1077912"/>
                  <a:pt x="1108076" y="1025192"/>
                  <a:pt x="1108076" y="1025192"/>
                </a:cubicBezTo>
                <a:cubicBezTo>
                  <a:pt x="1108076" y="1025192"/>
                  <a:pt x="1157132" y="972473"/>
                  <a:pt x="1157132" y="897159"/>
                </a:cubicBezTo>
                <a:cubicBezTo>
                  <a:pt x="1157132" y="821845"/>
                  <a:pt x="1108076" y="765359"/>
                  <a:pt x="1108076" y="765359"/>
                </a:cubicBezTo>
                <a:cubicBezTo>
                  <a:pt x="1108076" y="765359"/>
                  <a:pt x="1134491" y="754062"/>
                  <a:pt x="1164680" y="754062"/>
                </a:cubicBezTo>
                <a:close/>
                <a:moveTo>
                  <a:pt x="655945" y="754062"/>
                </a:moveTo>
                <a:cubicBezTo>
                  <a:pt x="686262" y="754062"/>
                  <a:pt x="712788" y="765359"/>
                  <a:pt x="712788" y="765359"/>
                </a:cubicBezTo>
                <a:cubicBezTo>
                  <a:pt x="712788" y="765359"/>
                  <a:pt x="667314" y="821845"/>
                  <a:pt x="667314" y="897159"/>
                </a:cubicBezTo>
                <a:cubicBezTo>
                  <a:pt x="667314" y="972473"/>
                  <a:pt x="712788" y="1025192"/>
                  <a:pt x="712788" y="1025192"/>
                </a:cubicBezTo>
                <a:cubicBezTo>
                  <a:pt x="712788" y="1025192"/>
                  <a:pt x="614261" y="1077912"/>
                  <a:pt x="564997" y="964941"/>
                </a:cubicBezTo>
                <a:cubicBezTo>
                  <a:pt x="564997" y="964941"/>
                  <a:pt x="477838" y="946113"/>
                  <a:pt x="477838" y="897159"/>
                </a:cubicBezTo>
                <a:cubicBezTo>
                  <a:pt x="477838" y="844439"/>
                  <a:pt x="564997" y="825610"/>
                  <a:pt x="564997" y="825610"/>
                </a:cubicBezTo>
                <a:cubicBezTo>
                  <a:pt x="587734" y="772891"/>
                  <a:pt x="625629" y="757828"/>
                  <a:pt x="655945" y="754062"/>
                </a:cubicBezTo>
                <a:close/>
                <a:moveTo>
                  <a:pt x="908051" y="715962"/>
                </a:moveTo>
                <a:cubicBezTo>
                  <a:pt x="1008001" y="715962"/>
                  <a:pt x="1089026" y="796987"/>
                  <a:pt x="1089026" y="896937"/>
                </a:cubicBezTo>
                <a:cubicBezTo>
                  <a:pt x="1089026" y="996887"/>
                  <a:pt x="1008001" y="1077912"/>
                  <a:pt x="908051" y="1077912"/>
                </a:cubicBezTo>
                <a:cubicBezTo>
                  <a:pt x="808101" y="1077912"/>
                  <a:pt x="727076" y="996887"/>
                  <a:pt x="727076" y="896937"/>
                </a:cubicBezTo>
                <a:cubicBezTo>
                  <a:pt x="727076" y="796987"/>
                  <a:pt x="808101" y="715962"/>
                  <a:pt x="908051" y="715962"/>
                </a:cubicBezTo>
                <a:close/>
                <a:moveTo>
                  <a:pt x="1329427" y="588962"/>
                </a:moveTo>
                <a:cubicBezTo>
                  <a:pt x="1352072" y="588962"/>
                  <a:pt x="1442649" y="592720"/>
                  <a:pt x="1480390" y="664129"/>
                </a:cubicBezTo>
                <a:cubicBezTo>
                  <a:pt x="1525678" y="746813"/>
                  <a:pt x="1491712" y="773122"/>
                  <a:pt x="1469068" y="765605"/>
                </a:cubicBezTo>
                <a:cubicBezTo>
                  <a:pt x="1442649" y="761847"/>
                  <a:pt x="1450197" y="724263"/>
                  <a:pt x="1472842" y="720505"/>
                </a:cubicBezTo>
                <a:cubicBezTo>
                  <a:pt x="1472842" y="720505"/>
                  <a:pt x="1438875" y="694196"/>
                  <a:pt x="1435101" y="743055"/>
                </a:cubicBezTo>
                <a:cubicBezTo>
                  <a:pt x="1431327" y="795672"/>
                  <a:pt x="1476616" y="791914"/>
                  <a:pt x="1518130" y="761847"/>
                </a:cubicBezTo>
                <a:cubicBezTo>
                  <a:pt x="1518130" y="761847"/>
                  <a:pt x="1616256" y="806947"/>
                  <a:pt x="1635126" y="897148"/>
                </a:cubicBezTo>
                <a:cubicBezTo>
                  <a:pt x="1616256" y="983590"/>
                  <a:pt x="1518130" y="1032449"/>
                  <a:pt x="1518130" y="1032449"/>
                </a:cubicBezTo>
                <a:cubicBezTo>
                  <a:pt x="1476616" y="1002382"/>
                  <a:pt x="1431327" y="998624"/>
                  <a:pt x="1435101" y="1047482"/>
                </a:cubicBezTo>
                <a:cubicBezTo>
                  <a:pt x="1438875" y="1100099"/>
                  <a:pt x="1472842" y="1073791"/>
                  <a:pt x="1472842" y="1073791"/>
                </a:cubicBezTo>
                <a:cubicBezTo>
                  <a:pt x="1450197" y="1066274"/>
                  <a:pt x="1442649" y="1032449"/>
                  <a:pt x="1469068" y="1024932"/>
                </a:cubicBezTo>
                <a:cubicBezTo>
                  <a:pt x="1491712" y="1021174"/>
                  <a:pt x="1525678" y="1043724"/>
                  <a:pt x="1480390" y="1126408"/>
                </a:cubicBezTo>
                <a:cubicBezTo>
                  <a:pt x="1435101" y="1212850"/>
                  <a:pt x="1325653" y="1201575"/>
                  <a:pt x="1325653" y="1201575"/>
                </a:cubicBezTo>
                <a:cubicBezTo>
                  <a:pt x="1303009" y="1141441"/>
                  <a:pt x="1235076" y="1081307"/>
                  <a:pt x="1235076" y="1081307"/>
                </a:cubicBezTo>
                <a:cubicBezTo>
                  <a:pt x="1235076" y="1081307"/>
                  <a:pt x="1280365" y="1054999"/>
                  <a:pt x="1303009" y="1006140"/>
                </a:cubicBezTo>
                <a:cubicBezTo>
                  <a:pt x="1303009" y="1006140"/>
                  <a:pt x="1408683" y="949765"/>
                  <a:pt x="1408683" y="897148"/>
                </a:cubicBezTo>
                <a:cubicBezTo>
                  <a:pt x="1408683" y="844531"/>
                  <a:pt x="1303009" y="788155"/>
                  <a:pt x="1303009" y="788155"/>
                </a:cubicBezTo>
                <a:cubicBezTo>
                  <a:pt x="1280365" y="739297"/>
                  <a:pt x="1235076" y="712988"/>
                  <a:pt x="1235076" y="712988"/>
                </a:cubicBezTo>
                <a:cubicBezTo>
                  <a:pt x="1235076" y="712988"/>
                  <a:pt x="1303009" y="652854"/>
                  <a:pt x="1325653" y="592720"/>
                </a:cubicBezTo>
                <a:cubicBezTo>
                  <a:pt x="1325653" y="592720"/>
                  <a:pt x="1325653" y="588962"/>
                  <a:pt x="1329427" y="588962"/>
                </a:cubicBezTo>
                <a:close/>
                <a:moveTo>
                  <a:pt x="490312" y="588962"/>
                </a:moveTo>
                <a:cubicBezTo>
                  <a:pt x="494092" y="588962"/>
                  <a:pt x="494092" y="592720"/>
                  <a:pt x="494092" y="592720"/>
                </a:cubicBezTo>
                <a:cubicBezTo>
                  <a:pt x="516770" y="652854"/>
                  <a:pt x="581026" y="712988"/>
                  <a:pt x="581026" y="712988"/>
                </a:cubicBezTo>
                <a:cubicBezTo>
                  <a:pt x="581026" y="712988"/>
                  <a:pt x="539449" y="739297"/>
                  <a:pt x="516770" y="788155"/>
                </a:cubicBezTo>
                <a:cubicBezTo>
                  <a:pt x="516770" y="788155"/>
                  <a:pt x="410937" y="844531"/>
                  <a:pt x="410937" y="897148"/>
                </a:cubicBezTo>
                <a:cubicBezTo>
                  <a:pt x="410937" y="949765"/>
                  <a:pt x="516770" y="1006140"/>
                  <a:pt x="516770" y="1006140"/>
                </a:cubicBezTo>
                <a:cubicBezTo>
                  <a:pt x="539449" y="1054999"/>
                  <a:pt x="581026" y="1081307"/>
                  <a:pt x="581026" y="1081307"/>
                </a:cubicBezTo>
                <a:cubicBezTo>
                  <a:pt x="581026" y="1081307"/>
                  <a:pt x="516770" y="1141441"/>
                  <a:pt x="494092" y="1201575"/>
                </a:cubicBezTo>
                <a:cubicBezTo>
                  <a:pt x="494092" y="1201575"/>
                  <a:pt x="384478" y="1212850"/>
                  <a:pt x="339121" y="1126408"/>
                </a:cubicBezTo>
                <a:cubicBezTo>
                  <a:pt x="289984" y="1043724"/>
                  <a:pt x="327782" y="1021174"/>
                  <a:pt x="350461" y="1024932"/>
                </a:cubicBezTo>
                <a:cubicBezTo>
                  <a:pt x="373139" y="1032449"/>
                  <a:pt x="369359" y="1066274"/>
                  <a:pt x="346681" y="1073791"/>
                </a:cubicBezTo>
                <a:cubicBezTo>
                  <a:pt x="346681" y="1073791"/>
                  <a:pt x="380699" y="1100099"/>
                  <a:pt x="384478" y="1047482"/>
                </a:cubicBezTo>
                <a:cubicBezTo>
                  <a:pt x="388258" y="998624"/>
                  <a:pt x="342901" y="1002382"/>
                  <a:pt x="301324" y="1032449"/>
                </a:cubicBezTo>
                <a:cubicBezTo>
                  <a:pt x="301324" y="1032449"/>
                  <a:pt x="203050" y="983590"/>
                  <a:pt x="184151" y="897148"/>
                </a:cubicBezTo>
                <a:cubicBezTo>
                  <a:pt x="203050" y="806947"/>
                  <a:pt x="301324" y="761847"/>
                  <a:pt x="301324" y="761847"/>
                </a:cubicBezTo>
                <a:cubicBezTo>
                  <a:pt x="342901" y="791914"/>
                  <a:pt x="388258" y="795672"/>
                  <a:pt x="384478" y="743055"/>
                </a:cubicBezTo>
                <a:cubicBezTo>
                  <a:pt x="380699" y="694196"/>
                  <a:pt x="346681" y="720505"/>
                  <a:pt x="346681" y="720505"/>
                </a:cubicBezTo>
                <a:cubicBezTo>
                  <a:pt x="369359" y="724263"/>
                  <a:pt x="373139" y="761847"/>
                  <a:pt x="350461" y="765605"/>
                </a:cubicBezTo>
                <a:cubicBezTo>
                  <a:pt x="327782" y="773122"/>
                  <a:pt x="289984" y="746813"/>
                  <a:pt x="339121" y="664129"/>
                </a:cubicBezTo>
                <a:cubicBezTo>
                  <a:pt x="376919" y="592720"/>
                  <a:pt x="467633" y="588962"/>
                  <a:pt x="490312" y="588962"/>
                </a:cubicBezTo>
                <a:close/>
                <a:moveTo>
                  <a:pt x="1325960" y="498475"/>
                </a:moveTo>
                <a:cubicBezTo>
                  <a:pt x="1325960" y="498475"/>
                  <a:pt x="1333501" y="585045"/>
                  <a:pt x="1220391" y="716782"/>
                </a:cubicBezTo>
                <a:cubicBezTo>
                  <a:pt x="1220391" y="716782"/>
                  <a:pt x="1156296" y="720546"/>
                  <a:pt x="1122363" y="731838"/>
                </a:cubicBezTo>
                <a:cubicBezTo>
                  <a:pt x="1122363" y="731838"/>
                  <a:pt x="1126133" y="682907"/>
                  <a:pt x="1126133" y="637740"/>
                </a:cubicBezTo>
                <a:cubicBezTo>
                  <a:pt x="1126133" y="637740"/>
                  <a:pt x="1243013" y="513531"/>
                  <a:pt x="1325960" y="498475"/>
                </a:cubicBezTo>
                <a:close/>
                <a:moveTo>
                  <a:pt x="912314" y="498475"/>
                </a:moveTo>
                <a:cubicBezTo>
                  <a:pt x="968784" y="498475"/>
                  <a:pt x="991372" y="554979"/>
                  <a:pt x="991372" y="554979"/>
                </a:cubicBezTo>
                <a:cubicBezTo>
                  <a:pt x="991372" y="554979"/>
                  <a:pt x="1108076" y="592649"/>
                  <a:pt x="1055371" y="720725"/>
                </a:cubicBezTo>
                <a:cubicBezTo>
                  <a:pt x="1055371" y="720725"/>
                  <a:pt x="987607" y="683056"/>
                  <a:pt x="912314" y="683056"/>
                </a:cubicBezTo>
                <a:cubicBezTo>
                  <a:pt x="833257" y="683056"/>
                  <a:pt x="765493" y="720725"/>
                  <a:pt x="765493" y="720725"/>
                </a:cubicBezTo>
                <a:cubicBezTo>
                  <a:pt x="712788" y="592649"/>
                  <a:pt x="833257" y="554979"/>
                  <a:pt x="833257" y="554979"/>
                </a:cubicBezTo>
                <a:cubicBezTo>
                  <a:pt x="833257" y="554979"/>
                  <a:pt x="852080" y="498475"/>
                  <a:pt x="912314" y="498475"/>
                </a:cubicBezTo>
                <a:close/>
                <a:moveTo>
                  <a:pt x="493317" y="498475"/>
                </a:moveTo>
                <a:cubicBezTo>
                  <a:pt x="576264" y="513531"/>
                  <a:pt x="693144" y="637740"/>
                  <a:pt x="693144" y="637740"/>
                </a:cubicBezTo>
                <a:cubicBezTo>
                  <a:pt x="693144" y="682907"/>
                  <a:pt x="696914" y="731838"/>
                  <a:pt x="696914" y="731838"/>
                </a:cubicBezTo>
                <a:cubicBezTo>
                  <a:pt x="662981" y="720546"/>
                  <a:pt x="598886" y="716782"/>
                  <a:pt x="598886" y="716782"/>
                </a:cubicBezTo>
                <a:cubicBezTo>
                  <a:pt x="485776" y="585045"/>
                  <a:pt x="493317" y="498475"/>
                  <a:pt x="493317" y="498475"/>
                </a:cubicBezTo>
                <a:close/>
                <a:moveTo>
                  <a:pt x="911522" y="222250"/>
                </a:moveTo>
                <a:cubicBezTo>
                  <a:pt x="1005695" y="222250"/>
                  <a:pt x="1050899" y="320230"/>
                  <a:pt x="1050899" y="320230"/>
                </a:cubicBezTo>
                <a:cubicBezTo>
                  <a:pt x="1039598" y="331535"/>
                  <a:pt x="1016996" y="361683"/>
                  <a:pt x="1032064" y="391831"/>
                </a:cubicBezTo>
                <a:cubicBezTo>
                  <a:pt x="1047132" y="421978"/>
                  <a:pt x="1084801" y="384294"/>
                  <a:pt x="1084801" y="384294"/>
                </a:cubicBezTo>
                <a:cubicBezTo>
                  <a:pt x="1084801" y="384294"/>
                  <a:pt x="1039598" y="406905"/>
                  <a:pt x="1039598" y="365452"/>
                </a:cubicBezTo>
                <a:cubicBezTo>
                  <a:pt x="1043365" y="323998"/>
                  <a:pt x="1111170" y="312693"/>
                  <a:pt x="1175208" y="369220"/>
                </a:cubicBezTo>
                <a:cubicBezTo>
                  <a:pt x="1239246" y="425747"/>
                  <a:pt x="1243013" y="512421"/>
                  <a:pt x="1243013" y="512421"/>
                </a:cubicBezTo>
                <a:cubicBezTo>
                  <a:pt x="1201577" y="542569"/>
                  <a:pt x="1122471" y="625475"/>
                  <a:pt x="1122471" y="625475"/>
                </a:cubicBezTo>
                <a:cubicBezTo>
                  <a:pt x="1122471" y="625475"/>
                  <a:pt x="1107403" y="553874"/>
                  <a:pt x="1024530" y="523727"/>
                </a:cubicBezTo>
                <a:cubicBezTo>
                  <a:pt x="1024530" y="523727"/>
                  <a:pt x="975560" y="433284"/>
                  <a:pt x="911522" y="433284"/>
                </a:cubicBezTo>
                <a:cubicBezTo>
                  <a:pt x="843717" y="433284"/>
                  <a:pt x="794746" y="523727"/>
                  <a:pt x="794746" y="523727"/>
                </a:cubicBezTo>
                <a:cubicBezTo>
                  <a:pt x="715641" y="553874"/>
                  <a:pt x="696806" y="625475"/>
                  <a:pt x="696806" y="625475"/>
                </a:cubicBezTo>
                <a:cubicBezTo>
                  <a:pt x="696806" y="625475"/>
                  <a:pt x="617700" y="542569"/>
                  <a:pt x="576263" y="512421"/>
                </a:cubicBezTo>
                <a:cubicBezTo>
                  <a:pt x="576263" y="512421"/>
                  <a:pt x="580030" y="425747"/>
                  <a:pt x="644068" y="369220"/>
                </a:cubicBezTo>
                <a:cubicBezTo>
                  <a:pt x="708107" y="312693"/>
                  <a:pt x="775912" y="323998"/>
                  <a:pt x="779679" y="365452"/>
                </a:cubicBezTo>
                <a:cubicBezTo>
                  <a:pt x="779679" y="406905"/>
                  <a:pt x="734475" y="384294"/>
                  <a:pt x="734475" y="384294"/>
                </a:cubicBezTo>
                <a:cubicBezTo>
                  <a:pt x="734475" y="384294"/>
                  <a:pt x="772145" y="421978"/>
                  <a:pt x="787213" y="391831"/>
                </a:cubicBezTo>
                <a:cubicBezTo>
                  <a:pt x="802280" y="361683"/>
                  <a:pt x="779679" y="331535"/>
                  <a:pt x="768378" y="320230"/>
                </a:cubicBezTo>
                <a:cubicBezTo>
                  <a:pt x="768378" y="320230"/>
                  <a:pt x="813581" y="222250"/>
                  <a:pt x="911522" y="222250"/>
                </a:cubicBezTo>
                <a:close/>
                <a:moveTo>
                  <a:pt x="907753" y="185737"/>
                </a:moveTo>
                <a:cubicBezTo>
                  <a:pt x="809738" y="204557"/>
                  <a:pt x="741881" y="294895"/>
                  <a:pt x="741881" y="294895"/>
                </a:cubicBezTo>
                <a:cubicBezTo>
                  <a:pt x="568468" y="328771"/>
                  <a:pt x="523231" y="490625"/>
                  <a:pt x="523231" y="490625"/>
                </a:cubicBezTo>
                <a:cubicBezTo>
                  <a:pt x="485532" y="483097"/>
                  <a:pt x="474223" y="498153"/>
                  <a:pt x="474223" y="498153"/>
                </a:cubicBezTo>
                <a:cubicBezTo>
                  <a:pt x="474223" y="498153"/>
                  <a:pt x="474223" y="505681"/>
                  <a:pt x="470453" y="539558"/>
                </a:cubicBezTo>
                <a:cubicBezTo>
                  <a:pt x="470453" y="539558"/>
                  <a:pt x="312120" y="558378"/>
                  <a:pt x="259342" y="742816"/>
                </a:cubicBezTo>
                <a:cubicBezTo>
                  <a:pt x="259342" y="742816"/>
                  <a:pt x="176406" y="787985"/>
                  <a:pt x="134938" y="900906"/>
                </a:cubicBezTo>
                <a:cubicBezTo>
                  <a:pt x="176406" y="1013828"/>
                  <a:pt x="259342" y="1058996"/>
                  <a:pt x="259342" y="1058996"/>
                </a:cubicBezTo>
                <a:cubicBezTo>
                  <a:pt x="312120" y="1243434"/>
                  <a:pt x="470453" y="1262255"/>
                  <a:pt x="470453" y="1262255"/>
                </a:cubicBezTo>
                <a:cubicBezTo>
                  <a:pt x="474223" y="1296131"/>
                  <a:pt x="474223" y="1303659"/>
                  <a:pt x="474223" y="1303659"/>
                </a:cubicBezTo>
                <a:cubicBezTo>
                  <a:pt x="474223" y="1303659"/>
                  <a:pt x="485532" y="1318715"/>
                  <a:pt x="523231" y="1311187"/>
                </a:cubicBezTo>
                <a:cubicBezTo>
                  <a:pt x="523231" y="1311187"/>
                  <a:pt x="568468" y="1473041"/>
                  <a:pt x="741881" y="1510682"/>
                </a:cubicBezTo>
                <a:cubicBezTo>
                  <a:pt x="741881" y="1510682"/>
                  <a:pt x="809738" y="1597255"/>
                  <a:pt x="907753" y="1616075"/>
                </a:cubicBezTo>
                <a:cubicBezTo>
                  <a:pt x="1009539" y="1597255"/>
                  <a:pt x="1077396" y="1510682"/>
                  <a:pt x="1077396" y="1510682"/>
                </a:cubicBezTo>
                <a:cubicBezTo>
                  <a:pt x="1250808" y="1473041"/>
                  <a:pt x="1296046" y="1311187"/>
                  <a:pt x="1296046" y="1311187"/>
                </a:cubicBezTo>
                <a:cubicBezTo>
                  <a:pt x="1333744" y="1318715"/>
                  <a:pt x="1345053" y="1303659"/>
                  <a:pt x="1345053" y="1303659"/>
                </a:cubicBezTo>
                <a:cubicBezTo>
                  <a:pt x="1345053" y="1303659"/>
                  <a:pt x="1345053" y="1296131"/>
                  <a:pt x="1348823" y="1262255"/>
                </a:cubicBezTo>
                <a:cubicBezTo>
                  <a:pt x="1348823" y="1262255"/>
                  <a:pt x="1503386" y="1243434"/>
                  <a:pt x="1559934" y="1058996"/>
                </a:cubicBezTo>
                <a:cubicBezTo>
                  <a:pt x="1559934" y="1058996"/>
                  <a:pt x="1642870" y="1013828"/>
                  <a:pt x="1684338" y="900906"/>
                </a:cubicBezTo>
                <a:cubicBezTo>
                  <a:pt x="1642870" y="787985"/>
                  <a:pt x="1559934" y="742816"/>
                  <a:pt x="1559934" y="742816"/>
                </a:cubicBezTo>
                <a:cubicBezTo>
                  <a:pt x="1503386" y="558378"/>
                  <a:pt x="1348823" y="539558"/>
                  <a:pt x="1348823" y="539558"/>
                </a:cubicBezTo>
                <a:cubicBezTo>
                  <a:pt x="1345053" y="505681"/>
                  <a:pt x="1345053" y="498153"/>
                  <a:pt x="1345053" y="498153"/>
                </a:cubicBezTo>
                <a:cubicBezTo>
                  <a:pt x="1345053" y="498153"/>
                  <a:pt x="1333744" y="483097"/>
                  <a:pt x="1296046" y="490625"/>
                </a:cubicBezTo>
                <a:cubicBezTo>
                  <a:pt x="1296046" y="490625"/>
                  <a:pt x="1250808" y="328771"/>
                  <a:pt x="1077396" y="294895"/>
                </a:cubicBezTo>
                <a:cubicBezTo>
                  <a:pt x="1077396" y="294895"/>
                  <a:pt x="1009539" y="204557"/>
                  <a:pt x="907753" y="185737"/>
                </a:cubicBezTo>
                <a:close/>
                <a:moveTo>
                  <a:pt x="907754" y="0"/>
                </a:moveTo>
                <a:cubicBezTo>
                  <a:pt x="941654" y="33914"/>
                  <a:pt x="1024519" y="97974"/>
                  <a:pt x="1073485" y="120584"/>
                </a:cubicBezTo>
                <a:cubicBezTo>
                  <a:pt x="1122451" y="146962"/>
                  <a:pt x="1242983" y="207253"/>
                  <a:pt x="1303249" y="290155"/>
                </a:cubicBezTo>
                <a:cubicBezTo>
                  <a:pt x="1367281" y="373056"/>
                  <a:pt x="1352215" y="478567"/>
                  <a:pt x="1352215" y="478567"/>
                </a:cubicBezTo>
                <a:cubicBezTo>
                  <a:pt x="1352215" y="478567"/>
                  <a:pt x="1551845" y="489872"/>
                  <a:pt x="1646011" y="636833"/>
                </a:cubicBezTo>
                <a:cubicBezTo>
                  <a:pt x="1743943" y="780026"/>
                  <a:pt x="1762776" y="855391"/>
                  <a:pt x="1819275" y="900610"/>
                </a:cubicBezTo>
                <a:cubicBezTo>
                  <a:pt x="1762776" y="945829"/>
                  <a:pt x="1743943" y="1021194"/>
                  <a:pt x="1646011" y="1164387"/>
                </a:cubicBezTo>
                <a:cubicBezTo>
                  <a:pt x="1551845" y="1311348"/>
                  <a:pt x="1352215" y="1322653"/>
                  <a:pt x="1352215" y="1322653"/>
                </a:cubicBezTo>
                <a:cubicBezTo>
                  <a:pt x="1352215" y="1322653"/>
                  <a:pt x="1367281" y="1428164"/>
                  <a:pt x="1303249" y="1511065"/>
                </a:cubicBezTo>
                <a:cubicBezTo>
                  <a:pt x="1242983" y="1597735"/>
                  <a:pt x="1122451" y="1654259"/>
                  <a:pt x="1073485" y="1680636"/>
                </a:cubicBezTo>
                <a:cubicBezTo>
                  <a:pt x="1024519" y="1703246"/>
                  <a:pt x="941654" y="1767306"/>
                  <a:pt x="907754" y="1804988"/>
                </a:cubicBezTo>
                <a:cubicBezTo>
                  <a:pt x="877621" y="1767306"/>
                  <a:pt x="794756" y="1703246"/>
                  <a:pt x="745790" y="1680636"/>
                </a:cubicBezTo>
                <a:cubicBezTo>
                  <a:pt x="696824" y="1654259"/>
                  <a:pt x="576292" y="1597735"/>
                  <a:pt x="512260" y="1511065"/>
                </a:cubicBezTo>
                <a:cubicBezTo>
                  <a:pt x="451994" y="1428164"/>
                  <a:pt x="467060" y="1322653"/>
                  <a:pt x="467060" y="1322653"/>
                </a:cubicBezTo>
                <a:cubicBezTo>
                  <a:pt x="467060" y="1322653"/>
                  <a:pt x="267430" y="1311348"/>
                  <a:pt x="169498" y="1164387"/>
                </a:cubicBezTo>
                <a:cubicBezTo>
                  <a:pt x="75332" y="1021194"/>
                  <a:pt x="56499" y="945829"/>
                  <a:pt x="0" y="900610"/>
                </a:cubicBezTo>
                <a:cubicBezTo>
                  <a:pt x="56499" y="855391"/>
                  <a:pt x="75332" y="780026"/>
                  <a:pt x="169498" y="636833"/>
                </a:cubicBezTo>
                <a:cubicBezTo>
                  <a:pt x="267430" y="489872"/>
                  <a:pt x="467060" y="478567"/>
                  <a:pt x="467060" y="478567"/>
                </a:cubicBezTo>
                <a:cubicBezTo>
                  <a:pt x="467060" y="478567"/>
                  <a:pt x="451994" y="373056"/>
                  <a:pt x="512260" y="290155"/>
                </a:cubicBezTo>
                <a:cubicBezTo>
                  <a:pt x="576292" y="207253"/>
                  <a:pt x="696824" y="146962"/>
                  <a:pt x="745790" y="120584"/>
                </a:cubicBezTo>
                <a:cubicBezTo>
                  <a:pt x="794756" y="97974"/>
                  <a:pt x="877621" y="33914"/>
                  <a:pt x="907754" y="0"/>
                </a:cubicBezTo>
                <a:close/>
              </a:path>
            </a:pathLst>
          </a:custGeom>
          <a:noFill/>
          <a:ln>
            <a:solidFill>
              <a:srgbClr val="C7A787"/>
            </a:solidFill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1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7" name="任意多边形 62">
            <a:extLst>
              <a:ext uri="{FF2B5EF4-FFF2-40B4-BE49-F238E27FC236}">
                <a16:creationId xmlns:a16="http://schemas.microsoft.com/office/drawing/2014/main" id="{D6C819DD-B416-4160-8C74-1868917FA237}"/>
              </a:ext>
            </a:extLst>
          </p:cNvPr>
          <p:cNvSpPr/>
          <p:nvPr/>
        </p:nvSpPr>
        <p:spPr bwMode="auto">
          <a:xfrm rot="16200000" flipV="1">
            <a:off x="5201347" y="3025989"/>
            <a:ext cx="366623" cy="364370"/>
          </a:xfrm>
          <a:custGeom>
            <a:avLst/>
            <a:gdLst>
              <a:gd name="connsiteX0" fmla="*/ 696806 w 1819275"/>
              <a:gd name="connsiteY0" fmla="*/ 1179512 h 1804988"/>
              <a:gd name="connsiteX1" fmla="*/ 794746 w 1819275"/>
              <a:gd name="connsiteY1" fmla="*/ 1277492 h 1804988"/>
              <a:gd name="connsiteX2" fmla="*/ 911522 w 1819275"/>
              <a:gd name="connsiteY2" fmla="*/ 1367935 h 1804988"/>
              <a:gd name="connsiteX3" fmla="*/ 1024530 w 1819275"/>
              <a:gd name="connsiteY3" fmla="*/ 1277492 h 1804988"/>
              <a:gd name="connsiteX4" fmla="*/ 1122471 w 1819275"/>
              <a:gd name="connsiteY4" fmla="*/ 1179512 h 1804988"/>
              <a:gd name="connsiteX5" fmla="*/ 1243013 w 1819275"/>
              <a:gd name="connsiteY5" fmla="*/ 1288798 h 1804988"/>
              <a:gd name="connsiteX6" fmla="*/ 1175208 w 1819275"/>
              <a:gd name="connsiteY6" fmla="*/ 1431999 h 1804988"/>
              <a:gd name="connsiteX7" fmla="*/ 1039598 w 1819275"/>
              <a:gd name="connsiteY7" fmla="*/ 1435767 h 1804988"/>
              <a:gd name="connsiteX8" fmla="*/ 1084801 w 1819275"/>
              <a:gd name="connsiteY8" fmla="*/ 1416925 h 1804988"/>
              <a:gd name="connsiteX9" fmla="*/ 1032064 w 1819275"/>
              <a:gd name="connsiteY9" fmla="*/ 1409388 h 1804988"/>
              <a:gd name="connsiteX10" fmla="*/ 1050899 w 1819275"/>
              <a:gd name="connsiteY10" fmla="*/ 1480989 h 1804988"/>
              <a:gd name="connsiteX11" fmla="*/ 911522 w 1819275"/>
              <a:gd name="connsiteY11" fmla="*/ 1582737 h 1804988"/>
              <a:gd name="connsiteX12" fmla="*/ 768378 w 1819275"/>
              <a:gd name="connsiteY12" fmla="*/ 1480989 h 1804988"/>
              <a:gd name="connsiteX13" fmla="*/ 787213 w 1819275"/>
              <a:gd name="connsiteY13" fmla="*/ 1409388 h 1804988"/>
              <a:gd name="connsiteX14" fmla="*/ 734475 w 1819275"/>
              <a:gd name="connsiteY14" fmla="*/ 1416925 h 1804988"/>
              <a:gd name="connsiteX15" fmla="*/ 779679 w 1819275"/>
              <a:gd name="connsiteY15" fmla="*/ 1435767 h 1804988"/>
              <a:gd name="connsiteX16" fmla="*/ 644068 w 1819275"/>
              <a:gd name="connsiteY16" fmla="*/ 1431999 h 1804988"/>
              <a:gd name="connsiteX17" fmla="*/ 576263 w 1819275"/>
              <a:gd name="connsiteY17" fmla="*/ 1288798 h 1804988"/>
              <a:gd name="connsiteX18" fmla="*/ 696806 w 1819275"/>
              <a:gd name="connsiteY18" fmla="*/ 1179512 h 1804988"/>
              <a:gd name="connsiteX19" fmla="*/ 765493 w 1819275"/>
              <a:gd name="connsiteY19" fmla="*/ 1081087 h 1804988"/>
              <a:gd name="connsiteX20" fmla="*/ 912314 w 1819275"/>
              <a:gd name="connsiteY20" fmla="*/ 1118757 h 1804988"/>
              <a:gd name="connsiteX21" fmla="*/ 1055371 w 1819275"/>
              <a:gd name="connsiteY21" fmla="*/ 1081087 h 1804988"/>
              <a:gd name="connsiteX22" fmla="*/ 991372 w 1819275"/>
              <a:gd name="connsiteY22" fmla="*/ 1246833 h 1804988"/>
              <a:gd name="connsiteX23" fmla="*/ 912314 w 1819275"/>
              <a:gd name="connsiteY23" fmla="*/ 1303337 h 1804988"/>
              <a:gd name="connsiteX24" fmla="*/ 833257 w 1819275"/>
              <a:gd name="connsiteY24" fmla="*/ 1246833 h 1804988"/>
              <a:gd name="connsiteX25" fmla="*/ 765493 w 1819275"/>
              <a:gd name="connsiteY25" fmla="*/ 1081087 h 1804988"/>
              <a:gd name="connsiteX26" fmla="*/ 1122363 w 1819275"/>
              <a:gd name="connsiteY26" fmla="*/ 1069975 h 1804988"/>
              <a:gd name="connsiteX27" fmla="*/ 1220391 w 1819275"/>
              <a:gd name="connsiteY27" fmla="*/ 1085031 h 1804988"/>
              <a:gd name="connsiteX28" fmla="*/ 1325960 w 1819275"/>
              <a:gd name="connsiteY28" fmla="*/ 1303338 h 1804988"/>
              <a:gd name="connsiteX29" fmla="*/ 1126133 w 1819275"/>
              <a:gd name="connsiteY29" fmla="*/ 1164073 h 1804988"/>
              <a:gd name="connsiteX30" fmla="*/ 1122363 w 1819275"/>
              <a:gd name="connsiteY30" fmla="*/ 1069975 h 1804988"/>
              <a:gd name="connsiteX31" fmla="*/ 696914 w 1819275"/>
              <a:gd name="connsiteY31" fmla="*/ 1069975 h 1804988"/>
              <a:gd name="connsiteX32" fmla="*/ 693144 w 1819275"/>
              <a:gd name="connsiteY32" fmla="*/ 1164073 h 1804988"/>
              <a:gd name="connsiteX33" fmla="*/ 493317 w 1819275"/>
              <a:gd name="connsiteY33" fmla="*/ 1303338 h 1804988"/>
              <a:gd name="connsiteX34" fmla="*/ 598886 w 1819275"/>
              <a:gd name="connsiteY34" fmla="*/ 1085031 h 1804988"/>
              <a:gd name="connsiteX35" fmla="*/ 696914 w 1819275"/>
              <a:gd name="connsiteY35" fmla="*/ 1069975 h 1804988"/>
              <a:gd name="connsiteX36" fmla="*/ 1164680 w 1819275"/>
              <a:gd name="connsiteY36" fmla="*/ 754062 h 1804988"/>
              <a:gd name="connsiteX37" fmla="*/ 1255245 w 1819275"/>
              <a:gd name="connsiteY37" fmla="*/ 825610 h 1804988"/>
              <a:gd name="connsiteX38" fmla="*/ 1338264 w 1819275"/>
              <a:gd name="connsiteY38" fmla="*/ 897159 h 1804988"/>
              <a:gd name="connsiteX39" fmla="*/ 1255245 w 1819275"/>
              <a:gd name="connsiteY39" fmla="*/ 964941 h 1804988"/>
              <a:gd name="connsiteX40" fmla="*/ 1108076 w 1819275"/>
              <a:gd name="connsiteY40" fmla="*/ 1025192 h 1804988"/>
              <a:gd name="connsiteX41" fmla="*/ 1157132 w 1819275"/>
              <a:gd name="connsiteY41" fmla="*/ 897159 h 1804988"/>
              <a:gd name="connsiteX42" fmla="*/ 1108076 w 1819275"/>
              <a:gd name="connsiteY42" fmla="*/ 765359 h 1804988"/>
              <a:gd name="connsiteX43" fmla="*/ 1164680 w 1819275"/>
              <a:gd name="connsiteY43" fmla="*/ 754062 h 1804988"/>
              <a:gd name="connsiteX44" fmla="*/ 655945 w 1819275"/>
              <a:gd name="connsiteY44" fmla="*/ 754062 h 1804988"/>
              <a:gd name="connsiteX45" fmla="*/ 712788 w 1819275"/>
              <a:gd name="connsiteY45" fmla="*/ 765359 h 1804988"/>
              <a:gd name="connsiteX46" fmla="*/ 667314 w 1819275"/>
              <a:gd name="connsiteY46" fmla="*/ 897159 h 1804988"/>
              <a:gd name="connsiteX47" fmla="*/ 712788 w 1819275"/>
              <a:gd name="connsiteY47" fmla="*/ 1025192 h 1804988"/>
              <a:gd name="connsiteX48" fmla="*/ 564997 w 1819275"/>
              <a:gd name="connsiteY48" fmla="*/ 964941 h 1804988"/>
              <a:gd name="connsiteX49" fmla="*/ 477838 w 1819275"/>
              <a:gd name="connsiteY49" fmla="*/ 897159 h 1804988"/>
              <a:gd name="connsiteX50" fmla="*/ 564997 w 1819275"/>
              <a:gd name="connsiteY50" fmla="*/ 825610 h 1804988"/>
              <a:gd name="connsiteX51" fmla="*/ 655945 w 1819275"/>
              <a:gd name="connsiteY51" fmla="*/ 754062 h 1804988"/>
              <a:gd name="connsiteX52" fmla="*/ 908051 w 1819275"/>
              <a:gd name="connsiteY52" fmla="*/ 715962 h 1804988"/>
              <a:gd name="connsiteX53" fmla="*/ 1089026 w 1819275"/>
              <a:gd name="connsiteY53" fmla="*/ 896937 h 1804988"/>
              <a:gd name="connsiteX54" fmla="*/ 908051 w 1819275"/>
              <a:gd name="connsiteY54" fmla="*/ 1077912 h 1804988"/>
              <a:gd name="connsiteX55" fmla="*/ 727076 w 1819275"/>
              <a:gd name="connsiteY55" fmla="*/ 896937 h 1804988"/>
              <a:gd name="connsiteX56" fmla="*/ 908051 w 1819275"/>
              <a:gd name="connsiteY56" fmla="*/ 715962 h 1804988"/>
              <a:gd name="connsiteX57" fmla="*/ 1329427 w 1819275"/>
              <a:gd name="connsiteY57" fmla="*/ 588962 h 1804988"/>
              <a:gd name="connsiteX58" fmla="*/ 1480390 w 1819275"/>
              <a:gd name="connsiteY58" fmla="*/ 664129 h 1804988"/>
              <a:gd name="connsiteX59" fmla="*/ 1469068 w 1819275"/>
              <a:gd name="connsiteY59" fmla="*/ 765605 h 1804988"/>
              <a:gd name="connsiteX60" fmla="*/ 1472842 w 1819275"/>
              <a:gd name="connsiteY60" fmla="*/ 720505 h 1804988"/>
              <a:gd name="connsiteX61" fmla="*/ 1435101 w 1819275"/>
              <a:gd name="connsiteY61" fmla="*/ 743055 h 1804988"/>
              <a:gd name="connsiteX62" fmla="*/ 1518130 w 1819275"/>
              <a:gd name="connsiteY62" fmla="*/ 761847 h 1804988"/>
              <a:gd name="connsiteX63" fmla="*/ 1635126 w 1819275"/>
              <a:gd name="connsiteY63" fmla="*/ 897148 h 1804988"/>
              <a:gd name="connsiteX64" fmla="*/ 1518130 w 1819275"/>
              <a:gd name="connsiteY64" fmla="*/ 1032449 h 1804988"/>
              <a:gd name="connsiteX65" fmla="*/ 1435101 w 1819275"/>
              <a:gd name="connsiteY65" fmla="*/ 1047482 h 1804988"/>
              <a:gd name="connsiteX66" fmla="*/ 1472842 w 1819275"/>
              <a:gd name="connsiteY66" fmla="*/ 1073791 h 1804988"/>
              <a:gd name="connsiteX67" fmla="*/ 1469068 w 1819275"/>
              <a:gd name="connsiteY67" fmla="*/ 1024932 h 1804988"/>
              <a:gd name="connsiteX68" fmla="*/ 1480390 w 1819275"/>
              <a:gd name="connsiteY68" fmla="*/ 1126408 h 1804988"/>
              <a:gd name="connsiteX69" fmla="*/ 1325653 w 1819275"/>
              <a:gd name="connsiteY69" fmla="*/ 1201575 h 1804988"/>
              <a:gd name="connsiteX70" fmla="*/ 1235076 w 1819275"/>
              <a:gd name="connsiteY70" fmla="*/ 1081307 h 1804988"/>
              <a:gd name="connsiteX71" fmla="*/ 1303009 w 1819275"/>
              <a:gd name="connsiteY71" fmla="*/ 1006140 h 1804988"/>
              <a:gd name="connsiteX72" fmla="*/ 1408683 w 1819275"/>
              <a:gd name="connsiteY72" fmla="*/ 897148 h 1804988"/>
              <a:gd name="connsiteX73" fmla="*/ 1303009 w 1819275"/>
              <a:gd name="connsiteY73" fmla="*/ 788155 h 1804988"/>
              <a:gd name="connsiteX74" fmla="*/ 1235076 w 1819275"/>
              <a:gd name="connsiteY74" fmla="*/ 712988 h 1804988"/>
              <a:gd name="connsiteX75" fmla="*/ 1325653 w 1819275"/>
              <a:gd name="connsiteY75" fmla="*/ 592720 h 1804988"/>
              <a:gd name="connsiteX76" fmla="*/ 1329427 w 1819275"/>
              <a:gd name="connsiteY76" fmla="*/ 588962 h 1804988"/>
              <a:gd name="connsiteX77" fmla="*/ 490312 w 1819275"/>
              <a:gd name="connsiteY77" fmla="*/ 588962 h 1804988"/>
              <a:gd name="connsiteX78" fmla="*/ 494092 w 1819275"/>
              <a:gd name="connsiteY78" fmla="*/ 592720 h 1804988"/>
              <a:gd name="connsiteX79" fmla="*/ 581026 w 1819275"/>
              <a:gd name="connsiteY79" fmla="*/ 712988 h 1804988"/>
              <a:gd name="connsiteX80" fmla="*/ 516770 w 1819275"/>
              <a:gd name="connsiteY80" fmla="*/ 788155 h 1804988"/>
              <a:gd name="connsiteX81" fmla="*/ 410937 w 1819275"/>
              <a:gd name="connsiteY81" fmla="*/ 897148 h 1804988"/>
              <a:gd name="connsiteX82" fmla="*/ 516770 w 1819275"/>
              <a:gd name="connsiteY82" fmla="*/ 1006140 h 1804988"/>
              <a:gd name="connsiteX83" fmla="*/ 581026 w 1819275"/>
              <a:gd name="connsiteY83" fmla="*/ 1081307 h 1804988"/>
              <a:gd name="connsiteX84" fmla="*/ 494092 w 1819275"/>
              <a:gd name="connsiteY84" fmla="*/ 1201575 h 1804988"/>
              <a:gd name="connsiteX85" fmla="*/ 339121 w 1819275"/>
              <a:gd name="connsiteY85" fmla="*/ 1126408 h 1804988"/>
              <a:gd name="connsiteX86" fmla="*/ 350461 w 1819275"/>
              <a:gd name="connsiteY86" fmla="*/ 1024932 h 1804988"/>
              <a:gd name="connsiteX87" fmla="*/ 346681 w 1819275"/>
              <a:gd name="connsiteY87" fmla="*/ 1073791 h 1804988"/>
              <a:gd name="connsiteX88" fmla="*/ 384478 w 1819275"/>
              <a:gd name="connsiteY88" fmla="*/ 1047482 h 1804988"/>
              <a:gd name="connsiteX89" fmla="*/ 301324 w 1819275"/>
              <a:gd name="connsiteY89" fmla="*/ 1032449 h 1804988"/>
              <a:gd name="connsiteX90" fmla="*/ 184151 w 1819275"/>
              <a:gd name="connsiteY90" fmla="*/ 897148 h 1804988"/>
              <a:gd name="connsiteX91" fmla="*/ 301324 w 1819275"/>
              <a:gd name="connsiteY91" fmla="*/ 761847 h 1804988"/>
              <a:gd name="connsiteX92" fmla="*/ 384478 w 1819275"/>
              <a:gd name="connsiteY92" fmla="*/ 743055 h 1804988"/>
              <a:gd name="connsiteX93" fmla="*/ 346681 w 1819275"/>
              <a:gd name="connsiteY93" fmla="*/ 720505 h 1804988"/>
              <a:gd name="connsiteX94" fmla="*/ 350461 w 1819275"/>
              <a:gd name="connsiteY94" fmla="*/ 765605 h 1804988"/>
              <a:gd name="connsiteX95" fmla="*/ 339121 w 1819275"/>
              <a:gd name="connsiteY95" fmla="*/ 664129 h 1804988"/>
              <a:gd name="connsiteX96" fmla="*/ 490312 w 1819275"/>
              <a:gd name="connsiteY96" fmla="*/ 588962 h 1804988"/>
              <a:gd name="connsiteX97" fmla="*/ 1325960 w 1819275"/>
              <a:gd name="connsiteY97" fmla="*/ 498475 h 1804988"/>
              <a:gd name="connsiteX98" fmla="*/ 1220391 w 1819275"/>
              <a:gd name="connsiteY98" fmla="*/ 716782 h 1804988"/>
              <a:gd name="connsiteX99" fmla="*/ 1122363 w 1819275"/>
              <a:gd name="connsiteY99" fmla="*/ 731838 h 1804988"/>
              <a:gd name="connsiteX100" fmla="*/ 1126133 w 1819275"/>
              <a:gd name="connsiteY100" fmla="*/ 637740 h 1804988"/>
              <a:gd name="connsiteX101" fmla="*/ 1325960 w 1819275"/>
              <a:gd name="connsiteY101" fmla="*/ 498475 h 1804988"/>
              <a:gd name="connsiteX102" fmla="*/ 912314 w 1819275"/>
              <a:gd name="connsiteY102" fmla="*/ 498475 h 1804988"/>
              <a:gd name="connsiteX103" fmla="*/ 991372 w 1819275"/>
              <a:gd name="connsiteY103" fmla="*/ 554979 h 1804988"/>
              <a:gd name="connsiteX104" fmla="*/ 1055371 w 1819275"/>
              <a:gd name="connsiteY104" fmla="*/ 720725 h 1804988"/>
              <a:gd name="connsiteX105" fmla="*/ 912314 w 1819275"/>
              <a:gd name="connsiteY105" fmla="*/ 683056 h 1804988"/>
              <a:gd name="connsiteX106" fmla="*/ 765493 w 1819275"/>
              <a:gd name="connsiteY106" fmla="*/ 720725 h 1804988"/>
              <a:gd name="connsiteX107" fmla="*/ 833257 w 1819275"/>
              <a:gd name="connsiteY107" fmla="*/ 554979 h 1804988"/>
              <a:gd name="connsiteX108" fmla="*/ 912314 w 1819275"/>
              <a:gd name="connsiteY108" fmla="*/ 498475 h 1804988"/>
              <a:gd name="connsiteX109" fmla="*/ 493317 w 1819275"/>
              <a:gd name="connsiteY109" fmla="*/ 498475 h 1804988"/>
              <a:gd name="connsiteX110" fmla="*/ 693144 w 1819275"/>
              <a:gd name="connsiteY110" fmla="*/ 637740 h 1804988"/>
              <a:gd name="connsiteX111" fmla="*/ 696914 w 1819275"/>
              <a:gd name="connsiteY111" fmla="*/ 731838 h 1804988"/>
              <a:gd name="connsiteX112" fmla="*/ 598886 w 1819275"/>
              <a:gd name="connsiteY112" fmla="*/ 716782 h 1804988"/>
              <a:gd name="connsiteX113" fmla="*/ 493317 w 1819275"/>
              <a:gd name="connsiteY113" fmla="*/ 498475 h 1804988"/>
              <a:gd name="connsiteX114" fmla="*/ 911522 w 1819275"/>
              <a:gd name="connsiteY114" fmla="*/ 222250 h 1804988"/>
              <a:gd name="connsiteX115" fmla="*/ 1050899 w 1819275"/>
              <a:gd name="connsiteY115" fmla="*/ 320230 h 1804988"/>
              <a:gd name="connsiteX116" fmla="*/ 1032064 w 1819275"/>
              <a:gd name="connsiteY116" fmla="*/ 391831 h 1804988"/>
              <a:gd name="connsiteX117" fmla="*/ 1084801 w 1819275"/>
              <a:gd name="connsiteY117" fmla="*/ 384294 h 1804988"/>
              <a:gd name="connsiteX118" fmla="*/ 1039598 w 1819275"/>
              <a:gd name="connsiteY118" fmla="*/ 365452 h 1804988"/>
              <a:gd name="connsiteX119" fmla="*/ 1175208 w 1819275"/>
              <a:gd name="connsiteY119" fmla="*/ 369220 h 1804988"/>
              <a:gd name="connsiteX120" fmla="*/ 1243013 w 1819275"/>
              <a:gd name="connsiteY120" fmla="*/ 512421 h 1804988"/>
              <a:gd name="connsiteX121" fmla="*/ 1122471 w 1819275"/>
              <a:gd name="connsiteY121" fmla="*/ 625475 h 1804988"/>
              <a:gd name="connsiteX122" fmla="*/ 1024530 w 1819275"/>
              <a:gd name="connsiteY122" fmla="*/ 523727 h 1804988"/>
              <a:gd name="connsiteX123" fmla="*/ 911522 w 1819275"/>
              <a:gd name="connsiteY123" fmla="*/ 433284 h 1804988"/>
              <a:gd name="connsiteX124" fmla="*/ 794746 w 1819275"/>
              <a:gd name="connsiteY124" fmla="*/ 523727 h 1804988"/>
              <a:gd name="connsiteX125" fmla="*/ 696806 w 1819275"/>
              <a:gd name="connsiteY125" fmla="*/ 625475 h 1804988"/>
              <a:gd name="connsiteX126" fmla="*/ 576263 w 1819275"/>
              <a:gd name="connsiteY126" fmla="*/ 512421 h 1804988"/>
              <a:gd name="connsiteX127" fmla="*/ 644068 w 1819275"/>
              <a:gd name="connsiteY127" fmla="*/ 369220 h 1804988"/>
              <a:gd name="connsiteX128" fmla="*/ 779679 w 1819275"/>
              <a:gd name="connsiteY128" fmla="*/ 365452 h 1804988"/>
              <a:gd name="connsiteX129" fmla="*/ 734475 w 1819275"/>
              <a:gd name="connsiteY129" fmla="*/ 384294 h 1804988"/>
              <a:gd name="connsiteX130" fmla="*/ 787213 w 1819275"/>
              <a:gd name="connsiteY130" fmla="*/ 391831 h 1804988"/>
              <a:gd name="connsiteX131" fmla="*/ 768378 w 1819275"/>
              <a:gd name="connsiteY131" fmla="*/ 320230 h 1804988"/>
              <a:gd name="connsiteX132" fmla="*/ 911522 w 1819275"/>
              <a:gd name="connsiteY132" fmla="*/ 222250 h 1804988"/>
              <a:gd name="connsiteX133" fmla="*/ 907753 w 1819275"/>
              <a:gd name="connsiteY133" fmla="*/ 185737 h 1804988"/>
              <a:gd name="connsiteX134" fmla="*/ 741881 w 1819275"/>
              <a:gd name="connsiteY134" fmla="*/ 294895 h 1804988"/>
              <a:gd name="connsiteX135" fmla="*/ 523231 w 1819275"/>
              <a:gd name="connsiteY135" fmla="*/ 490625 h 1804988"/>
              <a:gd name="connsiteX136" fmla="*/ 474223 w 1819275"/>
              <a:gd name="connsiteY136" fmla="*/ 498153 h 1804988"/>
              <a:gd name="connsiteX137" fmla="*/ 470453 w 1819275"/>
              <a:gd name="connsiteY137" fmla="*/ 539558 h 1804988"/>
              <a:gd name="connsiteX138" fmla="*/ 259342 w 1819275"/>
              <a:gd name="connsiteY138" fmla="*/ 742816 h 1804988"/>
              <a:gd name="connsiteX139" fmla="*/ 134938 w 1819275"/>
              <a:gd name="connsiteY139" fmla="*/ 900906 h 1804988"/>
              <a:gd name="connsiteX140" fmla="*/ 259342 w 1819275"/>
              <a:gd name="connsiteY140" fmla="*/ 1058996 h 1804988"/>
              <a:gd name="connsiteX141" fmla="*/ 470453 w 1819275"/>
              <a:gd name="connsiteY141" fmla="*/ 1262255 h 1804988"/>
              <a:gd name="connsiteX142" fmla="*/ 474223 w 1819275"/>
              <a:gd name="connsiteY142" fmla="*/ 1303659 h 1804988"/>
              <a:gd name="connsiteX143" fmla="*/ 523231 w 1819275"/>
              <a:gd name="connsiteY143" fmla="*/ 1311187 h 1804988"/>
              <a:gd name="connsiteX144" fmla="*/ 741881 w 1819275"/>
              <a:gd name="connsiteY144" fmla="*/ 1510682 h 1804988"/>
              <a:gd name="connsiteX145" fmla="*/ 907753 w 1819275"/>
              <a:gd name="connsiteY145" fmla="*/ 1616075 h 1804988"/>
              <a:gd name="connsiteX146" fmla="*/ 1077396 w 1819275"/>
              <a:gd name="connsiteY146" fmla="*/ 1510682 h 1804988"/>
              <a:gd name="connsiteX147" fmla="*/ 1296046 w 1819275"/>
              <a:gd name="connsiteY147" fmla="*/ 1311187 h 1804988"/>
              <a:gd name="connsiteX148" fmla="*/ 1345053 w 1819275"/>
              <a:gd name="connsiteY148" fmla="*/ 1303659 h 1804988"/>
              <a:gd name="connsiteX149" fmla="*/ 1348823 w 1819275"/>
              <a:gd name="connsiteY149" fmla="*/ 1262255 h 1804988"/>
              <a:gd name="connsiteX150" fmla="*/ 1559934 w 1819275"/>
              <a:gd name="connsiteY150" fmla="*/ 1058996 h 1804988"/>
              <a:gd name="connsiteX151" fmla="*/ 1684338 w 1819275"/>
              <a:gd name="connsiteY151" fmla="*/ 900906 h 1804988"/>
              <a:gd name="connsiteX152" fmla="*/ 1559934 w 1819275"/>
              <a:gd name="connsiteY152" fmla="*/ 742816 h 1804988"/>
              <a:gd name="connsiteX153" fmla="*/ 1348823 w 1819275"/>
              <a:gd name="connsiteY153" fmla="*/ 539558 h 1804988"/>
              <a:gd name="connsiteX154" fmla="*/ 1345053 w 1819275"/>
              <a:gd name="connsiteY154" fmla="*/ 498153 h 1804988"/>
              <a:gd name="connsiteX155" fmla="*/ 1296046 w 1819275"/>
              <a:gd name="connsiteY155" fmla="*/ 490625 h 1804988"/>
              <a:gd name="connsiteX156" fmla="*/ 1077396 w 1819275"/>
              <a:gd name="connsiteY156" fmla="*/ 294895 h 1804988"/>
              <a:gd name="connsiteX157" fmla="*/ 907753 w 1819275"/>
              <a:gd name="connsiteY157" fmla="*/ 185737 h 1804988"/>
              <a:gd name="connsiteX158" fmla="*/ 907754 w 1819275"/>
              <a:gd name="connsiteY158" fmla="*/ 0 h 1804988"/>
              <a:gd name="connsiteX159" fmla="*/ 1073485 w 1819275"/>
              <a:gd name="connsiteY159" fmla="*/ 120584 h 1804988"/>
              <a:gd name="connsiteX160" fmla="*/ 1303249 w 1819275"/>
              <a:gd name="connsiteY160" fmla="*/ 290155 h 1804988"/>
              <a:gd name="connsiteX161" fmla="*/ 1352215 w 1819275"/>
              <a:gd name="connsiteY161" fmla="*/ 478567 h 1804988"/>
              <a:gd name="connsiteX162" fmla="*/ 1646011 w 1819275"/>
              <a:gd name="connsiteY162" fmla="*/ 636833 h 1804988"/>
              <a:gd name="connsiteX163" fmla="*/ 1819275 w 1819275"/>
              <a:gd name="connsiteY163" fmla="*/ 900610 h 1804988"/>
              <a:gd name="connsiteX164" fmla="*/ 1646011 w 1819275"/>
              <a:gd name="connsiteY164" fmla="*/ 1164387 h 1804988"/>
              <a:gd name="connsiteX165" fmla="*/ 1352215 w 1819275"/>
              <a:gd name="connsiteY165" fmla="*/ 1322653 h 1804988"/>
              <a:gd name="connsiteX166" fmla="*/ 1303249 w 1819275"/>
              <a:gd name="connsiteY166" fmla="*/ 1511065 h 1804988"/>
              <a:gd name="connsiteX167" fmla="*/ 1073485 w 1819275"/>
              <a:gd name="connsiteY167" fmla="*/ 1680636 h 1804988"/>
              <a:gd name="connsiteX168" fmla="*/ 907754 w 1819275"/>
              <a:gd name="connsiteY168" fmla="*/ 1804988 h 1804988"/>
              <a:gd name="connsiteX169" fmla="*/ 745790 w 1819275"/>
              <a:gd name="connsiteY169" fmla="*/ 1680636 h 1804988"/>
              <a:gd name="connsiteX170" fmla="*/ 512260 w 1819275"/>
              <a:gd name="connsiteY170" fmla="*/ 1511065 h 1804988"/>
              <a:gd name="connsiteX171" fmla="*/ 467060 w 1819275"/>
              <a:gd name="connsiteY171" fmla="*/ 1322653 h 1804988"/>
              <a:gd name="connsiteX172" fmla="*/ 169498 w 1819275"/>
              <a:gd name="connsiteY172" fmla="*/ 1164387 h 1804988"/>
              <a:gd name="connsiteX173" fmla="*/ 0 w 1819275"/>
              <a:gd name="connsiteY173" fmla="*/ 900610 h 1804988"/>
              <a:gd name="connsiteX174" fmla="*/ 169498 w 1819275"/>
              <a:gd name="connsiteY174" fmla="*/ 636833 h 1804988"/>
              <a:gd name="connsiteX175" fmla="*/ 467060 w 1819275"/>
              <a:gd name="connsiteY175" fmla="*/ 478567 h 1804988"/>
              <a:gd name="connsiteX176" fmla="*/ 512260 w 1819275"/>
              <a:gd name="connsiteY176" fmla="*/ 290155 h 1804988"/>
              <a:gd name="connsiteX177" fmla="*/ 745790 w 1819275"/>
              <a:gd name="connsiteY177" fmla="*/ 120584 h 1804988"/>
              <a:gd name="connsiteX178" fmla="*/ 907754 w 1819275"/>
              <a:gd name="connsiteY178" fmla="*/ 0 h 180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1819275" h="1804988">
                <a:moveTo>
                  <a:pt x="696806" y="1179512"/>
                </a:moveTo>
                <a:cubicBezTo>
                  <a:pt x="696806" y="1179512"/>
                  <a:pt x="715640" y="1251113"/>
                  <a:pt x="794746" y="1277492"/>
                </a:cubicBezTo>
                <a:cubicBezTo>
                  <a:pt x="794746" y="1277492"/>
                  <a:pt x="843717" y="1367935"/>
                  <a:pt x="911522" y="1367935"/>
                </a:cubicBezTo>
                <a:cubicBezTo>
                  <a:pt x="975560" y="1367935"/>
                  <a:pt x="1024530" y="1277492"/>
                  <a:pt x="1024530" y="1277492"/>
                </a:cubicBezTo>
                <a:cubicBezTo>
                  <a:pt x="1107403" y="1251113"/>
                  <a:pt x="1122471" y="1179512"/>
                  <a:pt x="1122471" y="1179512"/>
                </a:cubicBezTo>
                <a:cubicBezTo>
                  <a:pt x="1122471" y="1179512"/>
                  <a:pt x="1201577" y="1258650"/>
                  <a:pt x="1243013" y="1288798"/>
                </a:cubicBezTo>
                <a:cubicBezTo>
                  <a:pt x="1243013" y="1288798"/>
                  <a:pt x="1239246" y="1375472"/>
                  <a:pt x="1175208" y="1431999"/>
                </a:cubicBezTo>
                <a:cubicBezTo>
                  <a:pt x="1111170" y="1488526"/>
                  <a:pt x="1043365" y="1477220"/>
                  <a:pt x="1039598" y="1435767"/>
                </a:cubicBezTo>
                <a:cubicBezTo>
                  <a:pt x="1039598" y="1394314"/>
                  <a:pt x="1084801" y="1416925"/>
                  <a:pt x="1084801" y="1416925"/>
                </a:cubicBezTo>
                <a:cubicBezTo>
                  <a:pt x="1084801" y="1416925"/>
                  <a:pt x="1047132" y="1379241"/>
                  <a:pt x="1032064" y="1409388"/>
                </a:cubicBezTo>
                <a:cubicBezTo>
                  <a:pt x="1016996" y="1443304"/>
                  <a:pt x="1039598" y="1469683"/>
                  <a:pt x="1050899" y="1480989"/>
                </a:cubicBezTo>
                <a:cubicBezTo>
                  <a:pt x="1050899" y="1480989"/>
                  <a:pt x="1005695" y="1582737"/>
                  <a:pt x="911522" y="1582737"/>
                </a:cubicBezTo>
                <a:cubicBezTo>
                  <a:pt x="813581" y="1582737"/>
                  <a:pt x="768378" y="1480989"/>
                  <a:pt x="768378" y="1480989"/>
                </a:cubicBezTo>
                <a:cubicBezTo>
                  <a:pt x="779679" y="1469683"/>
                  <a:pt x="802280" y="1443304"/>
                  <a:pt x="787213" y="1409388"/>
                </a:cubicBezTo>
                <a:cubicBezTo>
                  <a:pt x="772145" y="1379241"/>
                  <a:pt x="734475" y="1416925"/>
                  <a:pt x="734475" y="1416925"/>
                </a:cubicBezTo>
                <a:cubicBezTo>
                  <a:pt x="734475" y="1416925"/>
                  <a:pt x="779679" y="1394314"/>
                  <a:pt x="779679" y="1435767"/>
                </a:cubicBezTo>
                <a:cubicBezTo>
                  <a:pt x="775912" y="1477220"/>
                  <a:pt x="708107" y="1488526"/>
                  <a:pt x="644068" y="1431999"/>
                </a:cubicBezTo>
                <a:cubicBezTo>
                  <a:pt x="580030" y="1375472"/>
                  <a:pt x="576263" y="1288798"/>
                  <a:pt x="576263" y="1288798"/>
                </a:cubicBezTo>
                <a:cubicBezTo>
                  <a:pt x="617700" y="1258650"/>
                  <a:pt x="696806" y="1179512"/>
                  <a:pt x="696806" y="1179512"/>
                </a:cubicBezTo>
                <a:close/>
                <a:moveTo>
                  <a:pt x="765493" y="1081087"/>
                </a:moveTo>
                <a:cubicBezTo>
                  <a:pt x="765493" y="1081087"/>
                  <a:pt x="833257" y="1118757"/>
                  <a:pt x="912314" y="1118757"/>
                </a:cubicBezTo>
                <a:cubicBezTo>
                  <a:pt x="987607" y="1118757"/>
                  <a:pt x="1055371" y="1081087"/>
                  <a:pt x="1055371" y="1081087"/>
                </a:cubicBezTo>
                <a:cubicBezTo>
                  <a:pt x="1108076" y="1209163"/>
                  <a:pt x="991372" y="1246833"/>
                  <a:pt x="991372" y="1246833"/>
                </a:cubicBezTo>
                <a:cubicBezTo>
                  <a:pt x="991372" y="1246833"/>
                  <a:pt x="968784" y="1303337"/>
                  <a:pt x="912314" y="1303337"/>
                </a:cubicBezTo>
                <a:cubicBezTo>
                  <a:pt x="852080" y="1303337"/>
                  <a:pt x="833257" y="1246833"/>
                  <a:pt x="833257" y="1246833"/>
                </a:cubicBezTo>
                <a:cubicBezTo>
                  <a:pt x="833257" y="1246833"/>
                  <a:pt x="712788" y="1209163"/>
                  <a:pt x="765493" y="1081087"/>
                </a:cubicBezTo>
                <a:close/>
                <a:moveTo>
                  <a:pt x="1122363" y="1069975"/>
                </a:moveTo>
                <a:cubicBezTo>
                  <a:pt x="1156296" y="1081267"/>
                  <a:pt x="1220391" y="1085031"/>
                  <a:pt x="1220391" y="1085031"/>
                </a:cubicBezTo>
                <a:cubicBezTo>
                  <a:pt x="1333501" y="1216768"/>
                  <a:pt x="1325960" y="1303338"/>
                  <a:pt x="1325960" y="1303338"/>
                </a:cubicBezTo>
                <a:cubicBezTo>
                  <a:pt x="1243013" y="1288283"/>
                  <a:pt x="1126133" y="1164073"/>
                  <a:pt x="1126133" y="1164073"/>
                </a:cubicBezTo>
                <a:cubicBezTo>
                  <a:pt x="1126133" y="1118906"/>
                  <a:pt x="1122363" y="1069975"/>
                  <a:pt x="1122363" y="1069975"/>
                </a:cubicBezTo>
                <a:close/>
                <a:moveTo>
                  <a:pt x="696914" y="1069975"/>
                </a:moveTo>
                <a:cubicBezTo>
                  <a:pt x="696914" y="1069975"/>
                  <a:pt x="693144" y="1118906"/>
                  <a:pt x="693144" y="1164073"/>
                </a:cubicBezTo>
                <a:cubicBezTo>
                  <a:pt x="693144" y="1164073"/>
                  <a:pt x="576264" y="1288283"/>
                  <a:pt x="493317" y="1303338"/>
                </a:cubicBezTo>
                <a:cubicBezTo>
                  <a:pt x="493317" y="1303338"/>
                  <a:pt x="485776" y="1216768"/>
                  <a:pt x="598886" y="1085031"/>
                </a:cubicBezTo>
                <a:cubicBezTo>
                  <a:pt x="598886" y="1085031"/>
                  <a:pt x="662981" y="1081267"/>
                  <a:pt x="696914" y="1069975"/>
                </a:cubicBezTo>
                <a:close/>
                <a:moveTo>
                  <a:pt x="1164680" y="754062"/>
                </a:moveTo>
                <a:cubicBezTo>
                  <a:pt x="1194868" y="757828"/>
                  <a:pt x="1232604" y="772891"/>
                  <a:pt x="1255245" y="825610"/>
                </a:cubicBezTo>
                <a:cubicBezTo>
                  <a:pt x="1255245" y="825610"/>
                  <a:pt x="1338264" y="844439"/>
                  <a:pt x="1338264" y="897159"/>
                </a:cubicBezTo>
                <a:cubicBezTo>
                  <a:pt x="1338264" y="946113"/>
                  <a:pt x="1255245" y="964941"/>
                  <a:pt x="1255245" y="964941"/>
                </a:cubicBezTo>
                <a:cubicBezTo>
                  <a:pt x="1206189" y="1077912"/>
                  <a:pt x="1108076" y="1025192"/>
                  <a:pt x="1108076" y="1025192"/>
                </a:cubicBezTo>
                <a:cubicBezTo>
                  <a:pt x="1108076" y="1025192"/>
                  <a:pt x="1157132" y="972473"/>
                  <a:pt x="1157132" y="897159"/>
                </a:cubicBezTo>
                <a:cubicBezTo>
                  <a:pt x="1157132" y="821845"/>
                  <a:pt x="1108076" y="765359"/>
                  <a:pt x="1108076" y="765359"/>
                </a:cubicBezTo>
                <a:cubicBezTo>
                  <a:pt x="1108076" y="765359"/>
                  <a:pt x="1134491" y="754062"/>
                  <a:pt x="1164680" y="754062"/>
                </a:cubicBezTo>
                <a:close/>
                <a:moveTo>
                  <a:pt x="655945" y="754062"/>
                </a:moveTo>
                <a:cubicBezTo>
                  <a:pt x="686262" y="754062"/>
                  <a:pt x="712788" y="765359"/>
                  <a:pt x="712788" y="765359"/>
                </a:cubicBezTo>
                <a:cubicBezTo>
                  <a:pt x="712788" y="765359"/>
                  <a:pt x="667314" y="821845"/>
                  <a:pt x="667314" y="897159"/>
                </a:cubicBezTo>
                <a:cubicBezTo>
                  <a:pt x="667314" y="972473"/>
                  <a:pt x="712788" y="1025192"/>
                  <a:pt x="712788" y="1025192"/>
                </a:cubicBezTo>
                <a:cubicBezTo>
                  <a:pt x="712788" y="1025192"/>
                  <a:pt x="614261" y="1077912"/>
                  <a:pt x="564997" y="964941"/>
                </a:cubicBezTo>
                <a:cubicBezTo>
                  <a:pt x="564997" y="964941"/>
                  <a:pt x="477838" y="946113"/>
                  <a:pt x="477838" y="897159"/>
                </a:cubicBezTo>
                <a:cubicBezTo>
                  <a:pt x="477838" y="844439"/>
                  <a:pt x="564997" y="825610"/>
                  <a:pt x="564997" y="825610"/>
                </a:cubicBezTo>
                <a:cubicBezTo>
                  <a:pt x="587734" y="772891"/>
                  <a:pt x="625629" y="757828"/>
                  <a:pt x="655945" y="754062"/>
                </a:cubicBezTo>
                <a:close/>
                <a:moveTo>
                  <a:pt x="908051" y="715962"/>
                </a:moveTo>
                <a:cubicBezTo>
                  <a:pt x="1008001" y="715962"/>
                  <a:pt x="1089026" y="796987"/>
                  <a:pt x="1089026" y="896937"/>
                </a:cubicBezTo>
                <a:cubicBezTo>
                  <a:pt x="1089026" y="996887"/>
                  <a:pt x="1008001" y="1077912"/>
                  <a:pt x="908051" y="1077912"/>
                </a:cubicBezTo>
                <a:cubicBezTo>
                  <a:pt x="808101" y="1077912"/>
                  <a:pt x="727076" y="996887"/>
                  <a:pt x="727076" y="896937"/>
                </a:cubicBezTo>
                <a:cubicBezTo>
                  <a:pt x="727076" y="796987"/>
                  <a:pt x="808101" y="715962"/>
                  <a:pt x="908051" y="715962"/>
                </a:cubicBezTo>
                <a:close/>
                <a:moveTo>
                  <a:pt x="1329427" y="588962"/>
                </a:moveTo>
                <a:cubicBezTo>
                  <a:pt x="1352072" y="588962"/>
                  <a:pt x="1442649" y="592720"/>
                  <a:pt x="1480390" y="664129"/>
                </a:cubicBezTo>
                <a:cubicBezTo>
                  <a:pt x="1525678" y="746813"/>
                  <a:pt x="1491712" y="773122"/>
                  <a:pt x="1469068" y="765605"/>
                </a:cubicBezTo>
                <a:cubicBezTo>
                  <a:pt x="1442649" y="761847"/>
                  <a:pt x="1450197" y="724263"/>
                  <a:pt x="1472842" y="720505"/>
                </a:cubicBezTo>
                <a:cubicBezTo>
                  <a:pt x="1472842" y="720505"/>
                  <a:pt x="1438875" y="694196"/>
                  <a:pt x="1435101" y="743055"/>
                </a:cubicBezTo>
                <a:cubicBezTo>
                  <a:pt x="1431327" y="795672"/>
                  <a:pt x="1476616" y="791914"/>
                  <a:pt x="1518130" y="761847"/>
                </a:cubicBezTo>
                <a:cubicBezTo>
                  <a:pt x="1518130" y="761847"/>
                  <a:pt x="1616256" y="806947"/>
                  <a:pt x="1635126" y="897148"/>
                </a:cubicBezTo>
                <a:cubicBezTo>
                  <a:pt x="1616256" y="983590"/>
                  <a:pt x="1518130" y="1032449"/>
                  <a:pt x="1518130" y="1032449"/>
                </a:cubicBezTo>
                <a:cubicBezTo>
                  <a:pt x="1476616" y="1002382"/>
                  <a:pt x="1431327" y="998624"/>
                  <a:pt x="1435101" y="1047482"/>
                </a:cubicBezTo>
                <a:cubicBezTo>
                  <a:pt x="1438875" y="1100099"/>
                  <a:pt x="1472842" y="1073791"/>
                  <a:pt x="1472842" y="1073791"/>
                </a:cubicBezTo>
                <a:cubicBezTo>
                  <a:pt x="1450197" y="1066274"/>
                  <a:pt x="1442649" y="1032449"/>
                  <a:pt x="1469068" y="1024932"/>
                </a:cubicBezTo>
                <a:cubicBezTo>
                  <a:pt x="1491712" y="1021174"/>
                  <a:pt x="1525678" y="1043724"/>
                  <a:pt x="1480390" y="1126408"/>
                </a:cubicBezTo>
                <a:cubicBezTo>
                  <a:pt x="1435101" y="1212850"/>
                  <a:pt x="1325653" y="1201575"/>
                  <a:pt x="1325653" y="1201575"/>
                </a:cubicBezTo>
                <a:cubicBezTo>
                  <a:pt x="1303009" y="1141441"/>
                  <a:pt x="1235076" y="1081307"/>
                  <a:pt x="1235076" y="1081307"/>
                </a:cubicBezTo>
                <a:cubicBezTo>
                  <a:pt x="1235076" y="1081307"/>
                  <a:pt x="1280365" y="1054999"/>
                  <a:pt x="1303009" y="1006140"/>
                </a:cubicBezTo>
                <a:cubicBezTo>
                  <a:pt x="1303009" y="1006140"/>
                  <a:pt x="1408683" y="949765"/>
                  <a:pt x="1408683" y="897148"/>
                </a:cubicBezTo>
                <a:cubicBezTo>
                  <a:pt x="1408683" y="844531"/>
                  <a:pt x="1303009" y="788155"/>
                  <a:pt x="1303009" y="788155"/>
                </a:cubicBezTo>
                <a:cubicBezTo>
                  <a:pt x="1280365" y="739297"/>
                  <a:pt x="1235076" y="712988"/>
                  <a:pt x="1235076" y="712988"/>
                </a:cubicBezTo>
                <a:cubicBezTo>
                  <a:pt x="1235076" y="712988"/>
                  <a:pt x="1303009" y="652854"/>
                  <a:pt x="1325653" y="592720"/>
                </a:cubicBezTo>
                <a:cubicBezTo>
                  <a:pt x="1325653" y="592720"/>
                  <a:pt x="1325653" y="588962"/>
                  <a:pt x="1329427" y="588962"/>
                </a:cubicBezTo>
                <a:close/>
                <a:moveTo>
                  <a:pt x="490312" y="588962"/>
                </a:moveTo>
                <a:cubicBezTo>
                  <a:pt x="494092" y="588962"/>
                  <a:pt x="494092" y="592720"/>
                  <a:pt x="494092" y="592720"/>
                </a:cubicBezTo>
                <a:cubicBezTo>
                  <a:pt x="516770" y="652854"/>
                  <a:pt x="581026" y="712988"/>
                  <a:pt x="581026" y="712988"/>
                </a:cubicBezTo>
                <a:cubicBezTo>
                  <a:pt x="581026" y="712988"/>
                  <a:pt x="539449" y="739297"/>
                  <a:pt x="516770" y="788155"/>
                </a:cubicBezTo>
                <a:cubicBezTo>
                  <a:pt x="516770" y="788155"/>
                  <a:pt x="410937" y="844531"/>
                  <a:pt x="410937" y="897148"/>
                </a:cubicBezTo>
                <a:cubicBezTo>
                  <a:pt x="410937" y="949765"/>
                  <a:pt x="516770" y="1006140"/>
                  <a:pt x="516770" y="1006140"/>
                </a:cubicBezTo>
                <a:cubicBezTo>
                  <a:pt x="539449" y="1054999"/>
                  <a:pt x="581026" y="1081307"/>
                  <a:pt x="581026" y="1081307"/>
                </a:cubicBezTo>
                <a:cubicBezTo>
                  <a:pt x="581026" y="1081307"/>
                  <a:pt x="516770" y="1141441"/>
                  <a:pt x="494092" y="1201575"/>
                </a:cubicBezTo>
                <a:cubicBezTo>
                  <a:pt x="494092" y="1201575"/>
                  <a:pt x="384478" y="1212850"/>
                  <a:pt x="339121" y="1126408"/>
                </a:cubicBezTo>
                <a:cubicBezTo>
                  <a:pt x="289984" y="1043724"/>
                  <a:pt x="327782" y="1021174"/>
                  <a:pt x="350461" y="1024932"/>
                </a:cubicBezTo>
                <a:cubicBezTo>
                  <a:pt x="373139" y="1032449"/>
                  <a:pt x="369359" y="1066274"/>
                  <a:pt x="346681" y="1073791"/>
                </a:cubicBezTo>
                <a:cubicBezTo>
                  <a:pt x="346681" y="1073791"/>
                  <a:pt x="380699" y="1100099"/>
                  <a:pt x="384478" y="1047482"/>
                </a:cubicBezTo>
                <a:cubicBezTo>
                  <a:pt x="388258" y="998624"/>
                  <a:pt x="342901" y="1002382"/>
                  <a:pt x="301324" y="1032449"/>
                </a:cubicBezTo>
                <a:cubicBezTo>
                  <a:pt x="301324" y="1032449"/>
                  <a:pt x="203050" y="983590"/>
                  <a:pt x="184151" y="897148"/>
                </a:cubicBezTo>
                <a:cubicBezTo>
                  <a:pt x="203050" y="806947"/>
                  <a:pt x="301324" y="761847"/>
                  <a:pt x="301324" y="761847"/>
                </a:cubicBezTo>
                <a:cubicBezTo>
                  <a:pt x="342901" y="791914"/>
                  <a:pt x="388258" y="795672"/>
                  <a:pt x="384478" y="743055"/>
                </a:cubicBezTo>
                <a:cubicBezTo>
                  <a:pt x="380699" y="694196"/>
                  <a:pt x="346681" y="720505"/>
                  <a:pt x="346681" y="720505"/>
                </a:cubicBezTo>
                <a:cubicBezTo>
                  <a:pt x="369359" y="724263"/>
                  <a:pt x="373139" y="761847"/>
                  <a:pt x="350461" y="765605"/>
                </a:cubicBezTo>
                <a:cubicBezTo>
                  <a:pt x="327782" y="773122"/>
                  <a:pt x="289984" y="746813"/>
                  <a:pt x="339121" y="664129"/>
                </a:cubicBezTo>
                <a:cubicBezTo>
                  <a:pt x="376919" y="592720"/>
                  <a:pt x="467633" y="588962"/>
                  <a:pt x="490312" y="588962"/>
                </a:cubicBezTo>
                <a:close/>
                <a:moveTo>
                  <a:pt x="1325960" y="498475"/>
                </a:moveTo>
                <a:cubicBezTo>
                  <a:pt x="1325960" y="498475"/>
                  <a:pt x="1333501" y="585045"/>
                  <a:pt x="1220391" y="716782"/>
                </a:cubicBezTo>
                <a:cubicBezTo>
                  <a:pt x="1220391" y="716782"/>
                  <a:pt x="1156296" y="720546"/>
                  <a:pt x="1122363" y="731838"/>
                </a:cubicBezTo>
                <a:cubicBezTo>
                  <a:pt x="1122363" y="731838"/>
                  <a:pt x="1126133" y="682907"/>
                  <a:pt x="1126133" y="637740"/>
                </a:cubicBezTo>
                <a:cubicBezTo>
                  <a:pt x="1126133" y="637740"/>
                  <a:pt x="1243013" y="513531"/>
                  <a:pt x="1325960" y="498475"/>
                </a:cubicBezTo>
                <a:close/>
                <a:moveTo>
                  <a:pt x="912314" y="498475"/>
                </a:moveTo>
                <a:cubicBezTo>
                  <a:pt x="968784" y="498475"/>
                  <a:pt x="991372" y="554979"/>
                  <a:pt x="991372" y="554979"/>
                </a:cubicBezTo>
                <a:cubicBezTo>
                  <a:pt x="991372" y="554979"/>
                  <a:pt x="1108076" y="592649"/>
                  <a:pt x="1055371" y="720725"/>
                </a:cubicBezTo>
                <a:cubicBezTo>
                  <a:pt x="1055371" y="720725"/>
                  <a:pt x="987607" y="683056"/>
                  <a:pt x="912314" y="683056"/>
                </a:cubicBezTo>
                <a:cubicBezTo>
                  <a:pt x="833257" y="683056"/>
                  <a:pt x="765493" y="720725"/>
                  <a:pt x="765493" y="720725"/>
                </a:cubicBezTo>
                <a:cubicBezTo>
                  <a:pt x="712788" y="592649"/>
                  <a:pt x="833257" y="554979"/>
                  <a:pt x="833257" y="554979"/>
                </a:cubicBezTo>
                <a:cubicBezTo>
                  <a:pt x="833257" y="554979"/>
                  <a:pt x="852080" y="498475"/>
                  <a:pt x="912314" y="498475"/>
                </a:cubicBezTo>
                <a:close/>
                <a:moveTo>
                  <a:pt x="493317" y="498475"/>
                </a:moveTo>
                <a:cubicBezTo>
                  <a:pt x="576264" y="513531"/>
                  <a:pt x="693144" y="637740"/>
                  <a:pt x="693144" y="637740"/>
                </a:cubicBezTo>
                <a:cubicBezTo>
                  <a:pt x="693144" y="682907"/>
                  <a:pt x="696914" y="731838"/>
                  <a:pt x="696914" y="731838"/>
                </a:cubicBezTo>
                <a:cubicBezTo>
                  <a:pt x="662981" y="720546"/>
                  <a:pt x="598886" y="716782"/>
                  <a:pt x="598886" y="716782"/>
                </a:cubicBezTo>
                <a:cubicBezTo>
                  <a:pt x="485776" y="585045"/>
                  <a:pt x="493317" y="498475"/>
                  <a:pt x="493317" y="498475"/>
                </a:cubicBezTo>
                <a:close/>
                <a:moveTo>
                  <a:pt x="911522" y="222250"/>
                </a:moveTo>
                <a:cubicBezTo>
                  <a:pt x="1005695" y="222250"/>
                  <a:pt x="1050899" y="320230"/>
                  <a:pt x="1050899" y="320230"/>
                </a:cubicBezTo>
                <a:cubicBezTo>
                  <a:pt x="1039598" y="331535"/>
                  <a:pt x="1016996" y="361683"/>
                  <a:pt x="1032064" y="391831"/>
                </a:cubicBezTo>
                <a:cubicBezTo>
                  <a:pt x="1047132" y="421978"/>
                  <a:pt x="1084801" y="384294"/>
                  <a:pt x="1084801" y="384294"/>
                </a:cubicBezTo>
                <a:cubicBezTo>
                  <a:pt x="1084801" y="384294"/>
                  <a:pt x="1039598" y="406905"/>
                  <a:pt x="1039598" y="365452"/>
                </a:cubicBezTo>
                <a:cubicBezTo>
                  <a:pt x="1043365" y="323998"/>
                  <a:pt x="1111170" y="312693"/>
                  <a:pt x="1175208" y="369220"/>
                </a:cubicBezTo>
                <a:cubicBezTo>
                  <a:pt x="1239246" y="425747"/>
                  <a:pt x="1243013" y="512421"/>
                  <a:pt x="1243013" y="512421"/>
                </a:cubicBezTo>
                <a:cubicBezTo>
                  <a:pt x="1201577" y="542569"/>
                  <a:pt x="1122471" y="625475"/>
                  <a:pt x="1122471" y="625475"/>
                </a:cubicBezTo>
                <a:cubicBezTo>
                  <a:pt x="1122471" y="625475"/>
                  <a:pt x="1107403" y="553874"/>
                  <a:pt x="1024530" y="523727"/>
                </a:cubicBezTo>
                <a:cubicBezTo>
                  <a:pt x="1024530" y="523727"/>
                  <a:pt x="975560" y="433284"/>
                  <a:pt x="911522" y="433284"/>
                </a:cubicBezTo>
                <a:cubicBezTo>
                  <a:pt x="843717" y="433284"/>
                  <a:pt x="794746" y="523727"/>
                  <a:pt x="794746" y="523727"/>
                </a:cubicBezTo>
                <a:cubicBezTo>
                  <a:pt x="715641" y="553874"/>
                  <a:pt x="696806" y="625475"/>
                  <a:pt x="696806" y="625475"/>
                </a:cubicBezTo>
                <a:cubicBezTo>
                  <a:pt x="696806" y="625475"/>
                  <a:pt x="617700" y="542569"/>
                  <a:pt x="576263" y="512421"/>
                </a:cubicBezTo>
                <a:cubicBezTo>
                  <a:pt x="576263" y="512421"/>
                  <a:pt x="580030" y="425747"/>
                  <a:pt x="644068" y="369220"/>
                </a:cubicBezTo>
                <a:cubicBezTo>
                  <a:pt x="708107" y="312693"/>
                  <a:pt x="775912" y="323998"/>
                  <a:pt x="779679" y="365452"/>
                </a:cubicBezTo>
                <a:cubicBezTo>
                  <a:pt x="779679" y="406905"/>
                  <a:pt x="734475" y="384294"/>
                  <a:pt x="734475" y="384294"/>
                </a:cubicBezTo>
                <a:cubicBezTo>
                  <a:pt x="734475" y="384294"/>
                  <a:pt x="772145" y="421978"/>
                  <a:pt x="787213" y="391831"/>
                </a:cubicBezTo>
                <a:cubicBezTo>
                  <a:pt x="802280" y="361683"/>
                  <a:pt x="779679" y="331535"/>
                  <a:pt x="768378" y="320230"/>
                </a:cubicBezTo>
                <a:cubicBezTo>
                  <a:pt x="768378" y="320230"/>
                  <a:pt x="813581" y="222250"/>
                  <a:pt x="911522" y="222250"/>
                </a:cubicBezTo>
                <a:close/>
                <a:moveTo>
                  <a:pt x="907753" y="185737"/>
                </a:moveTo>
                <a:cubicBezTo>
                  <a:pt x="809738" y="204557"/>
                  <a:pt x="741881" y="294895"/>
                  <a:pt x="741881" y="294895"/>
                </a:cubicBezTo>
                <a:cubicBezTo>
                  <a:pt x="568468" y="328771"/>
                  <a:pt x="523231" y="490625"/>
                  <a:pt x="523231" y="490625"/>
                </a:cubicBezTo>
                <a:cubicBezTo>
                  <a:pt x="485532" y="483097"/>
                  <a:pt x="474223" y="498153"/>
                  <a:pt x="474223" y="498153"/>
                </a:cubicBezTo>
                <a:cubicBezTo>
                  <a:pt x="474223" y="498153"/>
                  <a:pt x="474223" y="505681"/>
                  <a:pt x="470453" y="539558"/>
                </a:cubicBezTo>
                <a:cubicBezTo>
                  <a:pt x="470453" y="539558"/>
                  <a:pt x="312120" y="558378"/>
                  <a:pt x="259342" y="742816"/>
                </a:cubicBezTo>
                <a:cubicBezTo>
                  <a:pt x="259342" y="742816"/>
                  <a:pt x="176406" y="787985"/>
                  <a:pt x="134938" y="900906"/>
                </a:cubicBezTo>
                <a:cubicBezTo>
                  <a:pt x="176406" y="1013828"/>
                  <a:pt x="259342" y="1058996"/>
                  <a:pt x="259342" y="1058996"/>
                </a:cubicBezTo>
                <a:cubicBezTo>
                  <a:pt x="312120" y="1243434"/>
                  <a:pt x="470453" y="1262255"/>
                  <a:pt x="470453" y="1262255"/>
                </a:cubicBezTo>
                <a:cubicBezTo>
                  <a:pt x="474223" y="1296131"/>
                  <a:pt x="474223" y="1303659"/>
                  <a:pt x="474223" y="1303659"/>
                </a:cubicBezTo>
                <a:cubicBezTo>
                  <a:pt x="474223" y="1303659"/>
                  <a:pt x="485532" y="1318715"/>
                  <a:pt x="523231" y="1311187"/>
                </a:cubicBezTo>
                <a:cubicBezTo>
                  <a:pt x="523231" y="1311187"/>
                  <a:pt x="568468" y="1473041"/>
                  <a:pt x="741881" y="1510682"/>
                </a:cubicBezTo>
                <a:cubicBezTo>
                  <a:pt x="741881" y="1510682"/>
                  <a:pt x="809738" y="1597255"/>
                  <a:pt x="907753" y="1616075"/>
                </a:cubicBezTo>
                <a:cubicBezTo>
                  <a:pt x="1009539" y="1597255"/>
                  <a:pt x="1077396" y="1510682"/>
                  <a:pt x="1077396" y="1510682"/>
                </a:cubicBezTo>
                <a:cubicBezTo>
                  <a:pt x="1250808" y="1473041"/>
                  <a:pt x="1296046" y="1311187"/>
                  <a:pt x="1296046" y="1311187"/>
                </a:cubicBezTo>
                <a:cubicBezTo>
                  <a:pt x="1333744" y="1318715"/>
                  <a:pt x="1345053" y="1303659"/>
                  <a:pt x="1345053" y="1303659"/>
                </a:cubicBezTo>
                <a:cubicBezTo>
                  <a:pt x="1345053" y="1303659"/>
                  <a:pt x="1345053" y="1296131"/>
                  <a:pt x="1348823" y="1262255"/>
                </a:cubicBezTo>
                <a:cubicBezTo>
                  <a:pt x="1348823" y="1262255"/>
                  <a:pt x="1503386" y="1243434"/>
                  <a:pt x="1559934" y="1058996"/>
                </a:cubicBezTo>
                <a:cubicBezTo>
                  <a:pt x="1559934" y="1058996"/>
                  <a:pt x="1642870" y="1013828"/>
                  <a:pt x="1684338" y="900906"/>
                </a:cubicBezTo>
                <a:cubicBezTo>
                  <a:pt x="1642870" y="787985"/>
                  <a:pt x="1559934" y="742816"/>
                  <a:pt x="1559934" y="742816"/>
                </a:cubicBezTo>
                <a:cubicBezTo>
                  <a:pt x="1503386" y="558378"/>
                  <a:pt x="1348823" y="539558"/>
                  <a:pt x="1348823" y="539558"/>
                </a:cubicBezTo>
                <a:cubicBezTo>
                  <a:pt x="1345053" y="505681"/>
                  <a:pt x="1345053" y="498153"/>
                  <a:pt x="1345053" y="498153"/>
                </a:cubicBezTo>
                <a:cubicBezTo>
                  <a:pt x="1345053" y="498153"/>
                  <a:pt x="1333744" y="483097"/>
                  <a:pt x="1296046" y="490625"/>
                </a:cubicBezTo>
                <a:cubicBezTo>
                  <a:pt x="1296046" y="490625"/>
                  <a:pt x="1250808" y="328771"/>
                  <a:pt x="1077396" y="294895"/>
                </a:cubicBezTo>
                <a:cubicBezTo>
                  <a:pt x="1077396" y="294895"/>
                  <a:pt x="1009539" y="204557"/>
                  <a:pt x="907753" y="185737"/>
                </a:cubicBezTo>
                <a:close/>
                <a:moveTo>
                  <a:pt x="907754" y="0"/>
                </a:moveTo>
                <a:cubicBezTo>
                  <a:pt x="941654" y="33914"/>
                  <a:pt x="1024519" y="97974"/>
                  <a:pt x="1073485" y="120584"/>
                </a:cubicBezTo>
                <a:cubicBezTo>
                  <a:pt x="1122451" y="146962"/>
                  <a:pt x="1242983" y="207253"/>
                  <a:pt x="1303249" y="290155"/>
                </a:cubicBezTo>
                <a:cubicBezTo>
                  <a:pt x="1367281" y="373056"/>
                  <a:pt x="1352215" y="478567"/>
                  <a:pt x="1352215" y="478567"/>
                </a:cubicBezTo>
                <a:cubicBezTo>
                  <a:pt x="1352215" y="478567"/>
                  <a:pt x="1551845" y="489872"/>
                  <a:pt x="1646011" y="636833"/>
                </a:cubicBezTo>
                <a:cubicBezTo>
                  <a:pt x="1743943" y="780026"/>
                  <a:pt x="1762776" y="855391"/>
                  <a:pt x="1819275" y="900610"/>
                </a:cubicBezTo>
                <a:cubicBezTo>
                  <a:pt x="1762776" y="945829"/>
                  <a:pt x="1743943" y="1021194"/>
                  <a:pt x="1646011" y="1164387"/>
                </a:cubicBezTo>
                <a:cubicBezTo>
                  <a:pt x="1551845" y="1311348"/>
                  <a:pt x="1352215" y="1322653"/>
                  <a:pt x="1352215" y="1322653"/>
                </a:cubicBezTo>
                <a:cubicBezTo>
                  <a:pt x="1352215" y="1322653"/>
                  <a:pt x="1367281" y="1428164"/>
                  <a:pt x="1303249" y="1511065"/>
                </a:cubicBezTo>
                <a:cubicBezTo>
                  <a:pt x="1242983" y="1597735"/>
                  <a:pt x="1122451" y="1654259"/>
                  <a:pt x="1073485" y="1680636"/>
                </a:cubicBezTo>
                <a:cubicBezTo>
                  <a:pt x="1024519" y="1703246"/>
                  <a:pt x="941654" y="1767306"/>
                  <a:pt x="907754" y="1804988"/>
                </a:cubicBezTo>
                <a:cubicBezTo>
                  <a:pt x="877621" y="1767306"/>
                  <a:pt x="794756" y="1703246"/>
                  <a:pt x="745790" y="1680636"/>
                </a:cubicBezTo>
                <a:cubicBezTo>
                  <a:pt x="696824" y="1654259"/>
                  <a:pt x="576292" y="1597735"/>
                  <a:pt x="512260" y="1511065"/>
                </a:cubicBezTo>
                <a:cubicBezTo>
                  <a:pt x="451994" y="1428164"/>
                  <a:pt x="467060" y="1322653"/>
                  <a:pt x="467060" y="1322653"/>
                </a:cubicBezTo>
                <a:cubicBezTo>
                  <a:pt x="467060" y="1322653"/>
                  <a:pt x="267430" y="1311348"/>
                  <a:pt x="169498" y="1164387"/>
                </a:cubicBezTo>
                <a:cubicBezTo>
                  <a:pt x="75332" y="1021194"/>
                  <a:pt x="56499" y="945829"/>
                  <a:pt x="0" y="900610"/>
                </a:cubicBezTo>
                <a:cubicBezTo>
                  <a:pt x="56499" y="855391"/>
                  <a:pt x="75332" y="780026"/>
                  <a:pt x="169498" y="636833"/>
                </a:cubicBezTo>
                <a:cubicBezTo>
                  <a:pt x="267430" y="489872"/>
                  <a:pt x="467060" y="478567"/>
                  <a:pt x="467060" y="478567"/>
                </a:cubicBezTo>
                <a:cubicBezTo>
                  <a:pt x="467060" y="478567"/>
                  <a:pt x="451994" y="373056"/>
                  <a:pt x="512260" y="290155"/>
                </a:cubicBezTo>
                <a:cubicBezTo>
                  <a:pt x="576292" y="207253"/>
                  <a:pt x="696824" y="146962"/>
                  <a:pt x="745790" y="120584"/>
                </a:cubicBezTo>
                <a:cubicBezTo>
                  <a:pt x="794756" y="97974"/>
                  <a:pt x="877621" y="33914"/>
                  <a:pt x="907754" y="0"/>
                </a:cubicBezTo>
                <a:close/>
              </a:path>
            </a:pathLst>
          </a:custGeom>
          <a:noFill/>
          <a:ln>
            <a:solidFill>
              <a:srgbClr val="C7A787"/>
            </a:solidFill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1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8" name="任意多边形 63">
            <a:extLst>
              <a:ext uri="{FF2B5EF4-FFF2-40B4-BE49-F238E27FC236}">
                <a16:creationId xmlns:a16="http://schemas.microsoft.com/office/drawing/2014/main" id="{867D8916-1E18-4970-93B7-537F6245ECFD}"/>
              </a:ext>
            </a:extLst>
          </p:cNvPr>
          <p:cNvSpPr/>
          <p:nvPr/>
        </p:nvSpPr>
        <p:spPr bwMode="auto">
          <a:xfrm rot="16200000" flipV="1">
            <a:off x="9084208" y="3121000"/>
            <a:ext cx="366623" cy="364370"/>
          </a:xfrm>
          <a:custGeom>
            <a:avLst/>
            <a:gdLst>
              <a:gd name="connsiteX0" fmla="*/ 696806 w 1819275"/>
              <a:gd name="connsiteY0" fmla="*/ 1179512 h 1804988"/>
              <a:gd name="connsiteX1" fmla="*/ 794746 w 1819275"/>
              <a:gd name="connsiteY1" fmla="*/ 1277492 h 1804988"/>
              <a:gd name="connsiteX2" fmla="*/ 911522 w 1819275"/>
              <a:gd name="connsiteY2" fmla="*/ 1367935 h 1804988"/>
              <a:gd name="connsiteX3" fmla="*/ 1024530 w 1819275"/>
              <a:gd name="connsiteY3" fmla="*/ 1277492 h 1804988"/>
              <a:gd name="connsiteX4" fmla="*/ 1122471 w 1819275"/>
              <a:gd name="connsiteY4" fmla="*/ 1179512 h 1804988"/>
              <a:gd name="connsiteX5" fmla="*/ 1243013 w 1819275"/>
              <a:gd name="connsiteY5" fmla="*/ 1288798 h 1804988"/>
              <a:gd name="connsiteX6" fmla="*/ 1175208 w 1819275"/>
              <a:gd name="connsiteY6" fmla="*/ 1431999 h 1804988"/>
              <a:gd name="connsiteX7" fmla="*/ 1039598 w 1819275"/>
              <a:gd name="connsiteY7" fmla="*/ 1435767 h 1804988"/>
              <a:gd name="connsiteX8" fmla="*/ 1084801 w 1819275"/>
              <a:gd name="connsiteY8" fmla="*/ 1416925 h 1804988"/>
              <a:gd name="connsiteX9" fmla="*/ 1032064 w 1819275"/>
              <a:gd name="connsiteY9" fmla="*/ 1409388 h 1804988"/>
              <a:gd name="connsiteX10" fmla="*/ 1050899 w 1819275"/>
              <a:gd name="connsiteY10" fmla="*/ 1480989 h 1804988"/>
              <a:gd name="connsiteX11" fmla="*/ 911522 w 1819275"/>
              <a:gd name="connsiteY11" fmla="*/ 1582737 h 1804988"/>
              <a:gd name="connsiteX12" fmla="*/ 768378 w 1819275"/>
              <a:gd name="connsiteY12" fmla="*/ 1480989 h 1804988"/>
              <a:gd name="connsiteX13" fmla="*/ 787213 w 1819275"/>
              <a:gd name="connsiteY13" fmla="*/ 1409388 h 1804988"/>
              <a:gd name="connsiteX14" fmla="*/ 734475 w 1819275"/>
              <a:gd name="connsiteY14" fmla="*/ 1416925 h 1804988"/>
              <a:gd name="connsiteX15" fmla="*/ 779679 w 1819275"/>
              <a:gd name="connsiteY15" fmla="*/ 1435767 h 1804988"/>
              <a:gd name="connsiteX16" fmla="*/ 644068 w 1819275"/>
              <a:gd name="connsiteY16" fmla="*/ 1431999 h 1804988"/>
              <a:gd name="connsiteX17" fmla="*/ 576263 w 1819275"/>
              <a:gd name="connsiteY17" fmla="*/ 1288798 h 1804988"/>
              <a:gd name="connsiteX18" fmla="*/ 696806 w 1819275"/>
              <a:gd name="connsiteY18" fmla="*/ 1179512 h 1804988"/>
              <a:gd name="connsiteX19" fmla="*/ 765493 w 1819275"/>
              <a:gd name="connsiteY19" fmla="*/ 1081087 h 1804988"/>
              <a:gd name="connsiteX20" fmla="*/ 912314 w 1819275"/>
              <a:gd name="connsiteY20" fmla="*/ 1118757 h 1804988"/>
              <a:gd name="connsiteX21" fmla="*/ 1055371 w 1819275"/>
              <a:gd name="connsiteY21" fmla="*/ 1081087 h 1804988"/>
              <a:gd name="connsiteX22" fmla="*/ 991372 w 1819275"/>
              <a:gd name="connsiteY22" fmla="*/ 1246833 h 1804988"/>
              <a:gd name="connsiteX23" fmla="*/ 912314 w 1819275"/>
              <a:gd name="connsiteY23" fmla="*/ 1303337 h 1804988"/>
              <a:gd name="connsiteX24" fmla="*/ 833257 w 1819275"/>
              <a:gd name="connsiteY24" fmla="*/ 1246833 h 1804988"/>
              <a:gd name="connsiteX25" fmla="*/ 765493 w 1819275"/>
              <a:gd name="connsiteY25" fmla="*/ 1081087 h 1804988"/>
              <a:gd name="connsiteX26" fmla="*/ 1122363 w 1819275"/>
              <a:gd name="connsiteY26" fmla="*/ 1069975 h 1804988"/>
              <a:gd name="connsiteX27" fmla="*/ 1220391 w 1819275"/>
              <a:gd name="connsiteY27" fmla="*/ 1085031 h 1804988"/>
              <a:gd name="connsiteX28" fmla="*/ 1325960 w 1819275"/>
              <a:gd name="connsiteY28" fmla="*/ 1303338 h 1804988"/>
              <a:gd name="connsiteX29" fmla="*/ 1126133 w 1819275"/>
              <a:gd name="connsiteY29" fmla="*/ 1164073 h 1804988"/>
              <a:gd name="connsiteX30" fmla="*/ 1122363 w 1819275"/>
              <a:gd name="connsiteY30" fmla="*/ 1069975 h 1804988"/>
              <a:gd name="connsiteX31" fmla="*/ 696914 w 1819275"/>
              <a:gd name="connsiteY31" fmla="*/ 1069975 h 1804988"/>
              <a:gd name="connsiteX32" fmla="*/ 693144 w 1819275"/>
              <a:gd name="connsiteY32" fmla="*/ 1164073 h 1804988"/>
              <a:gd name="connsiteX33" fmla="*/ 493317 w 1819275"/>
              <a:gd name="connsiteY33" fmla="*/ 1303338 h 1804988"/>
              <a:gd name="connsiteX34" fmla="*/ 598886 w 1819275"/>
              <a:gd name="connsiteY34" fmla="*/ 1085031 h 1804988"/>
              <a:gd name="connsiteX35" fmla="*/ 696914 w 1819275"/>
              <a:gd name="connsiteY35" fmla="*/ 1069975 h 1804988"/>
              <a:gd name="connsiteX36" fmla="*/ 1164680 w 1819275"/>
              <a:gd name="connsiteY36" fmla="*/ 754062 h 1804988"/>
              <a:gd name="connsiteX37" fmla="*/ 1255245 w 1819275"/>
              <a:gd name="connsiteY37" fmla="*/ 825610 h 1804988"/>
              <a:gd name="connsiteX38" fmla="*/ 1338264 w 1819275"/>
              <a:gd name="connsiteY38" fmla="*/ 897159 h 1804988"/>
              <a:gd name="connsiteX39" fmla="*/ 1255245 w 1819275"/>
              <a:gd name="connsiteY39" fmla="*/ 964941 h 1804988"/>
              <a:gd name="connsiteX40" fmla="*/ 1108076 w 1819275"/>
              <a:gd name="connsiteY40" fmla="*/ 1025192 h 1804988"/>
              <a:gd name="connsiteX41" fmla="*/ 1157132 w 1819275"/>
              <a:gd name="connsiteY41" fmla="*/ 897159 h 1804988"/>
              <a:gd name="connsiteX42" fmla="*/ 1108076 w 1819275"/>
              <a:gd name="connsiteY42" fmla="*/ 765359 h 1804988"/>
              <a:gd name="connsiteX43" fmla="*/ 1164680 w 1819275"/>
              <a:gd name="connsiteY43" fmla="*/ 754062 h 1804988"/>
              <a:gd name="connsiteX44" fmla="*/ 655945 w 1819275"/>
              <a:gd name="connsiteY44" fmla="*/ 754062 h 1804988"/>
              <a:gd name="connsiteX45" fmla="*/ 712788 w 1819275"/>
              <a:gd name="connsiteY45" fmla="*/ 765359 h 1804988"/>
              <a:gd name="connsiteX46" fmla="*/ 667314 w 1819275"/>
              <a:gd name="connsiteY46" fmla="*/ 897159 h 1804988"/>
              <a:gd name="connsiteX47" fmla="*/ 712788 w 1819275"/>
              <a:gd name="connsiteY47" fmla="*/ 1025192 h 1804988"/>
              <a:gd name="connsiteX48" fmla="*/ 564997 w 1819275"/>
              <a:gd name="connsiteY48" fmla="*/ 964941 h 1804988"/>
              <a:gd name="connsiteX49" fmla="*/ 477838 w 1819275"/>
              <a:gd name="connsiteY49" fmla="*/ 897159 h 1804988"/>
              <a:gd name="connsiteX50" fmla="*/ 564997 w 1819275"/>
              <a:gd name="connsiteY50" fmla="*/ 825610 h 1804988"/>
              <a:gd name="connsiteX51" fmla="*/ 655945 w 1819275"/>
              <a:gd name="connsiteY51" fmla="*/ 754062 h 1804988"/>
              <a:gd name="connsiteX52" fmla="*/ 908051 w 1819275"/>
              <a:gd name="connsiteY52" fmla="*/ 715962 h 1804988"/>
              <a:gd name="connsiteX53" fmla="*/ 1089026 w 1819275"/>
              <a:gd name="connsiteY53" fmla="*/ 896937 h 1804988"/>
              <a:gd name="connsiteX54" fmla="*/ 908051 w 1819275"/>
              <a:gd name="connsiteY54" fmla="*/ 1077912 h 1804988"/>
              <a:gd name="connsiteX55" fmla="*/ 727076 w 1819275"/>
              <a:gd name="connsiteY55" fmla="*/ 896937 h 1804988"/>
              <a:gd name="connsiteX56" fmla="*/ 908051 w 1819275"/>
              <a:gd name="connsiteY56" fmla="*/ 715962 h 1804988"/>
              <a:gd name="connsiteX57" fmla="*/ 1329427 w 1819275"/>
              <a:gd name="connsiteY57" fmla="*/ 588962 h 1804988"/>
              <a:gd name="connsiteX58" fmla="*/ 1480390 w 1819275"/>
              <a:gd name="connsiteY58" fmla="*/ 664129 h 1804988"/>
              <a:gd name="connsiteX59" fmla="*/ 1469068 w 1819275"/>
              <a:gd name="connsiteY59" fmla="*/ 765605 h 1804988"/>
              <a:gd name="connsiteX60" fmla="*/ 1472842 w 1819275"/>
              <a:gd name="connsiteY60" fmla="*/ 720505 h 1804988"/>
              <a:gd name="connsiteX61" fmla="*/ 1435101 w 1819275"/>
              <a:gd name="connsiteY61" fmla="*/ 743055 h 1804988"/>
              <a:gd name="connsiteX62" fmla="*/ 1518130 w 1819275"/>
              <a:gd name="connsiteY62" fmla="*/ 761847 h 1804988"/>
              <a:gd name="connsiteX63" fmla="*/ 1635126 w 1819275"/>
              <a:gd name="connsiteY63" fmla="*/ 897148 h 1804988"/>
              <a:gd name="connsiteX64" fmla="*/ 1518130 w 1819275"/>
              <a:gd name="connsiteY64" fmla="*/ 1032449 h 1804988"/>
              <a:gd name="connsiteX65" fmla="*/ 1435101 w 1819275"/>
              <a:gd name="connsiteY65" fmla="*/ 1047482 h 1804988"/>
              <a:gd name="connsiteX66" fmla="*/ 1472842 w 1819275"/>
              <a:gd name="connsiteY66" fmla="*/ 1073791 h 1804988"/>
              <a:gd name="connsiteX67" fmla="*/ 1469068 w 1819275"/>
              <a:gd name="connsiteY67" fmla="*/ 1024932 h 1804988"/>
              <a:gd name="connsiteX68" fmla="*/ 1480390 w 1819275"/>
              <a:gd name="connsiteY68" fmla="*/ 1126408 h 1804988"/>
              <a:gd name="connsiteX69" fmla="*/ 1325653 w 1819275"/>
              <a:gd name="connsiteY69" fmla="*/ 1201575 h 1804988"/>
              <a:gd name="connsiteX70" fmla="*/ 1235076 w 1819275"/>
              <a:gd name="connsiteY70" fmla="*/ 1081307 h 1804988"/>
              <a:gd name="connsiteX71" fmla="*/ 1303009 w 1819275"/>
              <a:gd name="connsiteY71" fmla="*/ 1006140 h 1804988"/>
              <a:gd name="connsiteX72" fmla="*/ 1408683 w 1819275"/>
              <a:gd name="connsiteY72" fmla="*/ 897148 h 1804988"/>
              <a:gd name="connsiteX73" fmla="*/ 1303009 w 1819275"/>
              <a:gd name="connsiteY73" fmla="*/ 788155 h 1804988"/>
              <a:gd name="connsiteX74" fmla="*/ 1235076 w 1819275"/>
              <a:gd name="connsiteY74" fmla="*/ 712988 h 1804988"/>
              <a:gd name="connsiteX75" fmla="*/ 1325653 w 1819275"/>
              <a:gd name="connsiteY75" fmla="*/ 592720 h 1804988"/>
              <a:gd name="connsiteX76" fmla="*/ 1329427 w 1819275"/>
              <a:gd name="connsiteY76" fmla="*/ 588962 h 1804988"/>
              <a:gd name="connsiteX77" fmla="*/ 490312 w 1819275"/>
              <a:gd name="connsiteY77" fmla="*/ 588962 h 1804988"/>
              <a:gd name="connsiteX78" fmla="*/ 494092 w 1819275"/>
              <a:gd name="connsiteY78" fmla="*/ 592720 h 1804988"/>
              <a:gd name="connsiteX79" fmla="*/ 581026 w 1819275"/>
              <a:gd name="connsiteY79" fmla="*/ 712988 h 1804988"/>
              <a:gd name="connsiteX80" fmla="*/ 516770 w 1819275"/>
              <a:gd name="connsiteY80" fmla="*/ 788155 h 1804988"/>
              <a:gd name="connsiteX81" fmla="*/ 410937 w 1819275"/>
              <a:gd name="connsiteY81" fmla="*/ 897148 h 1804988"/>
              <a:gd name="connsiteX82" fmla="*/ 516770 w 1819275"/>
              <a:gd name="connsiteY82" fmla="*/ 1006140 h 1804988"/>
              <a:gd name="connsiteX83" fmla="*/ 581026 w 1819275"/>
              <a:gd name="connsiteY83" fmla="*/ 1081307 h 1804988"/>
              <a:gd name="connsiteX84" fmla="*/ 494092 w 1819275"/>
              <a:gd name="connsiteY84" fmla="*/ 1201575 h 1804988"/>
              <a:gd name="connsiteX85" fmla="*/ 339121 w 1819275"/>
              <a:gd name="connsiteY85" fmla="*/ 1126408 h 1804988"/>
              <a:gd name="connsiteX86" fmla="*/ 350461 w 1819275"/>
              <a:gd name="connsiteY86" fmla="*/ 1024932 h 1804988"/>
              <a:gd name="connsiteX87" fmla="*/ 346681 w 1819275"/>
              <a:gd name="connsiteY87" fmla="*/ 1073791 h 1804988"/>
              <a:gd name="connsiteX88" fmla="*/ 384478 w 1819275"/>
              <a:gd name="connsiteY88" fmla="*/ 1047482 h 1804988"/>
              <a:gd name="connsiteX89" fmla="*/ 301324 w 1819275"/>
              <a:gd name="connsiteY89" fmla="*/ 1032449 h 1804988"/>
              <a:gd name="connsiteX90" fmla="*/ 184151 w 1819275"/>
              <a:gd name="connsiteY90" fmla="*/ 897148 h 1804988"/>
              <a:gd name="connsiteX91" fmla="*/ 301324 w 1819275"/>
              <a:gd name="connsiteY91" fmla="*/ 761847 h 1804988"/>
              <a:gd name="connsiteX92" fmla="*/ 384478 w 1819275"/>
              <a:gd name="connsiteY92" fmla="*/ 743055 h 1804988"/>
              <a:gd name="connsiteX93" fmla="*/ 346681 w 1819275"/>
              <a:gd name="connsiteY93" fmla="*/ 720505 h 1804988"/>
              <a:gd name="connsiteX94" fmla="*/ 350461 w 1819275"/>
              <a:gd name="connsiteY94" fmla="*/ 765605 h 1804988"/>
              <a:gd name="connsiteX95" fmla="*/ 339121 w 1819275"/>
              <a:gd name="connsiteY95" fmla="*/ 664129 h 1804988"/>
              <a:gd name="connsiteX96" fmla="*/ 490312 w 1819275"/>
              <a:gd name="connsiteY96" fmla="*/ 588962 h 1804988"/>
              <a:gd name="connsiteX97" fmla="*/ 1325960 w 1819275"/>
              <a:gd name="connsiteY97" fmla="*/ 498475 h 1804988"/>
              <a:gd name="connsiteX98" fmla="*/ 1220391 w 1819275"/>
              <a:gd name="connsiteY98" fmla="*/ 716782 h 1804988"/>
              <a:gd name="connsiteX99" fmla="*/ 1122363 w 1819275"/>
              <a:gd name="connsiteY99" fmla="*/ 731838 h 1804988"/>
              <a:gd name="connsiteX100" fmla="*/ 1126133 w 1819275"/>
              <a:gd name="connsiteY100" fmla="*/ 637740 h 1804988"/>
              <a:gd name="connsiteX101" fmla="*/ 1325960 w 1819275"/>
              <a:gd name="connsiteY101" fmla="*/ 498475 h 1804988"/>
              <a:gd name="connsiteX102" fmla="*/ 912314 w 1819275"/>
              <a:gd name="connsiteY102" fmla="*/ 498475 h 1804988"/>
              <a:gd name="connsiteX103" fmla="*/ 991372 w 1819275"/>
              <a:gd name="connsiteY103" fmla="*/ 554979 h 1804988"/>
              <a:gd name="connsiteX104" fmla="*/ 1055371 w 1819275"/>
              <a:gd name="connsiteY104" fmla="*/ 720725 h 1804988"/>
              <a:gd name="connsiteX105" fmla="*/ 912314 w 1819275"/>
              <a:gd name="connsiteY105" fmla="*/ 683056 h 1804988"/>
              <a:gd name="connsiteX106" fmla="*/ 765493 w 1819275"/>
              <a:gd name="connsiteY106" fmla="*/ 720725 h 1804988"/>
              <a:gd name="connsiteX107" fmla="*/ 833257 w 1819275"/>
              <a:gd name="connsiteY107" fmla="*/ 554979 h 1804988"/>
              <a:gd name="connsiteX108" fmla="*/ 912314 w 1819275"/>
              <a:gd name="connsiteY108" fmla="*/ 498475 h 1804988"/>
              <a:gd name="connsiteX109" fmla="*/ 493317 w 1819275"/>
              <a:gd name="connsiteY109" fmla="*/ 498475 h 1804988"/>
              <a:gd name="connsiteX110" fmla="*/ 693144 w 1819275"/>
              <a:gd name="connsiteY110" fmla="*/ 637740 h 1804988"/>
              <a:gd name="connsiteX111" fmla="*/ 696914 w 1819275"/>
              <a:gd name="connsiteY111" fmla="*/ 731838 h 1804988"/>
              <a:gd name="connsiteX112" fmla="*/ 598886 w 1819275"/>
              <a:gd name="connsiteY112" fmla="*/ 716782 h 1804988"/>
              <a:gd name="connsiteX113" fmla="*/ 493317 w 1819275"/>
              <a:gd name="connsiteY113" fmla="*/ 498475 h 1804988"/>
              <a:gd name="connsiteX114" fmla="*/ 911522 w 1819275"/>
              <a:gd name="connsiteY114" fmla="*/ 222250 h 1804988"/>
              <a:gd name="connsiteX115" fmla="*/ 1050899 w 1819275"/>
              <a:gd name="connsiteY115" fmla="*/ 320230 h 1804988"/>
              <a:gd name="connsiteX116" fmla="*/ 1032064 w 1819275"/>
              <a:gd name="connsiteY116" fmla="*/ 391831 h 1804988"/>
              <a:gd name="connsiteX117" fmla="*/ 1084801 w 1819275"/>
              <a:gd name="connsiteY117" fmla="*/ 384294 h 1804988"/>
              <a:gd name="connsiteX118" fmla="*/ 1039598 w 1819275"/>
              <a:gd name="connsiteY118" fmla="*/ 365452 h 1804988"/>
              <a:gd name="connsiteX119" fmla="*/ 1175208 w 1819275"/>
              <a:gd name="connsiteY119" fmla="*/ 369220 h 1804988"/>
              <a:gd name="connsiteX120" fmla="*/ 1243013 w 1819275"/>
              <a:gd name="connsiteY120" fmla="*/ 512421 h 1804988"/>
              <a:gd name="connsiteX121" fmla="*/ 1122471 w 1819275"/>
              <a:gd name="connsiteY121" fmla="*/ 625475 h 1804988"/>
              <a:gd name="connsiteX122" fmla="*/ 1024530 w 1819275"/>
              <a:gd name="connsiteY122" fmla="*/ 523727 h 1804988"/>
              <a:gd name="connsiteX123" fmla="*/ 911522 w 1819275"/>
              <a:gd name="connsiteY123" fmla="*/ 433284 h 1804988"/>
              <a:gd name="connsiteX124" fmla="*/ 794746 w 1819275"/>
              <a:gd name="connsiteY124" fmla="*/ 523727 h 1804988"/>
              <a:gd name="connsiteX125" fmla="*/ 696806 w 1819275"/>
              <a:gd name="connsiteY125" fmla="*/ 625475 h 1804988"/>
              <a:gd name="connsiteX126" fmla="*/ 576263 w 1819275"/>
              <a:gd name="connsiteY126" fmla="*/ 512421 h 1804988"/>
              <a:gd name="connsiteX127" fmla="*/ 644068 w 1819275"/>
              <a:gd name="connsiteY127" fmla="*/ 369220 h 1804988"/>
              <a:gd name="connsiteX128" fmla="*/ 779679 w 1819275"/>
              <a:gd name="connsiteY128" fmla="*/ 365452 h 1804988"/>
              <a:gd name="connsiteX129" fmla="*/ 734475 w 1819275"/>
              <a:gd name="connsiteY129" fmla="*/ 384294 h 1804988"/>
              <a:gd name="connsiteX130" fmla="*/ 787213 w 1819275"/>
              <a:gd name="connsiteY130" fmla="*/ 391831 h 1804988"/>
              <a:gd name="connsiteX131" fmla="*/ 768378 w 1819275"/>
              <a:gd name="connsiteY131" fmla="*/ 320230 h 1804988"/>
              <a:gd name="connsiteX132" fmla="*/ 911522 w 1819275"/>
              <a:gd name="connsiteY132" fmla="*/ 222250 h 1804988"/>
              <a:gd name="connsiteX133" fmla="*/ 907753 w 1819275"/>
              <a:gd name="connsiteY133" fmla="*/ 185737 h 1804988"/>
              <a:gd name="connsiteX134" fmla="*/ 741881 w 1819275"/>
              <a:gd name="connsiteY134" fmla="*/ 294895 h 1804988"/>
              <a:gd name="connsiteX135" fmla="*/ 523231 w 1819275"/>
              <a:gd name="connsiteY135" fmla="*/ 490625 h 1804988"/>
              <a:gd name="connsiteX136" fmla="*/ 474223 w 1819275"/>
              <a:gd name="connsiteY136" fmla="*/ 498153 h 1804988"/>
              <a:gd name="connsiteX137" fmla="*/ 470453 w 1819275"/>
              <a:gd name="connsiteY137" fmla="*/ 539558 h 1804988"/>
              <a:gd name="connsiteX138" fmla="*/ 259342 w 1819275"/>
              <a:gd name="connsiteY138" fmla="*/ 742816 h 1804988"/>
              <a:gd name="connsiteX139" fmla="*/ 134938 w 1819275"/>
              <a:gd name="connsiteY139" fmla="*/ 900906 h 1804988"/>
              <a:gd name="connsiteX140" fmla="*/ 259342 w 1819275"/>
              <a:gd name="connsiteY140" fmla="*/ 1058996 h 1804988"/>
              <a:gd name="connsiteX141" fmla="*/ 470453 w 1819275"/>
              <a:gd name="connsiteY141" fmla="*/ 1262255 h 1804988"/>
              <a:gd name="connsiteX142" fmla="*/ 474223 w 1819275"/>
              <a:gd name="connsiteY142" fmla="*/ 1303659 h 1804988"/>
              <a:gd name="connsiteX143" fmla="*/ 523231 w 1819275"/>
              <a:gd name="connsiteY143" fmla="*/ 1311187 h 1804988"/>
              <a:gd name="connsiteX144" fmla="*/ 741881 w 1819275"/>
              <a:gd name="connsiteY144" fmla="*/ 1510682 h 1804988"/>
              <a:gd name="connsiteX145" fmla="*/ 907753 w 1819275"/>
              <a:gd name="connsiteY145" fmla="*/ 1616075 h 1804988"/>
              <a:gd name="connsiteX146" fmla="*/ 1077396 w 1819275"/>
              <a:gd name="connsiteY146" fmla="*/ 1510682 h 1804988"/>
              <a:gd name="connsiteX147" fmla="*/ 1296046 w 1819275"/>
              <a:gd name="connsiteY147" fmla="*/ 1311187 h 1804988"/>
              <a:gd name="connsiteX148" fmla="*/ 1345053 w 1819275"/>
              <a:gd name="connsiteY148" fmla="*/ 1303659 h 1804988"/>
              <a:gd name="connsiteX149" fmla="*/ 1348823 w 1819275"/>
              <a:gd name="connsiteY149" fmla="*/ 1262255 h 1804988"/>
              <a:gd name="connsiteX150" fmla="*/ 1559934 w 1819275"/>
              <a:gd name="connsiteY150" fmla="*/ 1058996 h 1804988"/>
              <a:gd name="connsiteX151" fmla="*/ 1684338 w 1819275"/>
              <a:gd name="connsiteY151" fmla="*/ 900906 h 1804988"/>
              <a:gd name="connsiteX152" fmla="*/ 1559934 w 1819275"/>
              <a:gd name="connsiteY152" fmla="*/ 742816 h 1804988"/>
              <a:gd name="connsiteX153" fmla="*/ 1348823 w 1819275"/>
              <a:gd name="connsiteY153" fmla="*/ 539558 h 1804988"/>
              <a:gd name="connsiteX154" fmla="*/ 1345053 w 1819275"/>
              <a:gd name="connsiteY154" fmla="*/ 498153 h 1804988"/>
              <a:gd name="connsiteX155" fmla="*/ 1296046 w 1819275"/>
              <a:gd name="connsiteY155" fmla="*/ 490625 h 1804988"/>
              <a:gd name="connsiteX156" fmla="*/ 1077396 w 1819275"/>
              <a:gd name="connsiteY156" fmla="*/ 294895 h 1804988"/>
              <a:gd name="connsiteX157" fmla="*/ 907753 w 1819275"/>
              <a:gd name="connsiteY157" fmla="*/ 185737 h 1804988"/>
              <a:gd name="connsiteX158" fmla="*/ 907754 w 1819275"/>
              <a:gd name="connsiteY158" fmla="*/ 0 h 1804988"/>
              <a:gd name="connsiteX159" fmla="*/ 1073485 w 1819275"/>
              <a:gd name="connsiteY159" fmla="*/ 120584 h 1804988"/>
              <a:gd name="connsiteX160" fmla="*/ 1303249 w 1819275"/>
              <a:gd name="connsiteY160" fmla="*/ 290155 h 1804988"/>
              <a:gd name="connsiteX161" fmla="*/ 1352215 w 1819275"/>
              <a:gd name="connsiteY161" fmla="*/ 478567 h 1804988"/>
              <a:gd name="connsiteX162" fmla="*/ 1646011 w 1819275"/>
              <a:gd name="connsiteY162" fmla="*/ 636833 h 1804988"/>
              <a:gd name="connsiteX163" fmla="*/ 1819275 w 1819275"/>
              <a:gd name="connsiteY163" fmla="*/ 900610 h 1804988"/>
              <a:gd name="connsiteX164" fmla="*/ 1646011 w 1819275"/>
              <a:gd name="connsiteY164" fmla="*/ 1164387 h 1804988"/>
              <a:gd name="connsiteX165" fmla="*/ 1352215 w 1819275"/>
              <a:gd name="connsiteY165" fmla="*/ 1322653 h 1804988"/>
              <a:gd name="connsiteX166" fmla="*/ 1303249 w 1819275"/>
              <a:gd name="connsiteY166" fmla="*/ 1511065 h 1804988"/>
              <a:gd name="connsiteX167" fmla="*/ 1073485 w 1819275"/>
              <a:gd name="connsiteY167" fmla="*/ 1680636 h 1804988"/>
              <a:gd name="connsiteX168" fmla="*/ 907754 w 1819275"/>
              <a:gd name="connsiteY168" fmla="*/ 1804988 h 1804988"/>
              <a:gd name="connsiteX169" fmla="*/ 745790 w 1819275"/>
              <a:gd name="connsiteY169" fmla="*/ 1680636 h 1804988"/>
              <a:gd name="connsiteX170" fmla="*/ 512260 w 1819275"/>
              <a:gd name="connsiteY170" fmla="*/ 1511065 h 1804988"/>
              <a:gd name="connsiteX171" fmla="*/ 467060 w 1819275"/>
              <a:gd name="connsiteY171" fmla="*/ 1322653 h 1804988"/>
              <a:gd name="connsiteX172" fmla="*/ 169498 w 1819275"/>
              <a:gd name="connsiteY172" fmla="*/ 1164387 h 1804988"/>
              <a:gd name="connsiteX173" fmla="*/ 0 w 1819275"/>
              <a:gd name="connsiteY173" fmla="*/ 900610 h 1804988"/>
              <a:gd name="connsiteX174" fmla="*/ 169498 w 1819275"/>
              <a:gd name="connsiteY174" fmla="*/ 636833 h 1804988"/>
              <a:gd name="connsiteX175" fmla="*/ 467060 w 1819275"/>
              <a:gd name="connsiteY175" fmla="*/ 478567 h 1804988"/>
              <a:gd name="connsiteX176" fmla="*/ 512260 w 1819275"/>
              <a:gd name="connsiteY176" fmla="*/ 290155 h 1804988"/>
              <a:gd name="connsiteX177" fmla="*/ 745790 w 1819275"/>
              <a:gd name="connsiteY177" fmla="*/ 120584 h 1804988"/>
              <a:gd name="connsiteX178" fmla="*/ 907754 w 1819275"/>
              <a:gd name="connsiteY178" fmla="*/ 0 h 180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1819275" h="1804988">
                <a:moveTo>
                  <a:pt x="696806" y="1179512"/>
                </a:moveTo>
                <a:cubicBezTo>
                  <a:pt x="696806" y="1179512"/>
                  <a:pt x="715640" y="1251113"/>
                  <a:pt x="794746" y="1277492"/>
                </a:cubicBezTo>
                <a:cubicBezTo>
                  <a:pt x="794746" y="1277492"/>
                  <a:pt x="843717" y="1367935"/>
                  <a:pt x="911522" y="1367935"/>
                </a:cubicBezTo>
                <a:cubicBezTo>
                  <a:pt x="975560" y="1367935"/>
                  <a:pt x="1024530" y="1277492"/>
                  <a:pt x="1024530" y="1277492"/>
                </a:cubicBezTo>
                <a:cubicBezTo>
                  <a:pt x="1107403" y="1251113"/>
                  <a:pt x="1122471" y="1179512"/>
                  <a:pt x="1122471" y="1179512"/>
                </a:cubicBezTo>
                <a:cubicBezTo>
                  <a:pt x="1122471" y="1179512"/>
                  <a:pt x="1201577" y="1258650"/>
                  <a:pt x="1243013" y="1288798"/>
                </a:cubicBezTo>
                <a:cubicBezTo>
                  <a:pt x="1243013" y="1288798"/>
                  <a:pt x="1239246" y="1375472"/>
                  <a:pt x="1175208" y="1431999"/>
                </a:cubicBezTo>
                <a:cubicBezTo>
                  <a:pt x="1111170" y="1488526"/>
                  <a:pt x="1043365" y="1477220"/>
                  <a:pt x="1039598" y="1435767"/>
                </a:cubicBezTo>
                <a:cubicBezTo>
                  <a:pt x="1039598" y="1394314"/>
                  <a:pt x="1084801" y="1416925"/>
                  <a:pt x="1084801" y="1416925"/>
                </a:cubicBezTo>
                <a:cubicBezTo>
                  <a:pt x="1084801" y="1416925"/>
                  <a:pt x="1047132" y="1379241"/>
                  <a:pt x="1032064" y="1409388"/>
                </a:cubicBezTo>
                <a:cubicBezTo>
                  <a:pt x="1016996" y="1443304"/>
                  <a:pt x="1039598" y="1469683"/>
                  <a:pt x="1050899" y="1480989"/>
                </a:cubicBezTo>
                <a:cubicBezTo>
                  <a:pt x="1050899" y="1480989"/>
                  <a:pt x="1005695" y="1582737"/>
                  <a:pt x="911522" y="1582737"/>
                </a:cubicBezTo>
                <a:cubicBezTo>
                  <a:pt x="813581" y="1582737"/>
                  <a:pt x="768378" y="1480989"/>
                  <a:pt x="768378" y="1480989"/>
                </a:cubicBezTo>
                <a:cubicBezTo>
                  <a:pt x="779679" y="1469683"/>
                  <a:pt x="802280" y="1443304"/>
                  <a:pt x="787213" y="1409388"/>
                </a:cubicBezTo>
                <a:cubicBezTo>
                  <a:pt x="772145" y="1379241"/>
                  <a:pt x="734475" y="1416925"/>
                  <a:pt x="734475" y="1416925"/>
                </a:cubicBezTo>
                <a:cubicBezTo>
                  <a:pt x="734475" y="1416925"/>
                  <a:pt x="779679" y="1394314"/>
                  <a:pt x="779679" y="1435767"/>
                </a:cubicBezTo>
                <a:cubicBezTo>
                  <a:pt x="775912" y="1477220"/>
                  <a:pt x="708107" y="1488526"/>
                  <a:pt x="644068" y="1431999"/>
                </a:cubicBezTo>
                <a:cubicBezTo>
                  <a:pt x="580030" y="1375472"/>
                  <a:pt x="576263" y="1288798"/>
                  <a:pt x="576263" y="1288798"/>
                </a:cubicBezTo>
                <a:cubicBezTo>
                  <a:pt x="617700" y="1258650"/>
                  <a:pt x="696806" y="1179512"/>
                  <a:pt x="696806" y="1179512"/>
                </a:cubicBezTo>
                <a:close/>
                <a:moveTo>
                  <a:pt x="765493" y="1081087"/>
                </a:moveTo>
                <a:cubicBezTo>
                  <a:pt x="765493" y="1081087"/>
                  <a:pt x="833257" y="1118757"/>
                  <a:pt x="912314" y="1118757"/>
                </a:cubicBezTo>
                <a:cubicBezTo>
                  <a:pt x="987607" y="1118757"/>
                  <a:pt x="1055371" y="1081087"/>
                  <a:pt x="1055371" y="1081087"/>
                </a:cubicBezTo>
                <a:cubicBezTo>
                  <a:pt x="1108076" y="1209163"/>
                  <a:pt x="991372" y="1246833"/>
                  <a:pt x="991372" y="1246833"/>
                </a:cubicBezTo>
                <a:cubicBezTo>
                  <a:pt x="991372" y="1246833"/>
                  <a:pt x="968784" y="1303337"/>
                  <a:pt x="912314" y="1303337"/>
                </a:cubicBezTo>
                <a:cubicBezTo>
                  <a:pt x="852080" y="1303337"/>
                  <a:pt x="833257" y="1246833"/>
                  <a:pt x="833257" y="1246833"/>
                </a:cubicBezTo>
                <a:cubicBezTo>
                  <a:pt x="833257" y="1246833"/>
                  <a:pt x="712788" y="1209163"/>
                  <a:pt x="765493" y="1081087"/>
                </a:cubicBezTo>
                <a:close/>
                <a:moveTo>
                  <a:pt x="1122363" y="1069975"/>
                </a:moveTo>
                <a:cubicBezTo>
                  <a:pt x="1156296" y="1081267"/>
                  <a:pt x="1220391" y="1085031"/>
                  <a:pt x="1220391" y="1085031"/>
                </a:cubicBezTo>
                <a:cubicBezTo>
                  <a:pt x="1333501" y="1216768"/>
                  <a:pt x="1325960" y="1303338"/>
                  <a:pt x="1325960" y="1303338"/>
                </a:cubicBezTo>
                <a:cubicBezTo>
                  <a:pt x="1243013" y="1288283"/>
                  <a:pt x="1126133" y="1164073"/>
                  <a:pt x="1126133" y="1164073"/>
                </a:cubicBezTo>
                <a:cubicBezTo>
                  <a:pt x="1126133" y="1118906"/>
                  <a:pt x="1122363" y="1069975"/>
                  <a:pt x="1122363" y="1069975"/>
                </a:cubicBezTo>
                <a:close/>
                <a:moveTo>
                  <a:pt x="696914" y="1069975"/>
                </a:moveTo>
                <a:cubicBezTo>
                  <a:pt x="696914" y="1069975"/>
                  <a:pt x="693144" y="1118906"/>
                  <a:pt x="693144" y="1164073"/>
                </a:cubicBezTo>
                <a:cubicBezTo>
                  <a:pt x="693144" y="1164073"/>
                  <a:pt x="576264" y="1288283"/>
                  <a:pt x="493317" y="1303338"/>
                </a:cubicBezTo>
                <a:cubicBezTo>
                  <a:pt x="493317" y="1303338"/>
                  <a:pt x="485776" y="1216768"/>
                  <a:pt x="598886" y="1085031"/>
                </a:cubicBezTo>
                <a:cubicBezTo>
                  <a:pt x="598886" y="1085031"/>
                  <a:pt x="662981" y="1081267"/>
                  <a:pt x="696914" y="1069975"/>
                </a:cubicBezTo>
                <a:close/>
                <a:moveTo>
                  <a:pt x="1164680" y="754062"/>
                </a:moveTo>
                <a:cubicBezTo>
                  <a:pt x="1194868" y="757828"/>
                  <a:pt x="1232604" y="772891"/>
                  <a:pt x="1255245" y="825610"/>
                </a:cubicBezTo>
                <a:cubicBezTo>
                  <a:pt x="1255245" y="825610"/>
                  <a:pt x="1338264" y="844439"/>
                  <a:pt x="1338264" y="897159"/>
                </a:cubicBezTo>
                <a:cubicBezTo>
                  <a:pt x="1338264" y="946113"/>
                  <a:pt x="1255245" y="964941"/>
                  <a:pt x="1255245" y="964941"/>
                </a:cubicBezTo>
                <a:cubicBezTo>
                  <a:pt x="1206189" y="1077912"/>
                  <a:pt x="1108076" y="1025192"/>
                  <a:pt x="1108076" y="1025192"/>
                </a:cubicBezTo>
                <a:cubicBezTo>
                  <a:pt x="1108076" y="1025192"/>
                  <a:pt x="1157132" y="972473"/>
                  <a:pt x="1157132" y="897159"/>
                </a:cubicBezTo>
                <a:cubicBezTo>
                  <a:pt x="1157132" y="821845"/>
                  <a:pt x="1108076" y="765359"/>
                  <a:pt x="1108076" y="765359"/>
                </a:cubicBezTo>
                <a:cubicBezTo>
                  <a:pt x="1108076" y="765359"/>
                  <a:pt x="1134491" y="754062"/>
                  <a:pt x="1164680" y="754062"/>
                </a:cubicBezTo>
                <a:close/>
                <a:moveTo>
                  <a:pt x="655945" y="754062"/>
                </a:moveTo>
                <a:cubicBezTo>
                  <a:pt x="686262" y="754062"/>
                  <a:pt x="712788" y="765359"/>
                  <a:pt x="712788" y="765359"/>
                </a:cubicBezTo>
                <a:cubicBezTo>
                  <a:pt x="712788" y="765359"/>
                  <a:pt x="667314" y="821845"/>
                  <a:pt x="667314" y="897159"/>
                </a:cubicBezTo>
                <a:cubicBezTo>
                  <a:pt x="667314" y="972473"/>
                  <a:pt x="712788" y="1025192"/>
                  <a:pt x="712788" y="1025192"/>
                </a:cubicBezTo>
                <a:cubicBezTo>
                  <a:pt x="712788" y="1025192"/>
                  <a:pt x="614261" y="1077912"/>
                  <a:pt x="564997" y="964941"/>
                </a:cubicBezTo>
                <a:cubicBezTo>
                  <a:pt x="564997" y="964941"/>
                  <a:pt x="477838" y="946113"/>
                  <a:pt x="477838" y="897159"/>
                </a:cubicBezTo>
                <a:cubicBezTo>
                  <a:pt x="477838" y="844439"/>
                  <a:pt x="564997" y="825610"/>
                  <a:pt x="564997" y="825610"/>
                </a:cubicBezTo>
                <a:cubicBezTo>
                  <a:pt x="587734" y="772891"/>
                  <a:pt x="625629" y="757828"/>
                  <a:pt x="655945" y="754062"/>
                </a:cubicBezTo>
                <a:close/>
                <a:moveTo>
                  <a:pt x="908051" y="715962"/>
                </a:moveTo>
                <a:cubicBezTo>
                  <a:pt x="1008001" y="715962"/>
                  <a:pt x="1089026" y="796987"/>
                  <a:pt x="1089026" y="896937"/>
                </a:cubicBezTo>
                <a:cubicBezTo>
                  <a:pt x="1089026" y="996887"/>
                  <a:pt x="1008001" y="1077912"/>
                  <a:pt x="908051" y="1077912"/>
                </a:cubicBezTo>
                <a:cubicBezTo>
                  <a:pt x="808101" y="1077912"/>
                  <a:pt x="727076" y="996887"/>
                  <a:pt x="727076" y="896937"/>
                </a:cubicBezTo>
                <a:cubicBezTo>
                  <a:pt x="727076" y="796987"/>
                  <a:pt x="808101" y="715962"/>
                  <a:pt x="908051" y="715962"/>
                </a:cubicBezTo>
                <a:close/>
                <a:moveTo>
                  <a:pt x="1329427" y="588962"/>
                </a:moveTo>
                <a:cubicBezTo>
                  <a:pt x="1352072" y="588962"/>
                  <a:pt x="1442649" y="592720"/>
                  <a:pt x="1480390" y="664129"/>
                </a:cubicBezTo>
                <a:cubicBezTo>
                  <a:pt x="1525678" y="746813"/>
                  <a:pt x="1491712" y="773122"/>
                  <a:pt x="1469068" y="765605"/>
                </a:cubicBezTo>
                <a:cubicBezTo>
                  <a:pt x="1442649" y="761847"/>
                  <a:pt x="1450197" y="724263"/>
                  <a:pt x="1472842" y="720505"/>
                </a:cubicBezTo>
                <a:cubicBezTo>
                  <a:pt x="1472842" y="720505"/>
                  <a:pt x="1438875" y="694196"/>
                  <a:pt x="1435101" y="743055"/>
                </a:cubicBezTo>
                <a:cubicBezTo>
                  <a:pt x="1431327" y="795672"/>
                  <a:pt x="1476616" y="791914"/>
                  <a:pt x="1518130" y="761847"/>
                </a:cubicBezTo>
                <a:cubicBezTo>
                  <a:pt x="1518130" y="761847"/>
                  <a:pt x="1616256" y="806947"/>
                  <a:pt x="1635126" y="897148"/>
                </a:cubicBezTo>
                <a:cubicBezTo>
                  <a:pt x="1616256" y="983590"/>
                  <a:pt x="1518130" y="1032449"/>
                  <a:pt x="1518130" y="1032449"/>
                </a:cubicBezTo>
                <a:cubicBezTo>
                  <a:pt x="1476616" y="1002382"/>
                  <a:pt x="1431327" y="998624"/>
                  <a:pt x="1435101" y="1047482"/>
                </a:cubicBezTo>
                <a:cubicBezTo>
                  <a:pt x="1438875" y="1100099"/>
                  <a:pt x="1472842" y="1073791"/>
                  <a:pt x="1472842" y="1073791"/>
                </a:cubicBezTo>
                <a:cubicBezTo>
                  <a:pt x="1450197" y="1066274"/>
                  <a:pt x="1442649" y="1032449"/>
                  <a:pt x="1469068" y="1024932"/>
                </a:cubicBezTo>
                <a:cubicBezTo>
                  <a:pt x="1491712" y="1021174"/>
                  <a:pt x="1525678" y="1043724"/>
                  <a:pt x="1480390" y="1126408"/>
                </a:cubicBezTo>
                <a:cubicBezTo>
                  <a:pt x="1435101" y="1212850"/>
                  <a:pt x="1325653" y="1201575"/>
                  <a:pt x="1325653" y="1201575"/>
                </a:cubicBezTo>
                <a:cubicBezTo>
                  <a:pt x="1303009" y="1141441"/>
                  <a:pt x="1235076" y="1081307"/>
                  <a:pt x="1235076" y="1081307"/>
                </a:cubicBezTo>
                <a:cubicBezTo>
                  <a:pt x="1235076" y="1081307"/>
                  <a:pt x="1280365" y="1054999"/>
                  <a:pt x="1303009" y="1006140"/>
                </a:cubicBezTo>
                <a:cubicBezTo>
                  <a:pt x="1303009" y="1006140"/>
                  <a:pt x="1408683" y="949765"/>
                  <a:pt x="1408683" y="897148"/>
                </a:cubicBezTo>
                <a:cubicBezTo>
                  <a:pt x="1408683" y="844531"/>
                  <a:pt x="1303009" y="788155"/>
                  <a:pt x="1303009" y="788155"/>
                </a:cubicBezTo>
                <a:cubicBezTo>
                  <a:pt x="1280365" y="739297"/>
                  <a:pt x="1235076" y="712988"/>
                  <a:pt x="1235076" y="712988"/>
                </a:cubicBezTo>
                <a:cubicBezTo>
                  <a:pt x="1235076" y="712988"/>
                  <a:pt x="1303009" y="652854"/>
                  <a:pt x="1325653" y="592720"/>
                </a:cubicBezTo>
                <a:cubicBezTo>
                  <a:pt x="1325653" y="592720"/>
                  <a:pt x="1325653" y="588962"/>
                  <a:pt x="1329427" y="588962"/>
                </a:cubicBezTo>
                <a:close/>
                <a:moveTo>
                  <a:pt x="490312" y="588962"/>
                </a:moveTo>
                <a:cubicBezTo>
                  <a:pt x="494092" y="588962"/>
                  <a:pt x="494092" y="592720"/>
                  <a:pt x="494092" y="592720"/>
                </a:cubicBezTo>
                <a:cubicBezTo>
                  <a:pt x="516770" y="652854"/>
                  <a:pt x="581026" y="712988"/>
                  <a:pt x="581026" y="712988"/>
                </a:cubicBezTo>
                <a:cubicBezTo>
                  <a:pt x="581026" y="712988"/>
                  <a:pt x="539449" y="739297"/>
                  <a:pt x="516770" y="788155"/>
                </a:cubicBezTo>
                <a:cubicBezTo>
                  <a:pt x="516770" y="788155"/>
                  <a:pt x="410937" y="844531"/>
                  <a:pt x="410937" y="897148"/>
                </a:cubicBezTo>
                <a:cubicBezTo>
                  <a:pt x="410937" y="949765"/>
                  <a:pt x="516770" y="1006140"/>
                  <a:pt x="516770" y="1006140"/>
                </a:cubicBezTo>
                <a:cubicBezTo>
                  <a:pt x="539449" y="1054999"/>
                  <a:pt x="581026" y="1081307"/>
                  <a:pt x="581026" y="1081307"/>
                </a:cubicBezTo>
                <a:cubicBezTo>
                  <a:pt x="581026" y="1081307"/>
                  <a:pt x="516770" y="1141441"/>
                  <a:pt x="494092" y="1201575"/>
                </a:cubicBezTo>
                <a:cubicBezTo>
                  <a:pt x="494092" y="1201575"/>
                  <a:pt x="384478" y="1212850"/>
                  <a:pt x="339121" y="1126408"/>
                </a:cubicBezTo>
                <a:cubicBezTo>
                  <a:pt x="289984" y="1043724"/>
                  <a:pt x="327782" y="1021174"/>
                  <a:pt x="350461" y="1024932"/>
                </a:cubicBezTo>
                <a:cubicBezTo>
                  <a:pt x="373139" y="1032449"/>
                  <a:pt x="369359" y="1066274"/>
                  <a:pt x="346681" y="1073791"/>
                </a:cubicBezTo>
                <a:cubicBezTo>
                  <a:pt x="346681" y="1073791"/>
                  <a:pt x="380699" y="1100099"/>
                  <a:pt x="384478" y="1047482"/>
                </a:cubicBezTo>
                <a:cubicBezTo>
                  <a:pt x="388258" y="998624"/>
                  <a:pt x="342901" y="1002382"/>
                  <a:pt x="301324" y="1032449"/>
                </a:cubicBezTo>
                <a:cubicBezTo>
                  <a:pt x="301324" y="1032449"/>
                  <a:pt x="203050" y="983590"/>
                  <a:pt x="184151" y="897148"/>
                </a:cubicBezTo>
                <a:cubicBezTo>
                  <a:pt x="203050" y="806947"/>
                  <a:pt x="301324" y="761847"/>
                  <a:pt x="301324" y="761847"/>
                </a:cubicBezTo>
                <a:cubicBezTo>
                  <a:pt x="342901" y="791914"/>
                  <a:pt x="388258" y="795672"/>
                  <a:pt x="384478" y="743055"/>
                </a:cubicBezTo>
                <a:cubicBezTo>
                  <a:pt x="380699" y="694196"/>
                  <a:pt x="346681" y="720505"/>
                  <a:pt x="346681" y="720505"/>
                </a:cubicBezTo>
                <a:cubicBezTo>
                  <a:pt x="369359" y="724263"/>
                  <a:pt x="373139" y="761847"/>
                  <a:pt x="350461" y="765605"/>
                </a:cubicBezTo>
                <a:cubicBezTo>
                  <a:pt x="327782" y="773122"/>
                  <a:pt x="289984" y="746813"/>
                  <a:pt x="339121" y="664129"/>
                </a:cubicBezTo>
                <a:cubicBezTo>
                  <a:pt x="376919" y="592720"/>
                  <a:pt x="467633" y="588962"/>
                  <a:pt x="490312" y="588962"/>
                </a:cubicBezTo>
                <a:close/>
                <a:moveTo>
                  <a:pt x="1325960" y="498475"/>
                </a:moveTo>
                <a:cubicBezTo>
                  <a:pt x="1325960" y="498475"/>
                  <a:pt x="1333501" y="585045"/>
                  <a:pt x="1220391" y="716782"/>
                </a:cubicBezTo>
                <a:cubicBezTo>
                  <a:pt x="1220391" y="716782"/>
                  <a:pt x="1156296" y="720546"/>
                  <a:pt x="1122363" y="731838"/>
                </a:cubicBezTo>
                <a:cubicBezTo>
                  <a:pt x="1122363" y="731838"/>
                  <a:pt x="1126133" y="682907"/>
                  <a:pt x="1126133" y="637740"/>
                </a:cubicBezTo>
                <a:cubicBezTo>
                  <a:pt x="1126133" y="637740"/>
                  <a:pt x="1243013" y="513531"/>
                  <a:pt x="1325960" y="498475"/>
                </a:cubicBezTo>
                <a:close/>
                <a:moveTo>
                  <a:pt x="912314" y="498475"/>
                </a:moveTo>
                <a:cubicBezTo>
                  <a:pt x="968784" y="498475"/>
                  <a:pt x="991372" y="554979"/>
                  <a:pt x="991372" y="554979"/>
                </a:cubicBezTo>
                <a:cubicBezTo>
                  <a:pt x="991372" y="554979"/>
                  <a:pt x="1108076" y="592649"/>
                  <a:pt x="1055371" y="720725"/>
                </a:cubicBezTo>
                <a:cubicBezTo>
                  <a:pt x="1055371" y="720725"/>
                  <a:pt x="987607" y="683056"/>
                  <a:pt x="912314" y="683056"/>
                </a:cubicBezTo>
                <a:cubicBezTo>
                  <a:pt x="833257" y="683056"/>
                  <a:pt x="765493" y="720725"/>
                  <a:pt x="765493" y="720725"/>
                </a:cubicBezTo>
                <a:cubicBezTo>
                  <a:pt x="712788" y="592649"/>
                  <a:pt x="833257" y="554979"/>
                  <a:pt x="833257" y="554979"/>
                </a:cubicBezTo>
                <a:cubicBezTo>
                  <a:pt x="833257" y="554979"/>
                  <a:pt x="852080" y="498475"/>
                  <a:pt x="912314" y="498475"/>
                </a:cubicBezTo>
                <a:close/>
                <a:moveTo>
                  <a:pt x="493317" y="498475"/>
                </a:moveTo>
                <a:cubicBezTo>
                  <a:pt x="576264" y="513531"/>
                  <a:pt x="693144" y="637740"/>
                  <a:pt x="693144" y="637740"/>
                </a:cubicBezTo>
                <a:cubicBezTo>
                  <a:pt x="693144" y="682907"/>
                  <a:pt x="696914" y="731838"/>
                  <a:pt x="696914" y="731838"/>
                </a:cubicBezTo>
                <a:cubicBezTo>
                  <a:pt x="662981" y="720546"/>
                  <a:pt x="598886" y="716782"/>
                  <a:pt x="598886" y="716782"/>
                </a:cubicBezTo>
                <a:cubicBezTo>
                  <a:pt x="485776" y="585045"/>
                  <a:pt x="493317" y="498475"/>
                  <a:pt x="493317" y="498475"/>
                </a:cubicBezTo>
                <a:close/>
                <a:moveTo>
                  <a:pt x="911522" y="222250"/>
                </a:moveTo>
                <a:cubicBezTo>
                  <a:pt x="1005695" y="222250"/>
                  <a:pt x="1050899" y="320230"/>
                  <a:pt x="1050899" y="320230"/>
                </a:cubicBezTo>
                <a:cubicBezTo>
                  <a:pt x="1039598" y="331535"/>
                  <a:pt x="1016996" y="361683"/>
                  <a:pt x="1032064" y="391831"/>
                </a:cubicBezTo>
                <a:cubicBezTo>
                  <a:pt x="1047132" y="421978"/>
                  <a:pt x="1084801" y="384294"/>
                  <a:pt x="1084801" y="384294"/>
                </a:cubicBezTo>
                <a:cubicBezTo>
                  <a:pt x="1084801" y="384294"/>
                  <a:pt x="1039598" y="406905"/>
                  <a:pt x="1039598" y="365452"/>
                </a:cubicBezTo>
                <a:cubicBezTo>
                  <a:pt x="1043365" y="323998"/>
                  <a:pt x="1111170" y="312693"/>
                  <a:pt x="1175208" y="369220"/>
                </a:cubicBezTo>
                <a:cubicBezTo>
                  <a:pt x="1239246" y="425747"/>
                  <a:pt x="1243013" y="512421"/>
                  <a:pt x="1243013" y="512421"/>
                </a:cubicBezTo>
                <a:cubicBezTo>
                  <a:pt x="1201577" y="542569"/>
                  <a:pt x="1122471" y="625475"/>
                  <a:pt x="1122471" y="625475"/>
                </a:cubicBezTo>
                <a:cubicBezTo>
                  <a:pt x="1122471" y="625475"/>
                  <a:pt x="1107403" y="553874"/>
                  <a:pt x="1024530" y="523727"/>
                </a:cubicBezTo>
                <a:cubicBezTo>
                  <a:pt x="1024530" y="523727"/>
                  <a:pt x="975560" y="433284"/>
                  <a:pt x="911522" y="433284"/>
                </a:cubicBezTo>
                <a:cubicBezTo>
                  <a:pt x="843717" y="433284"/>
                  <a:pt x="794746" y="523727"/>
                  <a:pt x="794746" y="523727"/>
                </a:cubicBezTo>
                <a:cubicBezTo>
                  <a:pt x="715641" y="553874"/>
                  <a:pt x="696806" y="625475"/>
                  <a:pt x="696806" y="625475"/>
                </a:cubicBezTo>
                <a:cubicBezTo>
                  <a:pt x="696806" y="625475"/>
                  <a:pt x="617700" y="542569"/>
                  <a:pt x="576263" y="512421"/>
                </a:cubicBezTo>
                <a:cubicBezTo>
                  <a:pt x="576263" y="512421"/>
                  <a:pt x="580030" y="425747"/>
                  <a:pt x="644068" y="369220"/>
                </a:cubicBezTo>
                <a:cubicBezTo>
                  <a:pt x="708107" y="312693"/>
                  <a:pt x="775912" y="323998"/>
                  <a:pt x="779679" y="365452"/>
                </a:cubicBezTo>
                <a:cubicBezTo>
                  <a:pt x="779679" y="406905"/>
                  <a:pt x="734475" y="384294"/>
                  <a:pt x="734475" y="384294"/>
                </a:cubicBezTo>
                <a:cubicBezTo>
                  <a:pt x="734475" y="384294"/>
                  <a:pt x="772145" y="421978"/>
                  <a:pt x="787213" y="391831"/>
                </a:cubicBezTo>
                <a:cubicBezTo>
                  <a:pt x="802280" y="361683"/>
                  <a:pt x="779679" y="331535"/>
                  <a:pt x="768378" y="320230"/>
                </a:cubicBezTo>
                <a:cubicBezTo>
                  <a:pt x="768378" y="320230"/>
                  <a:pt x="813581" y="222250"/>
                  <a:pt x="911522" y="222250"/>
                </a:cubicBezTo>
                <a:close/>
                <a:moveTo>
                  <a:pt x="907753" y="185737"/>
                </a:moveTo>
                <a:cubicBezTo>
                  <a:pt x="809738" y="204557"/>
                  <a:pt x="741881" y="294895"/>
                  <a:pt x="741881" y="294895"/>
                </a:cubicBezTo>
                <a:cubicBezTo>
                  <a:pt x="568468" y="328771"/>
                  <a:pt x="523231" y="490625"/>
                  <a:pt x="523231" y="490625"/>
                </a:cubicBezTo>
                <a:cubicBezTo>
                  <a:pt x="485532" y="483097"/>
                  <a:pt x="474223" y="498153"/>
                  <a:pt x="474223" y="498153"/>
                </a:cubicBezTo>
                <a:cubicBezTo>
                  <a:pt x="474223" y="498153"/>
                  <a:pt x="474223" y="505681"/>
                  <a:pt x="470453" y="539558"/>
                </a:cubicBezTo>
                <a:cubicBezTo>
                  <a:pt x="470453" y="539558"/>
                  <a:pt x="312120" y="558378"/>
                  <a:pt x="259342" y="742816"/>
                </a:cubicBezTo>
                <a:cubicBezTo>
                  <a:pt x="259342" y="742816"/>
                  <a:pt x="176406" y="787985"/>
                  <a:pt x="134938" y="900906"/>
                </a:cubicBezTo>
                <a:cubicBezTo>
                  <a:pt x="176406" y="1013828"/>
                  <a:pt x="259342" y="1058996"/>
                  <a:pt x="259342" y="1058996"/>
                </a:cubicBezTo>
                <a:cubicBezTo>
                  <a:pt x="312120" y="1243434"/>
                  <a:pt x="470453" y="1262255"/>
                  <a:pt x="470453" y="1262255"/>
                </a:cubicBezTo>
                <a:cubicBezTo>
                  <a:pt x="474223" y="1296131"/>
                  <a:pt x="474223" y="1303659"/>
                  <a:pt x="474223" y="1303659"/>
                </a:cubicBezTo>
                <a:cubicBezTo>
                  <a:pt x="474223" y="1303659"/>
                  <a:pt x="485532" y="1318715"/>
                  <a:pt x="523231" y="1311187"/>
                </a:cubicBezTo>
                <a:cubicBezTo>
                  <a:pt x="523231" y="1311187"/>
                  <a:pt x="568468" y="1473041"/>
                  <a:pt x="741881" y="1510682"/>
                </a:cubicBezTo>
                <a:cubicBezTo>
                  <a:pt x="741881" y="1510682"/>
                  <a:pt x="809738" y="1597255"/>
                  <a:pt x="907753" y="1616075"/>
                </a:cubicBezTo>
                <a:cubicBezTo>
                  <a:pt x="1009539" y="1597255"/>
                  <a:pt x="1077396" y="1510682"/>
                  <a:pt x="1077396" y="1510682"/>
                </a:cubicBezTo>
                <a:cubicBezTo>
                  <a:pt x="1250808" y="1473041"/>
                  <a:pt x="1296046" y="1311187"/>
                  <a:pt x="1296046" y="1311187"/>
                </a:cubicBezTo>
                <a:cubicBezTo>
                  <a:pt x="1333744" y="1318715"/>
                  <a:pt x="1345053" y="1303659"/>
                  <a:pt x="1345053" y="1303659"/>
                </a:cubicBezTo>
                <a:cubicBezTo>
                  <a:pt x="1345053" y="1303659"/>
                  <a:pt x="1345053" y="1296131"/>
                  <a:pt x="1348823" y="1262255"/>
                </a:cubicBezTo>
                <a:cubicBezTo>
                  <a:pt x="1348823" y="1262255"/>
                  <a:pt x="1503386" y="1243434"/>
                  <a:pt x="1559934" y="1058996"/>
                </a:cubicBezTo>
                <a:cubicBezTo>
                  <a:pt x="1559934" y="1058996"/>
                  <a:pt x="1642870" y="1013828"/>
                  <a:pt x="1684338" y="900906"/>
                </a:cubicBezTo>
                <a:cubicBezTo>
                  <a:pt x="1642870" y="787985"/>
                  <a:pt x="1559934" y="742816"/>
                  <a:pt x="1559934" y="742816"/>
                </a:cubicBezTo>
                <a:cubicBezTo>
                  <a:pt x="1503386" y="558378"/>
                  <a:pt x="1348823" y="539558"/>
                  <a:pt x="1348823" y="539558"/>
                </a:cubicBezTo>
                <a:cubicBezTo>
                  <a:pt x="1345053" y="505681"/>
                  <a:pt x="1345053" y="498153"/>
                  <a:pt x="1345053" y="498153"/>
                </a:cubicBezTo>
                <a:cubicBezTo>
                  <a:pt x="1345053" y="498153"/>
                  <a:pt x="1333744" y="483097"/>
                  <a:pt x="1296046" y="490625"/>
                </a:cubicBezTo>
                <a:cubicBezTo>
                  <a:pt x="1296046" y="490625"/>
                  <a:pt x="1250808" y="328771"/>
                  <a:pt x="1077396" y="294895"/>
                </a:cubicBezTo>
                <a:cubicBezTo>
                  <a:pt x="1077396" y="294895"/>
                  <a:pt x="1009539" y="204557"/>
                  <a:pt x="907753" y="185737"/>
                </a:cubicBezTo>
                <a:close/>
                <a:moveTo>
                  <a:pt x="907754" y="0"/>
                </a:moveTo>
                <a:cubicBezTo>
                  <a:pt x="941654" y="33914"/>
                  <a:pt x="1024519" y="97974"/>
                  <a:pt x="1073485" y="120584"/>
                </a:cubicBezTo>
                <a:cubicBezTo>
                  <a:pt x="1122451" y="146962"/>
                  <a:pt x="1242983" y="207253"/>
                  <a:pt x="1303249" y="290155"/>
                </a:cubicBezTo>
                <a:cubicBezTo>
                  <a:pt x="1367281" y="373056"/>
                  <a:pt x="1352215" y="478567"/>
                  <a:pt x="1352215" y="478567"/>
                </a:cubicBezTo>
                <a:cubicBezTo>
                  <a:pt x="1352215" y="478567"/>
                  <a:pt x="1551845" y="489872"/>
                  <a:pt x="1646011" y="636833"/>
                </a:cubicBezTo>
                <a:cubicBezTo>
                  <a:pt x="1743943" y="780026"/>
                  <a:pt x="1762776" y="855391"/>
                  <a:pt x="1819275" y="900610"/>
                </a:cubicBezTo>
                <a:cubicBezTo>
                  <a:pt x="1762776" y="945829"/>
                  <a:pt x="1743943" y="1021194"/>
                  <a:pt x="1646011" y="1164387"/>
                </a:cubicBezTo>
                <a:cubicBezTo>
                  <a:pt x="1551845" y="1311348"/>
                  <a:pt x="1352215" y="1322653"/>
                  <a:pt x="1352215" y="1322653"/>
                </a:cubicBezTo>
                <a:cubicBezTo>
                  <a:pt x="1352215" y="1322653"/>
                  <a:pt x="1367281" y="1428164"/>
                  <a:pt x="1303249" y="1511065"/>
                </a:cubicBezTo>
                <a:cubicBezTo>
                  <a:pt x="1242983" y="1597735"/>
                  <a:pt x="1122451" y="1654259"/>
                  <a:pt x="1073485" y="1680636"/>
                </a:cubicBezTo>
                <a:cubicBezTo>
                  <a:pt x="1024519" y="1703246"/>
                  <a:pt x="941654" y="1767306"/>
                  <a:pt x="907754" y="1804988"/>
                </a:cubicBezTo>
                <a:cubicBezTo>
                  <a:pt x="877621" y="1767306"/>
                  <a:pt x="794756" y="1703246"/>
                  <a:pt x="745790" y="1680636"/>
                </a:cubicBezTo>
                <a:cubicBezTo>
                  <a:pt x="696824" y="1654259"/>
                  <a:pt x="576292" y="1597735"/>
                  <a:pt x="512260" y="1511065"/>
                </a:cubicBezTo>
                <a:cubicBezTo>
                  <a:pt x="451994" y="1428164"/>
                  <a:pt x="467060" y="1322653"/>
                  <a:pt x="467060" y="1322653"/>
                </a:cubicBezTo>
                <a:cubicBezTo>
                  <a:pt x="467060" y="1322653"/>
                  <a:pt x="267430" y="1311348"/>
                  <a:pt x="169498" y="1164387"/>
                </a:cubicBezTo>
                <a:cubicBezTo>
                  <a:pt x="75332" y="1021194"/>
                  <a:pt x="56499" y="945829"/>
                  <a:pt x="0" y="900610"/>
                </a:cubicBezTo>
                <a:cubicBezTo>
                  <a:pt x="56499" y="855391"/>
                  <a:pt x="75332" y="780026"/>
                  <a:pt x="169498" y="636833"/>
                </a:cubicBezTo>
                <a:cubicBezTo>
                  <a:pt x="267430" y="489872"/>
                  <a:pt x="467060" y="478567"/>
                  <a:pt x="467060" y="478567"/>
                </a:cubicBezTo>
                <a:cubicBezTo>
                  <a:pt x="467060" y="478567"/>
                  <a:pt x="451994" y="373056"/>
                  <a:pt x="512260" y="290155"/>
                </a:cubicBezTo>
                <a:cubicBezTo>
                  <a:pt x="576292" y="207253"/>
                  <a:pt x="696824" y="146962"/>
                  <a:pt x="745790" y="120584"/>
                </a:cubicBezTo>
                <a:cubicBezTo>
                  <a:pt x="794756" y="97974"/>
                  <a:pt x="877621" y="33914"/>
                  <a:pt x="907754" y="0"/>
                </a:cubicBezTo>
                <a:close/>
              </a:path>
            </a:pathLst>
          </a:custGeom>
          <a:noFill/>
          <a:ln>
            <a:solidFill>
              <a:srgbClr val="C7A787"/>
            </a:solidFill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1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BA5B1-E9C0-0997-C0D9-1A38D4E55F03}"/>
              </a:ext>
            </a:extLst>
          </p:cNvPr>
          <p:cNvSpPr txBox="1"/>
          <p:nvPr/>
        </p:nvSpPr>
        <p:spPr>
          <a:xfrm>
            <a:off x="4572167" y="153180"/>
            <a:ext cx="6096000" cy="83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1">
                <a:solidFill>
                  <a:schemeClr val="accent4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Bố cục</a:t>
            </a:r>
            <a:endParaRPr lang="en-US" sz="2800" b="1" i="1">
              <a:solidFill>
                <a:schemeClr val="accent4">
                  <a:lumMod val="7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DEB3A8-A7C5-C74C-F12A-0727E78EEFAF}"/>
              </a:ext>
            </a:extLst>
          </p:cNvPr>
          <p:cNvSpPr txBox="1"/>
          <p:nvPr/>
        </p:nvSpPr>
        <p:spPr>
          <a:xfrm>
            <a:off x="1442510" y="1505804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7E6E7-002E-992F-8400-E685491857CE}"/>
              </a:ext>
            </a:extLst>
          </p:cNvPr>
          <p:cNvSpPr txBox="1"/>
          <p:nvPr/>
        </p:nvSpPr>
        <p:spPr>
          <a:xfrm>
            <a:off x="4846099" y="1440581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7C7DB6-C876-A8FD-C129-9D7DEC5C8448}"/>
              </a:ext>
            </a:extLst>
          </p:cNvPr>
          <p:cNvSpPr txBox="1"/>
          <p:nvPr/>
        </p:nvSpPr>
        <p:spPr>
          <a:xfrm>
            <a:off x="8663828" y="1505804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64581-9125-E65F-85C1-A6539D87D053}"/>
              </a:ext>
            </a:extLst>
          </p:cNvPr>
          <p:cNvSpPr txBox="1"/>
          <p:nvPr/>
        </p:nvSpPr>
        <p:spPr>
          <a:xfrm>
            <a:off x="777517" y="3542747"/>
            <a:ext cx="23490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 đầu đến “…chẳng hỏi một lời”: </a:t>
            </a:r>
            <a:r>
              <a:rPr lang="en-US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Bối cảnh diễn ra cuộc yết kiến vua</a:t>
            </a:r>
            <a:endParaRPr lang="en-US" sz="32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EA15D4-FB77-44B6-BB78-B68C6872DAF9}"/>
              </a:ext>
            </a:extLst>
          </p:cNvPr>
          <p:cNvSpPr txBox="1"/>
          <p:nvPr/>
        </p:nvSpPr>
        <p:spPr>
          <a:xfrm>
            <a:off x="4337708" y="3499179"/>
            <a:ext cx="219015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Tiếp đến “…thưởng cho em ta một quả”: </a:t>
            </a:r>
            <a:r>
              <a:rPr lang="en-US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Cuộc yết kiến vua Thiệu Bảo của Trần Quốc Toản</a:t>
            </a:r>
            <a:endParaRPr lang="en-US" sz="32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7AAE1A-5D7A-4C13-AD48-EEA1598109C8}"/>
              </a:ext>
            </a:extLst>
          </p:cNvPr>
          <p:cNvSpPr txBox="1"/>
          <p:nvPr/>
        </p:nvSpPr>
        <p:spPr>
          <a:xfrm>
            <a:off x="8405079" y="3594190"/>
            <a:ext cx="18979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Còn lại: </a:t>
            </a:r>
            <a:r>
              <a:rPr lang="en-US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 động của Trần Quốc Toản sau khi được vua ban cam quý</a:t>
            </a:r>
            <a:endParaRPr lang="en-US" b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77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3" grpId="0"/>
      <p:bldP spid="4" grpId="0"/>
      <p:bldP spid="5" grpId="0"/>
      <p:bldP spid="6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>
            <a:extLst>
              <a:ext uri="{FF2B5EF4-FFF2-40B4-BE49-F238E27FC236}">
                <a16:creationId xmlns:a16="http://schemas.microsoft.com/office/drawing/2014/main" id="{3195208F-9029-4355-A9E2-71E6B48F1441}"/>
              </a:ext>
            </a:extLst>
          </p:cNvPr>
          <p:cNvGrpSpPr/>
          <p:nvPr/>
        </p:nvGrpSpPr>
        <p:grpSpPr>
          <a:xfrm>
            <a:off x="1006960" y="878935"/>
            <a:ext cx="10178081" cy="4940673"/>
            <a:chOff x="1006960" y="878935"/>
            <a:chExt cx="10178081" cy="4940673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6BA78A94-727D-4301-BC38-A72344C1C3BB}"/>
                </a:ext>
              </a:extLst>
            </p:cNvPr>
            <p:cNvGrpSpPr/>
            <p:nvPr/>
          </p:nvGrpSpPr>
          <p:grpSpPr>
            <a:xfrm>
              <a:off x="1006960" y="878935"/>
              <a:ext cx="10178081" cy="4940673"/>
              <a:chOff x="1006960" y="878935"/>
              <a:chExt cx="10178081" cy="4940673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224E8A3E-EC64-4F5A-A5FC-0CA3600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6960" y="878935"/>
                <a:ext cx="10178081" cy="494067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FFA8BD1C-8A27-4A17-BC2B-C244F4DB5C32}"/>
                  </a:ext>
                </a:extLst>
              </p:cNvPr>
              <p:cNvSpPr/>
              <p:nvPr/>
            </p:nvSpPr>
            <p:spPr>
              <a:xfrm>
                <a:off x="1313543" y="1172030"/>
                <a:ext cx="9564915" cy="43724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C30BF81-6E38-48C7-82CC-1A2FCDF94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1263" y="3745279"/>
              <a:ext cx="4295642" cy="18213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C5AF70-201D-4F78-8F30-A2DD6BEB1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6656" y="4976486"/>
              <a:ext cx="6453422" cy="565247"/>
            </a:xfrm>
            <a:prstGeom prst="rect">
              <a:avLst/>
            </a:prstGeom>
          </p:spPr>
        </p:pic>
        <p:pic>
          <p:nvPicPr>
            <p:cNvPr id="34" name="22">
              <a:extLst>
                <a:ext uri="{FF2B5EF4-FFF2-40B4-BE49-F238E27FC236}">
                  <a16:creationId xmlns:a16="http://schemas.microsoft.com/office/drawing/2014/main" id="{395F701E-24A3-4057-A1DF-1445DCFA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1278726" y="1214315"/>
              <a:ext cx="2241395" cy="2186065"/>
            </a:xfrm>
            <a:prstGeom prst="rect">
              <a:avLst/>
            </a:prstGeom>
          </p:spPr>
        </p:pic>
        <p:pic>
          <p:nvPicPr>
            <p:cNvPr id="36" name="11">
              <a:extLst>
                <a:ext uri="{FF2B5EF4-FFF2-40B4-BE49-F238E27FC236}">
                  <a16:creationId xmlns:a16="http://schemas.microsoft.com/office/drawing/2014/main" id="{38BE4AE0-FF89-4F54-92B8-CD93CB574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 flipV="1">
              <a:off x="9206920" y="3642652"/>
              <a:ext cx="1665404" cy="1902643"/>
            </a:xfrm>
            <a:prstGeom prst="rect">
              <a:avLst/>
            </a:prstGeom>
          </p:spPr>
        </p:pic>
      </p:grpSp>
      <p:pic>
        <p:nvPicPr>
          <p:cNvPr id="52" name="PA_图片 26">
            <a:extLst>
              <a:ext uri="{FF2B5EF4-FFF2-40B4-BE49-F238E27FC236}">
                <a16:creationId xmlns:a16="http://schemas.microsoft.com/office/drawing/2014/main" id="{F39001F4-AC1E-44F4-AC82-0755C47F145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971740" y="603799"/>
            <a:ext cx="627362" cy="550091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BF00C56-BB0C-421D-BCBA-1EC09D2EE8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439" y="603799"/>
            <a:ext cx="627362" cy="5500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CD3A88-D6CF-8368-9EED-47C90E7DAF9D}"/>
              </a:ext>
            </a:extLst>
          </p:cNvPr>
          <p:cNvSpPr txBox="1"/>
          <p:nvPr/>
        </p:nvSpPr>
        <p:spPr>
          <a:xfrm flipH="1">
            <a:off x="2088209" y="2638668"/>
            <a:ext cx="8642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8C7B70">
                    <a:lumMod val="50000"/>
                  </a:srgbClr>
                </a:solidFill>
                <a:effectLst/>
                <a:uLnTx/>
                <a:uFillTx/>
                <a:latin typeface="#9Slide04 SFU Fenice" panose="00000400000000000000" pitchFamily="2" charset="0"/>
                <a:ea typeface="幼圆"/>
                <a:cs typeface="+mn-cs"/>
              </a:rPr>
              <a:t>I</a:t>
            </a:r>
            <a:r>
              <a:rPr lang="en-US" sz="6600">
                <a:solidFill>
                  <a:srgbClr val="8C7B70">
                    <a:lumMod val="50000"/>
                  </a:srgbClr>
                </a:solidFill>
                <a:latin typeface="#9Slide04 SFU Fenice" panose="00000400000000000000" pitchFamily="2" charset="0"/>
                <a:ea typeface="幼圆"/>
              </a:rPr>
              <a:t>I. Tìm hiểu chi tiết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8C7B70">
                  <a:lumMod val="50000"/>
                </a:srgbClr>
              </a:solidFill>
              <a:effectLst/>
              <a:uLnTx/>
              <a:uFillTx/>
              <a:latin typeface="#9Slide04 SFU Fenice" panose="00000400000000000000" pitchFamily="2" charset="0"/>
              <a:ea typeface="幼圆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1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8082 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6123" y="-14790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721755" y="-14790"/>
            <a:ext cx="1177664" cy="1207244"/>
          </a:xfrm>
          <a:prstGeom prst="rect">
            <a:avLst/>
          </a:prstGeom>
        </p:spPr>
      </p:pic>
      <p:pic>
        <p:nvPicPr>
          <p:cNvPr id="12" name="图片 11" descr="3b306b9bf30f4ebe235cea652718e5a6">
            <a:extLst>
              <a:ext uri="{FF2B5EF4-FFF2-40B4-BE49-F238E27FC236}">
                <a16:creationId xmlns:a16="http://schemas.microsoft.com/office/drawing/2014/main" id="{07D5E991-9A34-497B-B361-301D4684F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624" y="3253968"/>
            <a:ext cx="2731036" cy="1744692"/>
          </a:xfrm>
          <a:prstGeom prst="rect">
            <a:avLst/>
          </a:prstGeom>
        </p:spPr>
      </p:pic>
      <p:sp>
        <p:nvSpPr>
          <p:cNvPr id="13" name="任意多边形 61">
            <a:extLst>
              <a:ext uri="{FF2B5EF4-FFF2-40B4-BE49-F238E27FC236}">
                <a16:creationId xmlns:a16="http://schemas.microsoft.com/office/drawing/2014/main" id="{3220FCB1-9A0A-4F44-9894-2E573867D5A2}"/>
              </a:ext>
            </a:extLst>
          </p:cNvPr>
          <p:cNvSpPr/>
          <p:nvPr/>
        </p:nvSpPr>
        <p:spPr bwMode="auto">
          <a:xfrm rot="16200000" flipV="1">
            <a:off x="5989126" y="1907831"/>
            <a:ext cx="470031" cy="503036"/>
          </a:xfrm>
          <a:custGeom>
            <a:avLst/>
            <a:gdLst>
              <a:gd name="connsiteX0" fmla="*/ 696806 w 1819275"/>
              <a:gd name="connsiteY0" fmla="*/ 1179512 h 1804988"/>
              <a:gd name="connsiteX1" fmla="*/ 794746 w 1819275"/>
              <a:gd name="connsiteY1" fmla="*/ 1277492 h 1804988"/>
              <a:gd name="connsiteX2" fmla="*/ 911522 w 1819275"/>
              <a:gd name="connsiteY2" fmla="*/ 1367935 h 1804988"/>
              <a:gd name="connsiteX3" fmla="*/ 1024530 w 1819275"/>
              <a:gd name="connsiteY3" fmla="*/ 1277492 h 1804988"/>
              <a:gd name="connsiteX4" fmla="*/ 1122471 w 1819275"/>
              <a:gd name="connsiteY4" fmla="*/ 1179512 h 1804988"/>
              <a:gd name="connsiteX5" fmla="*/ 1243013 w 1819275"/>
              <a:gd name="connsiteY5" fmla="*/ 1288798 h 1804988"/>
              <a:gd name="connsiteX6" fmla="*/ 1175208 w 1819275"/>
              <a:gd name="connsiteY6" fmla="*/ 1431999 h 1804988"/>
              <a:gd name="connsiteX7" fmla="*/ 1039598 w 1819275"/>
              <a:gd name="connsiteY7" fmla="*/ 1435767 h 1804988"/>
              <a:gd name="connsiteX8" fmla="*/ 1084801 w 1819275"/>
              <a:gd name="connsiteY8" fmla="*/ 1416925 h 1804988"/>
              <a:gd name="connsiteX9" fmla="*/ 1032064 w 1819275"/>
              <a:gd name="connsiteY9" fmla="*/ 1409388 h 1804988"/>
              <a:gd name="connsiteX10" fmla="*/ 1050899 w 1819275"/>
              <a:gd name="connsiteY10" fmla="*/ 1480989 h 1804988"/>
              <a:gd name="connsiteX11" fmla="*/ 911522 w 1819275"/>
              <a:gd name="connsiteY11" fmla="*/ 1582737 h 1804988"/>
              <a:gd name="connsiteX12" fmla="*/ 768378 w 1819275"/>
              <a:gd name="connsiteY12" fmla="*/ 1480989 h 1804988"/>
              <a:gd name="connsiteX13" fmla="*/ 787213 w 1819275"/>
              <a:gd name="connsiteY13" fmla="*/ 1409388 h 1804988"/>
              <a:gd name="connsiteX14" fmla="*/ 734475 w 1819275"/>
              <a:gd name="connsiteY14" fmla="*/ 1416925 h 1804988"/>
              <a:gd name="connsiteX15" fmla="*/ 779679 w 1819275"/>
              <a:gd name="connsiteY15" fmla="*/ 1435767 h 1804988"/>
              <a:gd name="connsiteX16" fmla="*/ 644068 w 1819275"/>
              <a:gd name="connsiteY16" fmla="*/ 1431999 h 1804988"/>
              <a:gd name="connsiteX17" fmla="*/ 576263 w 1819275"/>
              <a:gd name="connsiteY17" fmla="*/ 1288798 h 1804988"/>
              <a:gd name="connsiteX18" fmla="*/ 696806 w 1819275"/>
              <a:gd name="connsiteY18" fmla="*/ 1179512 h 1804988"/>
              <a:gd name="connsiteX19" fmla="*/ 765493 w 1819275"/>
              <a:gd name="connsiteY19" fmla="*/ 1081087 h 1804988"/>
              <a:gd name="connsiteX20" fmla="*/ 912314 w 1819275"/>
              <a:gd name="connsiteY20" fmla="*/ 1118757 h 1804988"/>
              <a:gd name="connsiteX21" fmla="*/ 1055371 w 1819275"/>
              <a:gd name="connsiteY21" fmla="*/ 1081087 h 1804988"/>
              <a:gd name="connsiteX22" fmla="*/ 991372 w 1819275"/>
              <a:gd name="connsiteY22" fmla="*/ 1246833 h 1804988"/>
              <a:gd name="connsiteX23" fmla="*/ 912314 w 1819275"/>
              <a:gd name="connsiteY23" fmla="*/ 1303337 h 1804988"/>
              <a:gd name="connsiteX24" fmla="*/ 833257 w 1819275"/>
              <a:gd name="connsiteY24" fmla="*/ 1246833 h 1804988"/>
              <a:gd name="connsiteX25" fmla="*/ 765493 w 1819275"/>
              <a:gd name="connsiteY25" fmla="*/ 1081087 h 1804988"/>
              <a:gd name="connsiteX26" fmla="*/ 1122363 w 1819275"/>
              <a:gd name="connsiteY26" fmla="*/ 1069975 h 1804988"/>
              <a:gd name="connsiteX27" fmla="*/ 1220391 w 1819275"/>
              <a:gd name="connsiteY27" fmla="*/ 1085031 h 1804988"/>
              <a:gd name="connsiteX28" fmla="*/ 1325960 w 1819275"/>
              <a:gd name="connsiteY28" fmla="*/ 1303338 h 1804988"/>
              <a:gd name="connsiteX29" fmla="*/ 1126133 w 1819275"/>
              <a:gd name="connsiteY29" fmla="*/ 1164073 h 1804988"/>
              <a:gd name="connsiteX30" fmla="*/ 1122363 w 1819275"/>
              <a:gd name="connsiteY30" fmla="*/ 1069975 h 1804988"/>
              <a:gd name="connsiteX31" fmla="*/ 696914 w 1819275"/>
              <a:gd name="connsiteY31" fmla="*/ 1069975 h 1804988"/>
              <a:gd name="connsiteX32" fmla="*/ 693144 w 1819275"/>
              <a:gd name="connsiteY32" fmla="*/ 1164073 h 1804988"/>
              <a:gd name="connsiteX33" fmla="*/ 493317 w 1819275"/>
              <a:gd name="connsiteY33" fmla="*/ 1303338 h 1804988"/>
              <a:gd name="connsiteX34" fmla="*/ 598886 w 1819275"/>
              <a:gd name="connsiteY34" fmla="*/ 1085031 h 1804988"/>
              <a:gd name="connsiteX35" fmla="*/ 696914 w 1819275"/>
              <a:gd name="connsiteY35" fmla="*/ 1069975 h 1804988"/>
              <a:gd name="connsiteX36" fmla="*/ 1164680 w 1819275"/>
              <a:gd name="connsiteY36" fmla="*/ 754062 h 1804988"/>
              <a:gd name="connsiteX37" fmla="*/ 1255245 w 1819275"/>
              <a:gd name="connsiteY37" fmla="*/ 825610 h 1804988"/>
              <a:gd name="connsiteX38" fmla="*/ 1338264 w 1819275"/>
              <a:gd name="connsiteY38" fmla="*/ 897159 h 1804988"/>
              <a:gd name="connsiteX39" fmla="*/ 1255245 w 1819275"/>
              <a:gd name="connsiteY39" fmla="*/ 964941 h 1804988"/>
              <a:gd name="connsiteX40" fmla="*/ 1108076 w 1819275"/>
              <a:gd name="connsiteY40" fmla="*/ 1025192 h 1804988"/>
              <a:gd name="connsiteX41" fmla="*/ 1157132 w 1819275"/>
              <a:gd name="connsiteY41" fmla="*/ 897159 h 1804988"/>
              <a:gd name="connsiteX42" fmla="*/ 1108076 w 1819275"/>
              <a:gd name="connsiteY42" fmla="*/ 765359 h 1804988"/>
              <a:gd name="connsiteX43" fmla="*/ 1164680 w 1819275"/>
              <a:gd name="connsiteY43" fmla="*/ 754062 h 1804988"/>
              <a:gd name="connsiteX44" fmla="*/ 655945 w 1819275"/>
              <a:gd name="connsiteY44" fmla="*/ 754062 h 1804988"/>
              <a:gd name="connsiteX45" fmla="*/ 712788 w 1819275"/>
              <a:gd name="connsiteY45" fmla="*/ 765359 h 1804988"/>
              <a:gd name="connsiteX46" fmla="*/ 667314 w 1819275"/>
              <a:gd name="connsiteY46" fmla="*/ 897159 h 1804988"/>
              <a:gd name="connsiteX47" fmla="*/ 712788 w 1819275"/>
              <a:gd name="connsiteY47" fmla="*/ 1025192 h 1804988"/>
              <a:gd name="connsiteX48" fmla="*/ 564997 w 1819275"/>
              <a:gd name="connsiteY48" fmla="*/ 964941 h 1804988"/>
              <a:gd name="connsiteX49" fmla="*/ 477838 w 1819275"/>
              <a:gd name="connsiteY49" fmla="*/ 897159 h 1804988"/>
              <a:gd name="connsiteX50" fmla="*/ 564997 w 1819275"/>
              <a:gd name="connsiteY50" fmla="*/ 825610 h 1804988"/>
              <a:gd name="connsiteX51" fmla="*/ 655945 w 1819275"/>
              <a:gd name="connsiteY51" fmla="*/ 754062 h 1804988"/>
              <a:gd name="connsiteX52" fmla="*/ 908051 w 1819275"/>
              <a:gd name="connsiteY52" fmla="*/ 715962 h 1804988"/>
              <a:gd name="connsiteX53" fmla="*/ 1089026 w 1819275"/>
              <a:gd name="connsiteY53" fmla="*/ 896937 h 1804988"/>
              <a:gd name="connsiteX54" fmla="*/ 908051 w 1819275"/>
              <a:gd name="connsiteY54" fmla="*/ 1077912 h 1804988"/>
              <a:gd name="connsiteX55" fmla="*/ 727076 w 1819275"/>
              <a:gd name="connsiteY55" fmla="*/ 896937 h 1804988"/>
              <a:gd name="connsiteX56" fmla="*/ 908051 w 1819275"/>
              <a:gd name="connsiteY56" fmla="*/ 715962 h 1804988"/>
              <a:gd name="connsiteX57" fmla="*/ 1329427 w 1819275"/>
              <a:gd name="connsiteY57" fmla="*/ 588962 h 1804988"/>
              <a:gd name="connsiteX58" fmla="*/ 1480390 w 1819275"/>
              <a:gd name="connsiteY58" fmla="*/ 664129 h 1804988"/>
              <a:gd name="connsiteX59" fmla="*/ 1469068 w 1819275"/>
              <a:gd name="connsiteY59" fmla="*/ 765605 h 1804988"/>
              <a:gd name="connsiteX60" fmla="*/ 1472842 w 1819275"/>
              <a:gd name="connsiteY60" fmla="*/ 720505 h 1804988"/>
              <a:gd name="connsiteX61" fmla="*/ 1435101 w 1819275"/>
              <a:gd name="connsiteY61" fmla="*/ 743055 h 1804988"/>
              <a:gd name="connsiteX62" fmla="*/ 1518130 w 1819275"/>
              <a:gd name="connsiteY62" fmla="*/ 761847 h 1804988"/>
              <a:gd name="connsiteX63" fmla="*/ 1635126 w 1819275"/>
              <a:gd name="connsiteY63" fmla="*/ 897148 h 1804988"/>
              <a:gd name="connsiteX64" fmla="*/ 1518130 w 1819275"/>
              <a:gd name="connsiteY64" fmla="*/ 1032449 h 1804988"/>
              <a:gd name="connsiteX65" fmla="*/ 1435101 w 1819275"/>
              <a:gd name="connsiteY65" fmla="*/ 1047482 h 1804988"/>
              <a:gd name="connsiteX66" fmla="*/ 1472842 w 1819275"/>
              <a:gd name="connsiteY66" fmla="*/ 1073791 h 1804988"/>
              <a:gd name="connsiteX67" fmla="*/ 1469068 w 1819275"/>
              <a:gd name="connsiteY67" fmla="*/ 1024932 h 1804988"/>
              <a:gd name="connsiteX68" fmla="*/ 1480390 w 1819275"/>
              <a:gd name="connsiteY68" fmla="*/ 1126408 h 1804988"/>
              <a:gd name="connsiteX69" fmla="*/ 1325653 w 1819275"/>
              <a:gd name="connsiteY69" fmla="*/ 1201575 h 1804988"/>
              <a:gd name="connsiteX70" fmla="*/ 1235076 w 1819275"/>
              <a:gd name="connsiteY70" fmla="*/ 1081307 h 1804988"/>
              <a:gd name="connsiteX71" fmla="*/ 1303009 w 1819275"/>
              <a:gd name="connsiteY71" fmla="*/ 1006140 h 1804988"/>
              <a:gd name="connsiteX72" fmla="*/ 1408683 w 1819275"/>
              <a:gd name="connsiteY72" fmla="*/ 897148 h 1804988"/>
              <a:gd name="connsiteX73" fmla="*/ 1303009 w 1819275"/>
              <a:gd name="connsiteY73" fmla="*/ 788155 h 1804988"/>
              <a:gd name="connsiteX74" fmla="*/ 1235076 w 1819275"/>
              <a:gd name="connsiteY74" fmla="*/ 712988 h 1804988"/>
              <a:gd name="connsiteX75" fmla="*/ 1325653 w 1819275"/>
              <a:gd name="connsiteY75" fmla="*/ 592720 h 1804988"/>
              <a:gd name="connsiteX76" fmla="*/ 1329427 w 1819275"/>
              <a:gd name="connsiteY76" fmla="*/ 588962 h 1804988"/>
              <a:gd name="connsiteX77" fmla="*/ 490312 w 1819275"/>
              <a:gd name="connsiteY77" fmla="*/ 588962 h 1804988"/>
              <a:gd name="connsiteX78" fmla="*/ 494092 w 1819275"/>
              <a:gd name="connsiteY78" fmla="*/ 592720 h 1804988"/>
              <a:gd name="connsiteX79" fmla="*/ 581026 w 1819275"/>
              <a:gd name="connsiteY79" fmla="*/ 712988 h 1804988"/>
              <a:gd name="connsiteX80" fmla="*/ 516770 w 1819275"/>
              <a:gd name="connsiteY80" fmla="*/ 788155 h 1804988"/>
              <a:gd name="connsiteX81" fmla="*/ 410937 w 1819275"/>
              <a:gd name="connsiteY81" fmla="*/ 897148 h 1804988"/>
              <a:gd name="connsiteX82" fmla="*/ 516770 w 1819275"/>
              <a:gd name="connsiteY82" fmla="*/ 1006140 h 1804988"/>
              <a:gd name="connsiteX83" fmla="*/ 581026 w 1819275"/>
              <a:gd name="connsiteY83" fmla="*/ 1081307 h 1804988"/>
              <a:gd name="connsiteX84" fmla="*/ 494092 w 1819275"/>
              <a:gd name="connsiteY84" fmla="*/ 1201575 h 1804988"/>
              <a:gd name="connsiteX85" fmla="*/ 339121 w 1819275"/>
              <a:gd name="connsiteY85" fmla="*/ 1126408 h 1804988"/>
              <a:gd name="connsiteX86" fmla="*/ 350461 w 1819275"/>
              <a:gd name="connsiteY86" fmla="*/ 1024932 h 1804988"/>
              <a:gd name="connsiteX87" fmla="*/ 346681 w 1819275"/>
              <a:gd name="connsiteY87" fmla="*/ 1073791 h 1804988"/>
              <a:gd name="connsiteX88" fmla="*/ 384478 w 1819275"/>
              <a:gd name="connsiteY88" fmla="*/ 1047482 h 1804988"/>
              <a:gd name="connsiteX89" fmla="*/ 301324 w 1819275"/>
              <a:gd name="connsiteY89" fmla="*/ 1032449 h 1804988"/>
              <a:gd name="connsiteX90" fmla="*/ 184151 w 1819275"/>
              <a:gd name="connsiteY90" fmla="*/ 897148 h 1804988"/>
              <a:gd name="connsiteX91" fmla="*/ 301324 w 1819275"/>
              <a:gd name="connsiteY91" fmla="*/ 761847 h 1804988"/>
              <a:gd name="connsiteX92" fmla="*/ 384478 w 1819275"/>
              <a:gd name="connsiteY92" fmla="*/ 743055 h 1804988"/>
              <a:gd name="connsiteX93" fmla="*/ 346681 w 1819275"/>
              <a:gd name="connsiteY93" fmla="*/ 720505 h 1804988"/>
              <a:gd name="connsiteX94" fmla="*/ 350461 w 1819275"/>
              <a:gd name="connsiteY94" fmla="*/ 765605 h 1804988"/>
              <a:gd name="connsiteX95" fmla="*/ 339121 w 1819275"/>
              <a:gd name="connsiteY95" fmla="*/ 664129 h 1804988"/>
              <a:gd name="connsiteX96" fmla="*/ 490312 w 1819275"/>
              <a:gd name="connsiteY96" fmla="*/ 588962 h 1804988"/>
              <a:gd name="connsiteX97" fmla="*/ 1325960 w 1819275"/>
              <a:gd name="connsiteY97" fmla="*/ 498475 h 1804988"/>
              <a:gd name="connsiteX98" fmla="*/ 1220391 w 1819275"/>
              <a:gd name="connsiteY98" fmla="*/ 716782 h 1804988"/>
              <a:gd name="connsiteX99" fmla="*/ 1122363 w 1819275"/>
              <a:gd name="connsiteY99" fmla="*/ 731838 h 1804988"/>
              <a:gd name="connsiteX100" fmla="*/ 1126133 w 1819275"/>
              <a:gd name="connsiteY100" fmla="*/ 637740 h 1804988"/>
              <a:gd name="connsiteX101" fmla="*/ 1325960 w 1819275"/>
              <a:gd name="connsiteY101" fmla="*/ 498475 h 1804988"/>
              <a:gd name="connsiteX102" fmla="*/ 912314 w 1819275"/>
              <a:gd name="connsiteY102" fmla="*/ 498475 h 1804988"/>
              <a:gd name="connsiteX103" fmla="*/ 991372 w 1819275"/>
              <a:gd name="connsiteY103" fmla="*/ 554979 h 1804988"/>
              <a:gd name="connsiteX104" fmla="*/ 1055371 w 1819275"/>
              <a:gd name="connsiteY104" fmla="*/ 720725 h 1804988"/>
              <a:gd name="connsiteX105" fmla="*/ 912314 w 1819275"/>
              <a:gd name="connsiteY105" fmla="*/ 683056 h 1804988"/>
              <a:gd name="connsiteX106" fmla="*/ 765493 w 1819275"/>
              <a:gd name="connsiteY106" fmla="*/ 720725 h 1804988"/>
              <a:gd name="connsiteX107" fmla="*/ 833257 w 1819275"/>
              <a:gd name="connsiteY107" fmla="*/ 554979 h 1804988"/>
              <a:gd name="connsiteX108" fmla="*/ 912314 w 1819275"/>
              <a:gd name="connsiteY108" fmla="*/ 498475 h 1804988"/>
              <a:gd name="connsiteX109" fmla="*/ 493317 w 1819275"/>
              <a:gd name="connsiteY109" fmla="*/ 498475 h 1804988"/>
              <a:gd name="connsiteX110" fmla="*/ 693144 w 1819275"/>
              <a:gd name="connsiteY110" fmla="*/ 637740 h 1804988"/>
              <a:gd name="connsiteX111" fmla="*/ 696914 w 1819275"/>
              <a:gd name="connsiteY111" fmla="*/ 731838 h 1804988"/>
              <a:gd name="connsiteX112" fmla="*/ 598886 w 1819275"/>
              <a:gd name="connsiteY112" fmla="*/ 716782 h 1804988"/>
              <a:gd name="connsiteX113" fmla="*/ 493317 w 1819275"/>
              <a:gd name="connsiteY113" fmla="*/ 498475 h 1804988"/>
              <a:gd name="connsiteX114" fmla="*/ 911522 w 1819275"/>
              <a:gd name="connsiteY114" fmla="*/ 222250 h 1804988"/>
              <a:gd name="connsiteX115" fmla="*/ 1050899 w 1819275"/>
              <a:gd name="connsiteY115" fmla="*/ 320230 h 1804988"/>
              <a:gd name="connsiteX116" fmla="*/ 1032064 w 1819275"/>
              <a:gd name="connsiteY116" fmla="*/ 391831 h 1804988"/>
              <a:gd name="connsiteX117" fmla="*/ 1084801 w 1819275"/>
              <a:gd name="connsiteY117" fmla="*/ 384294 h 1804988"/>
              <a:gd name="connsiteX118" fmla="*/ 1039598 w 1819275"/>
              <a:gd name="connsiteY118" fmla="*/ 365452 h 1804988"/>
              <a:gd name="connsiteX119" fmla="*/ 1175208 w 1819275"/>
              <a:gd name="connsiteY119" fmla="*/ 369220 h 1804988"/>
              <a:gd name="connsiteX120" fmla="*/ 1243013 w 1819275"/>
              <a:gd name="connsiteY120" fmla="*/ 512421 h 1804988"/>
              <a:gd name="connsiteX121" fmla="*/ 1122471 w 1819275"/>
              <a:gd name="connsiteY121" fmla="*/ 625475 h 1804988"/>
              <a:gd name="connsiteX122" fmla="*/ 1024530 w 1819275"/>
              <a:gd name="connsiteY122" fmla="*/ 523727 h 1804988"/>
              <a:gd name="connsiteX123" fmla="*/ 911522 w 1819275"/>
              <a:gd name="connsiteY123" fmla="*/ 433284 h 1804988"/>
              <a:gd name="connsiteX124" fmla="*/ 794746 w 1819275"/>
              <a:gd name="connsiteY124" fmla="*/ 523727 h 1804988"/>
              <a:gd name="connsiteX125" fmla="*/ 696806 w 1819275"/>
              <a:gd name="connsiteY125" fmla="*/ 625475 h 1804988"/>
              <a:gd name="connsiteX126" fmla="*/ 576263 w 1819275"/>
              <a:gd name="connsiteY126" fmla="*/ 512421 h 1804988"/>
              <a:gd name="connsiteX127" fmla="*/ 644068 w 1819275"/>
              <a:gd name="connsiteY127" fmla="*/ 369220 h 1804988"/>
              <a:gd name="connsiteX128" fmla="*/ 779679 w 1819275"/>
              <a:gd name="connsiteY128" fmla="*/ 365452 h 1804988"/>
              <a:gd name="connsiteX129" fmla="*/ 734475 w 1819275"/>
              <a:gd name="connsiteY129" fmla="*/ 384294 h 1804988"/>
              <a:gd name="connsiteX130" fmla="*/ 787213 w 1819275"/>
              <a:gd name="connsiteY130" fmla="*/ 391831 h 1804988"/>
              <a:gd name="connsiteX131" fmla="*/ 768378 w 1819275"/>
              <a:gd name="connsiteY131" fmla="*/ 320230 h 1804988"/>
              <a:gd name="connsiteX132" fmla="*/ 911522 w 1819275"/>
              <a:gd name="connsiteY132" fmla="*/ 222250 h 1804988"/>
              <a:gd name="connsiteX133" fmla="*/ 907753 w 1819275"/>
              <a:gd name="connsiteY133" fmla="*/ 185737 h 1804988"/>
              <a:gd name="connsiteX134" fmla="*/ 741881 w 1819275"/>
              <a:gd name="connsiteY134" fmla="*/ 294895 h 1804988"/>
              <a:gd name="connsiteX135" fmla="*/ 523231 w 1819275"/>
              <a:gd name="connsiteY135" fmla="*/ 490625 h 1804988"/>
              <a:gd name="connsiteX136" fmla="*/ 474223 w 1819275"/>
              <a:gd name="connsiteY136" fmla="*/ 498153 h 1804988"/>
              <a:gd name="connsiteX137" fmla="*/ 470453 w 1819275"/>
              <a:gd name="connsiteY137" fmla="*/ 539558 h 1804988"/>
              <a:gd name="connsiteX138" fmla="*/ 259342 w 1819275"/>
              <a:gd name="connsiteY138" fmla="*/ 742816 h 1804988"/>
              <a:gd name="connsiteX139" fmla="*/ 134938 w 1819275"/>
              <a:gd name="connsiteY139" fmla="*/ 900906 h 1804988"/>
              <a:gd name="connsiteX140" fmla="*/ 259342 w 1819275"/>
              <a:gd name="connsiteY140" fmla="*/ 1058996 h 1804988"/>
              <a:gd name="connsiteX141" fmla="*/ 470453 w 1819275"/>
              <a:gd name="connsiteY141" fmla="*/ 1262255 h 1804988"/>
              <a:gd name="connsiteX142" fmla="*/ 474223 w 1819275"/>
              <a:gd name="connsiteY142" fmla="*/ 1303659 h 1804988"/>
              <a:gd name="connsiteX143" fmla="*/ 523231 w 1819275"/>
              <a:gd name="connsiteY143" fmla="*/ 1311187 h 1804988"/>
              <a:gd name="connsiteX144" fmla="*/ 741881 w 1819275"/>
              <a:gd name="connsiteY144" fmla="*/ 1510682 h 1804988"/>
              <a:gd name="connsiteX145" fmla="*/ 907753 w 1819275"/>
              <a:gd name="connsiteY145" fmla="*/ 1616075 h 1804988"/>
              <a:gd name="connsiteX146" fmla="*/ 1077396 w 1819275"/>
              <a:gd name="connsiteY146" fmla="*/ 1510682 h 1804988"/>
              <a:gd name="connsiteX147" fmla="*/ 1296046 w 1819275"/>
              <a:gd name="connsiteY147" fmla="*/ 1311187 h 1804988"/>
              <a:gd name="connsiteX148" fmla="*/ 1345053 w 1819275"/>
              <a:gd name="connsiteY148" fmla="*/ 1303659 h 1804988"/>
              <a:gd name="connsiteX149" fmla="*/ 1348823 w 1819275"/>
              <a:gd name="connsiteY149" fmla="*/ 1262255 h 1804988"/>
              <a:gd name="connsiteX150" fmla="*/ 1559934 w 1819275"/>
              <a:gd name="connsiteY150" fmla="*/ 1058996 h 1804988"/>
              <a:gd name="connsiteX151" fmla="*/ 1684338 w 1819275"/>
              <a:gd name="connsiteY151" fmla="*/ 900906 h 1804988"/>
              <a:gd name="connsiteX152" fmla="*/ 1559934 w 1819275"/>
              <a:gd name="connsiteY152" fmla="*/ 742816 h 1804988"/>
              <a:gd name="connsiteX153" fmla="*/ 1348823 w 1819275"/>
              <a:gd name="connsiteY153" fmla="*/ 539558 h 1804988"/>
              <a:gd name="connsiteX154" fmla="*/ 1345053 w 1819275"/>
              <a:gd name="connsiteY154" fmla="*/ 498153 h 1804988"/>
              <a:gd name="connsiteX155" fmla="*/ 1296046 w 1819275"/>
              <a:gd name="connsiteY155" fmla="*/ 490625 h 1804988"/>
              <a:gd name="connsiteX156" fmla="*/ 1077396 w 1819275"/>
              <a:gd name="connsiteY156" fmla="*/ 294895 h 1804988"/>
              <a:gd name="connsiteX157" fmla="*/ 907753 w 1819275"/>
              <a:gd name="connsiteY157" fmla="*/ 185737 h 1804988"/>
              <a:gd name="connsiteX158" fmla="*/ 907754 w 1819275"/>
              <a:gd name="connsiteY158" fmla="*/ 0 h 1804988"/>
              <a:gd name="connsiteX159" fmla="*/ 1073485 w 1819275"/>
              <a:gd name="connsiteY159" fmla="*/ 120584 h 1804988"/>
              <a:gd name="connsiteX160" fmla="*/ 1303249 w 1819275"/>
              <a:gd name="connsiteY160" fmla="*/ 290155 h 1804988"/>
              <a:gd name="connsiteX161" fmla="*/ 1352215 w 1819275"/>
              <a:gd name="connsiteY161" fmla="*/ 478567 h 1804988"/>
              <a:gd name="connsiteX162" fmla="*/ 1646011 w 1819275"/>
              <a:gd name="connsiteY162" fmla="*/ 636833 h 1804988"/>
              <a:gd name="connsiteX163" fmla="*/ 1819275 w 1819275"/>
              <a:gd name="connsiteY163" fmla="*/ 900610 h 1804988"/>
              <a:gd name="connsiteX164" fmla="*/ 1646011 w 1819275"/>
              <a:gd name="connsiteY164" fmla="*/ 1164387 h 1804988"/>
              <a:gd name="connsiteX165" fmla="*/ 1352215 w 1819275"/>
              <a:gd name="connsiteY165" fmla="*/ 1322653 h 1804988"/>
              <a:gd name="connsiteX166" fmla="*/ 1303249 w 1819275"/>
              <a:gd name="connsiteY166" fmla="*/ 1511065 h 1804988"/>
              <a:gd name="connsiteX167" fmla="*/ 1073485 w 1819275"/>
              <a:gd name="connsiteY167" fmla="*/ 1680636 h 1804988"/>
              <a:gd name="connsiteX168" fmla="*/ 907754 w 1819275"/>
              <a:gd name="connsiteY168" fmla="*/ 1804988 h 1804988"/>
              <a:gd name="connsiteX169" fmla="*/ 745790 w 1819275"/>
              <a:gd name="connsiteY169" fmla="*/ 1680636 h 1804988"/>
              <a:gd name="connsiteX170" fmla="*/ 512260 w 1819275"/>
              <a:gd name="connsiteY170" fmla="*/ 1511065 h 1804988"/>
              <a:gd name="connsiteX171" fmla="*/ 467060 w 1819275"/>
              <a:gd name="connsiteY171" fmla="*/ 1322653 h 1804988"/>
              <a:gd name="connsiteX172" fmla="*/ 169498 w 1819275"/>
              <a:gd name="connsiteY172" fmla="*/ 1164387 h 1804988"/>
              <a:gd name="connsiteX173" fmla="*/ 0 w 1819275"/>
              <a:gd name="connsiteY173" fmla="*/ 900610 h 1804988"/>
              <a:gd name="connsiteX174" fmla="*/ 169498 w 1819275"/>
              <a:gd name="connsiteY174" fmla="*/ 636833 h 1804988"/>
              <a:gd name="connsiteX175" fmla="*/ 467060 w 1819275"/>
              <a:gd name="connsiteY175" fmla="*/ 478567 h 1804988"/>
              <a:gd name="connsiteX176" fmla="*/ 512260 w 1819275"/>
              <a:gd name="connsiteY176" fmla="*/ 290155 h 1804988"/>
              <a:gd name="connsiteX177" fmla="*/ 745790 w 1819275"/>
              <a:gd name="connsiteY177" fmla="*/ 120584 h 1804988"/>
              <a:gd name="connsiteX178" fmla="*/ 907754 w 1819275"/>
              <a:gd name="connsiteY178" fmla="*/ 0 h 180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1819275" h="1804988">
                <a:moveTo>
                  <a:pt x="696806" y="1179512"/>
                </a:moveTo>
                <a:cubicBezTo>
                  <a:pt x="696806" y="1179512"/>
                  <a:pt x="715640" y="1251113"/>
                  <a:pt x="794746" y="1277492"/>
                </a:cubicBezTo>
                <a:cubicBezTo>
                  <a:pt x="794746" y="1277492"/>
                  <a:pt x="843717" y="1367935"/>
                  <a:pt x="911522" y="1367935"/>
                </a:cubicBezTo>
                <a:cubicBezTo>
                  <a:pt x="975560" y="1367935"/>
                  <a:pt x="1024530" y="1277492"/>
                  <a:pt x="1024530" y="1277492"/>
                </a:cubicBezTo>
                <a:cubicBezTo>
                  <a:pt x="1107403" y="1251113"/>
                  <a:pt x="1122471" y="1179512"/>
                  <a:pt x="1122471" y="1179512"/>
                </a:cubicBezTo>
                <a:cubicBezTo>
                  <a:pt x="1122471" y="1179512"/>
                  <a:pt x="1201577" y="1258650"/>
                  <a:pt x="1243013" y="1288798"/>
                </a:cubicBezTo>
                <a:cubicBezTo>
                  <a:pt x="1243013" y="1288798"/>
                  <a:pt x="1239246" y="1375472"/>
                  <a:pt x="1175208" y="1431999"/>
                </a:cubicBezTo>
                <a:cubicBezTo>
                  <a:pt x="1111170" y="1488526"/>
                  <a:pt x="1043365" y="1477220"/>
                  <a:pt x="1039598" y="1435767"/>
                </a:cubicBezTo>
                <a:cubicBezTo>
                  <a:pt x="1039598" y="1394314"/>
                  <a:pt x="1084801" y="1416925"/>
                  <a:pt x="1084801" y="1416925"/>
                </a:cubicBezTo>
                <a:cubicBezTo>
                  <a:pt x="1084801" y="1416925"/>
                  <a:pt x="1047132" y="1379241"/>
                  <a:pt x="1032064" y="1409388"/>
                </a:cubicBezTo>
                <a:cubicBezTo>
                  <a:pt x="1016996" y="1443304"/>
                  <a:pt x="1039598" y="1469683"/>
                  <a:pt x="1050899" y="1480989"/>
                </a:cubicBezTo>
                <a:cubicBezTo>
                  <a:pt x="1050899" y="1480989"/>
                  <a:pt x="1005695" y="1582737"/>
                  <a:pt x="911522" y="1582737"/>
                </a:cubicBezTo>
                <a:cubicBezTo>
                  <a:pt x="813581" y="1582737"/>
                  <a:pt x="768378" y="1480989"/>
                  <a:pt x="768378" y="1480989"/>
                </a:cubicBezTo>
                <a:cubicBezTo>
                  <a:pt x="779679" y="1469683"/>
                  <a:pt x="802280" y="1443304"/>
                  <a:pt x="787213" y="1409388"/>
                </a:cubicBezTo>
                <a:cubicBezTo>
                  <a:pt x="772145" y="1379241"/>
                  <a:pt x="734475" y="1416925"/>
                  <a:pt x="734475" y="1416925"/>
                </a:cubicBezTo>
                <a:cubicBezTo>
                  <a:pt x="734475" y="1416925"/>
                  <a:pt x="779679" y="1394314"/>
                  <a:pt x="779679" y="1435767"/>
                </a:cubicBezTo>
                <a:cubicBezTo>
                  <a:pt x="775912" y="1477220"/>
                  <a:pt x="708107" y="1488526"/>
                  <a:pt x="644068" y="1431999"/>
                </a:cubicBezTo>
                <a:cubicBezTo>
                  <a:pt x="580030" y="1375472"/>
                  <a:pt x="576263" y="1288798"/>
                  <a:pt x="576263" y="1288798"/>
                </a:cubicBezTo>
                <a:cubicBezTo>
                  <a:pt x="617700" y="1258650"/>
                  <a:pt x="696806" y="1179512"/>
                  <a:pt x="696806" y="1179512"/>
                </a:cubicBezTo>
                <a:close/>
                <a:moveTo>
                  <a:pt x="765493" y="1081087"/>
                </a:moveTo>
                <a:cubicBezTo>
                  <a:pt x="765493" y="1081087"/>
                  <a:pt x="833257" y="1118757"/>
                  <a:pt x="912314" y="1118757"/>
                </a:cubicBezTo>
                <a:cubicBezTo>
                  <a:pt x="987607" y="1118757"/>
                  <a:pt x="1055371" y="1081087"/>
                  <a:pt x="1055371" y="1081087"/>
                </a:cubicBezTo>
                <a:cubicBezTo>
                  <a:pt x="1108076" y="1209163"/>
                  <a:pt x="991372" y="1246833"/>
                  <a:pt x="991372" y="1246833"/>
                </a:cubicBezTo>
                <a:cubicBezTo>
                  <a:pt x="991372" y="1246833"/>
                  <a:pt x="968784" y="1303337"/>
                  <a:pt x="912314" y="1303337"/>
                </a:cubicBezTo>
                <a:cubicBezTo>
                  <a:pt x="852080" y="1303337"/>
                  <a:pt x="833257" y="1246833"/>
                  <a:pt x="833257" y="1246833"/>
                </a:cubicBezTo>
                <a:cubicBezTo>
                  <a:pt x="833257" y="1246833"/>
                  <a:pt x="712788" y="1209163"/>
                  <a:pt x="765493" y="1081087"/>
                </a:cubicBezTo>
                <a:close/>
                <a:moveTo>
                  <a:pt x="1122363" y="1069975"/>
                </a:moveTo>
                <a:cubicBezTo>
                  <a:pt x="1156296" y="1081267"/>
                  <a:pt x="1220391" y="1085031"/>
                  <a:pt x="1220391" y="1085031"/>
                </a:cubicBezTo>
                <a:cubicBezTo>
                  <a:pt x="1333501" y="1216768"/>
                  <a:pt x="1325960" y="1303338"/>
                  <a:pt x="1325960" y="1303338"/>
                </a:cubicBezTo>
                <a:cubicBezTo>
                  <a:pt x="1243013" y="1288283"/>
                  <a:pt x="1126133" y="1164073"/>
                  <a:pt x="1126133" y="1164073"/>
                </a:cubicBezTo>
                <a:cubicBezTo>
                  <a:pt x="1126133" y="1118906"/>
                  <a:pt x="1122363" y="1069975"/>
                  <a:pt x="1122363" y="1069975"/>
                </a:cubicBezTo>
                <a:close/>
                <a:moveTo>
                  <a:pt x="696914" y="1069975"/>
                </a:moveTo>
                <a:cubicBezTo>
                  <a:pt x="696914" y="1069975"/>
                  <a:pt x="693144" y="1118906"/>
                  <a:pt x="693144" y="1164073"/>
                </a:cubicBezTo>
                <a:cubicBezTo>
                  <a:pt x="693144" y="1164073"/>
                  <a:pt x="576264" y="1288283"/>
                  <a:pt x="493317" y="1303338"/>
                </a:cubicBezTo>
                <a:cubicBezTo>
                  <a:pt x="493317" y="1303338"/>
                  <a:pt x="485776" y="1216768"/>
                  <a:pt x="598886" y="1085031"/>
                </a:cubicBezTo>
                <a:cubicBezTo>
                  <a:pt x="598886" y="1085031"/>
                  <a:pt x="662981" y="1081267"/>
                  <a:pt x="696914" y="1069975"/>
                </a:cubicBezTo>
                <a:close/>
                <a:moveTo>
                  <a:pt x="1164680" y="754062"/>
                </a:moveTo>
                <a:cubicBezTo>
                  <a:pt x="1194868" y="757828"/>
                  <a:pt x="1232604" y="772891"/>
                  <a:pt x="1255245" y="825610"/>
                </a:cubicBezTo>
                <a:cubicBezTo>
                  <a:pt x="1255245" y="825610"/>
                  <a:pt x="1338264" y="844439"/>
                  <a:pt x="1338264" y="897159"/>
                </a:cubicBezTo>
                <a:cubicBezTo>
                  <a:pt x="1338264" y="946113"/>
                  <a:pt x="1255245" y="964941"/>
                  <a:pt x="1255245" y="964941"/>
                </a:cubicBezTo>
                <a:cubicBezTo>
                  <a:pt x="1206189" y="1077912"/>
                  <a:pt x="1108076" y="1025192"/>
                  <a:pt x="1108076" y="1025192"/>
                </a:cubicBezTo>
                <a:cubicBezTo>
                  <a:pt x="1108076" y="1025192"/>
                  <a:pt x="1157132" y="972473"/>
                  <a:pt x="1157132" y="897159"/>
                </a:cubicBezTo>
                <a:cubicBezTo>
                  <a:pt x="1157132" y="821845"/>
                  <a:pt x="1108076" y="765359"/>
                  <a:pt x="1108076" y="765359"/>
                </a:cubicBezTo>
                <a:cubicBezTo>
                  <a:pt x="1108076" y="765359"/>
                  <a:pt x="1134491" y="754062"/>
                  <a:pt x="1164680" y="754062"/>
                </a:cubicBezTo>
                <a:close/>
                <a:moveTo>
                  <a:pt x="655945" y="754062"/>
                </a:moveTo>
                <a:cubicBezTo>
                  <a:pt x="686262" y="754062"/>
                  <a:pt x="712788" y="765359"/>
                  <a:pt x="712788" y="765359"/>
                </a:cubicBezTo>
                <a:cubicBezTo>
                  <a:pt x="712788" y="765359"/>
                  <a:pt x="667314" y="821845"/>
                  <a:pt x="667314" y="897159"/>
                </a:cubicBezTo>
                <a:cubicBezTo>
                  <a:pt x="667314" y="972473"/>
                  <a:pt x="712788" y="1025192"/>
                  <a:pt x="712788" y="1025192"/>
                </a:cubicBezTo>
                <a:cubicBezTo>
                  <a:pt x="712788" y="1025192"/>
                  <a:pt x="614261" y="1077912"/>
                  <a:pt x="564997" y="964941"/>
                </a:cubicBezTo>
                <a:cubicBezTo>
                  <a:pt x="564997" y="964941"/>
                  <a:pt x="477838" y="946113"/>
                  <a:pt x="477838" y="897159"/>
                </a:cubicBezTo>
                <a:cubicBezTo>
                  <a:pt x="477838" y="844439"/>
                  <a:pt x="564997" y="825610"/>
                  <a:pt x="564997" y="825610"/>
                </a:cubicBezTo>
                <a:cubicBezTo>
                  <a:pt x="587734" y="772891"/>
                  <a:pt x="625629" y="757828"/>
                  <a:pt x="655945" y="754062"/>
                </a:cubicBezTo>
                <a:close/>
                <a:moveTo>
                  <a:pt x="908051" y="715962"/>
                </a:moveTo>
                <a:cubicBezTo>
                  <a:pt x="1008001" y="715962"/>
                  <a:pt x="1089026" y="796987"/>
                  <a:pt x="1089026" y="896937"/>
                </a:cubicBezTo>
                <a:cubicBezTo>
                  <a:pt x="1089026" y="996887"/>
                  <a:pt x="1008001" y="1077912"/>
                  <a:pt x="908051" y="1077912"/>
                </a:cubicBezTo>
                <a:cubicBezTo>
                  <a:pt x="808101" y="1077912"/>
                  <a:pt x="727076" y="996887"/>
                  <a:pt x="727076" y="896937"/>
                </a:cubicBezTo>
                <a:cubicBezTo>
                  <a:pt x="727076" y="796987"/>
                  <a:pt x="808101" y="715962"/>
                  <a:pt x="908051" y="715962"/>
                </a:cubicBezTo>
                <a:close/>
                <a:moveTo>
                  <a:pt x="1329427" y="588962"/>
                </a:moveTo>
                <a:cubicBezTo>
                  <a:pt x="1352072" y="588962"/>
                  <a:pt x="1442649" y="592720"/>
                  <a:pt x="1480390" y="664129"/>
                </a:cubicBezTo>
                <a:cubicBezTo>
                  <a:pt x="1525678" y="746813"/>
                  <a:pt x="1491712" y="773122"/>
                  <a:pt x="1469068" y="765605"/>
                </a:cubicBezTo>
                <a:cubicBezTo>
                  <a:pt x="1442649" y="761847"/>
                  <a:pt x="1450197" y="724263"/>
                  <a:pt x="1472842" y="720505"/>
                </a:cubicBezTo>
                <a:cubicBezTo>
                  <a:pt x="1472842" y="720505"/>
                  <a:pt x="1438875" y="694196"/>
                  <a:pt x="1435101" y="743055"/>
                </a:cubicBezTo>
                <a:cubicBezTo>
                  <a:pt x="1431327" y="795672"/>
                  <a:pt x="1476616" y="791914"/>
                  <a:pt x="1518130" y="761847"/>
                </a:cubicBezTo>
                <a:cubicBezTo>
                  <a:pt x="1518130" y="761847"/>
                  <a:pt x="1616256" y="806947"/>
                  <a:pt x="1635126" y="897148"/>
                </a:cubicBezTo>
                <a:cubicBezTo>
                  <a:pt x="1616256" y="983590"/>
                  <a:pt x="1518130" y="1032449"/>
                  <a:pt x="1518130" y="1032449"/>
                </a:cubicBezTo>
                <a:cubicBezTo>
                  <a:pt x="1476616" y="1002382"/>
                  <a:pt x="1431327" y="998624"/>
                  <a:pt x="1435101" y="1047482"/>
                </a:cubicBezTo>
                <a:cubicBezTo>
                  <a:pt x="1438875" y="1100099"/>
                  <a:pt x="1472842" y="1073791"/>
                  <a:pt x="1472842" y="1073791"/>
                </a:cubicBezTo>
                <a:cubicBezTo>
                  <a:pt x="1450197" y="1066274"/>
                  <a:pt x="1442649" y="1032449"/>
                  <a:pt x="1469068" y="1024932"/>
                </a:cubicBezTo>
                <a:cubicBezTo>
                  <a:pt x="1491712" y="1021174"/>
                  <a:pt x="1525678" y="1043724"/>
                  <a:pt x="1480390" y="1126408"/>
                </a:cubicBezTo>
                <a:cubicBezTo>
                  <a:pt x="1435101" y="1212850"/>
                  <a:pt x="1325653" y="1201575"/>
                  <a:pt x="1325653" y="1201575"/>
                </a:cubicBezTo>
                <a:cubicBezTo>
                  <a:pt x="1303009" y="1141441"/>
                  <a:pt x="1235076" y="1081307"/>
                  <a:pt x="1235076" y="1081307"/>
                </a:cubicBezTo>
                <a:cubicBezTo>
                  <a:pt x="1235076" y="1081307"/>
                  <a:pt x="1280365" y="1054999"/>
                  <a:pt x="1303009" y="1006140"/>
                </a:cubicBezTo>
                <a:cubicBezTo>
                  <a:pt x="1303009" y="1006140"/>
                  <a:pt x="1408683" y="949765"/>
                  <a:pt x="1408683" y="897148"/>
                </a:cubicBezTo>
                <a:cubicBezTo>
                  <a:pt x="1408683" y="844531"/>
                  <a:pt x="1303009" y="788155"/>
                  <a:pt x="1303009" y="788155"/>
                </a:cubicBezTo>
                <a:cubicBezTo>
                  <a:pt x="1280365" y="739297"/>
                  <a:pt x="1235076" y="712988"/>
                  <a:pt x="1235076" y="712988"/>
                </a:cubicBezTo>
                <a:cubicBezTo>
                  <a:pt x="1235076" y="712988"/>
                  <a:pt x="1303009" y="652854"/>
                  <a:pt x="1325653" y="592720"/>
                </a:cubicBezTo>
                <a:cubicBezTo>
                  <a:pt x="1325653" y="592720"/>
                  <a:pt x="1325653" y="588962"/>
                  <a:pt x="1329427" y="588962"/>
                </a:cubicBezTo>
                <a:close/>
                <a:moveTo>
                  <a:pt x="490312" y="588962"/>
                </a:moveTo>
                <a:cubicBezTo>
                  <a:pt x="494092" y="588962"/>
                  <a:pt x="494092" y="592720"/>
                  <a:pt x="494092" y="592720"/>
                </a:cubicBezTo>
                <a:cubicBezTo>
                  <a:pt x="516770" y="652854"/>
                  <a:pt x="581026" y="712988"/>
                  <a:pt x="581026" y="712988"/>
                </a:cubicBezTo>
                <a:cubicBezTo>
                  <a:pt x="581026" y="712988"/>
                  <a:pt x="539449" y="739297"/>
                  <a:pt x="516770" y="788155"/>
                </a:cubicBezTo>
                <a:cubicBezTo>
                  <a:pt x="516770" y="788155"/>
                  <a:pt x="410937" y="844531"/>
                  <a:pt x="410937" y="897148"/>
                </a:cubicBezTo>
                <a:cubicBezTo>
                  <a:pt x="410937" y="949765"/>
                  <a:pt x="516770" y="1006140"/>
                  <a:pt x="516770" y="1006140"/>
                </a:cubicBezTo>
                <a:cubicBezTo>
                  <a:pt x="539449" y="1054999"/>
                  <a:pt x="581026" y="1081307"/>
                  <a:pt x="581026" y="1081307"/>
                </a:cubicBezTo>
                <a:cubicBezTo>
                  <a:pt x="581026" y="1081307"/>
                  <a:pt x="516770" y="1141441"/>
                  <a:pt x="494092" y="1201575"/>
                </a:cubicBezTo>
                <a:cubicBezTo>
                  <a:pt x="494092" y="1201575"/>
                  <a:pt x="384478" y="1212850"/>
                  <a:pt x="339121" y="1126408"/>
                </a:cubicBezTo>
                <a:cubicBezTo>
                  <a:pt x="289984" y="1043724"/>
                  <a:pt x="327782" y="1021174"/>
                  <a:pt x="350461" y="1024932"/>
                </a:cubicBezTo>
                <a:cubicBezTo>
                  <a:pt x="373139" y="1032449"/>
                  <a:pt x="369359" y="1066274"/>
                  <a:pt x="346681" y="1073791"/>
                </a:cubicBezTo>
                <a:cubicBezTo>
                  <a:pt x="346681" y="1073791"/>
                  <a:pt x="380699" y="1100099"/>
                  <a:pt x="384478" y="1047482"/>
                </a:cubicBezTo>
                <a:cubicBezTo>
                  <a:pt x="388258" y="998624"/>
                  <a:pt x="342901" y="1002382"/>
                  <a:pt x="301324" y="1032449"/>
                </a:cubicBezTo>
                <a:cubicBezTo>
                  <a:pt x="301324" y="1032449"/>
                  <a:pt x="203050" y="983590"/>
                  <a:pt x="184151" y="897148"/>
                </a:cubicBezTo>
                <a:cubicBezTo>
                  <a:pt x="203050" y="806947"/>
                  <a:pt x="301324" y="761847"/>
                  <a:pt x="301324" y="761847"/>
                </a:cubicBezTo>
                <a:cubicBezTo>
                  <a:pt x="342901" y="791914"/>
                  <a:pt x="388258" y="795672"/>
                  <a:pt x="384478" y="743055"/>
                </a:cubicBezTo>
                <a:cubicBezTo>
                  <a:pt x="380699" y="694196"/>
                  <a:pt x="346681" y="720505"/>
                  <a:pt x="346681" y="720505"/>
                </a:cubicBezTo>
                <a:cubicBezTo>
                  <a:pt x="369359" y="724263"/>
                  <a:pt x="373139" y="761847"/>
                  <a:pt x="350461" y="765605"/>
                </a:cubicBezTo>
                <a:cubicBezTo>
                  <a:pt x="327782" y="773122"/>
                  <a:pt x="289984" y="746813"/>
                  <a:pt x="339121" y="664129"/>
                </a:cubicBezTo>
                <a:cubicBezTo>
                  <a:pt x="376919" y="592720"/>
                  <a:pt x="467633" y="588962"/>
                  <a:pt x="490312" y="588962"/>
                </a:cubicBezTo>
                <a:close/>
                <a:moveTo>
                  <a:pt x="1325960" y="498475"/>
                </a:moveTo>
                <a:cubicBezTo>
                  <a:pt x="1325960" y="498475"/>
                  <a:pt x="1333501" y="585045"/>
                  <a:pt x="1220391" y="716782"/>
                </a:cubicBezTo>
                <a:cubicBezTo>
                  <a:pt x="1220391" y="716782"/>
                  <a:pt x="1156296" y="720546"/>
                  <a:pt x="1122363" y="731838"/>
                </a:cubicBezTo>
                <a:cubicBezTo>
                  <a:pt x="1122363" y="731838"/>
                  <a:pt x="1126133" y="682907"/>
                  <a:pt x="1126133" y="637740"/>
                </a:cubicBezTo>
                <a:cubicBezTo>
                  <a:pt x="1126133" y="637740"/>
                  <a:pt x="1243013" y="513531"/>
                  <a:pt x="1325960" y="498475"/>
                </a:cubicBezTo>
                <a:close/>
                <a:moveTo>
                  <a:pt x="912314" y="498475"/>
                </a:moveTo>
                <a:cubicBezTo>
                  <a:pt x="968784" y="498475"/>
                  <a:pt x="991372" y="554979"/>
                  <a:pt x="991372" y="554979"/>
                </a:cubicBezTo>
                <a:cubicBezTo>
                  <a:pt x="991372" y="554979"/>
                  <a:pt x="1108076" y="592649"/>
                  <a:pt x="1055371" y="720725"/>
                </a:cubicBezTo>
                <a:cubicBezTo>
                  <a:pt x="1055371" y="720725"/>
                  <a:pt x="987607" y="683056"/>
                  <a:pt x="912314" y="683056"/>
                </a:cubicBezTo>
                <a:cubicBezTo>
                  <a:pt x="833257" y="683056"/>
                  <a:pt x="765493" y="720725"/>
                  <a:pt x="765493" y="720725"/>
                </a:cubicBezTo>
                <a:cubicBezTo>
                  <a:pt x="712788" y="592649"/>
                  <a:pt x="833257" y="554979"/>
                  <a:pt x="833257" y="554979"/>
                </a:cubicBezTo>
                <a:cubicBezTo>
                  <a:pt x="833257" y="554979"/>
                  <a:pt x="852080" y="498475"/>
                  <a:pt x="912314" y="498475"/>
                </a:cubicBezTo>
                <a:close/>
                <a:moveTo>
                  <a:pt x="493317" y="498475"/>
                </a:moveTo>
                <a:cubicBezTo>
                  <a:pt x="576264" y="513531"/>
                  <a:pt x="693144" y="637740"/>
                  <a:pt x="693144" y="637740"/>
                </a:cubicBezTo>
                <a:cubicBezTo>
                  <a:pt x="693144" y="682907"/>
                  <a:pt x="696914" y="731838"/>
                  <a:pt x="696914" y="731838"/>
                </a:cubicBezTo>
                <a:cubicBezTo>
                  <a:pt x="662981" y="720546"/>
                  <a:pt x="598886" y="716782"/>
                  <a:pt x="598886" y="716782"/>
                </a:cubicBezTo>
                <a:cubicBezTo>
                  <a:pt x="485776" y="585045"/>
                  <a:pt x="493317" y="498475"/>
                  <a:pt x="493317" y="498475"/>
                </a:cubicBezTo>
                <a:close/>
                <a:moveTo>
                  <a:pt x="911522" y="222250"/>
                </a:moveTo>
                <a:cubicBezTo>
                  <a:pt x="1005695" y="222250"/>
                  <a:pt x="1050899" y="320230"/>
                  <a:pt x="1050899" y="320230"/>
                </a:cubicBezTo>
                <a:cubicBezTo>
                  <a:pt x="1039598" y="331535"/>
                  <a:pt x="1016996" y="361683"/>
                  <a:pt x="1032064" y="391831"/>
                </a:cubicBezTo>
                <a:cubicBezTo>
                  <a:pt x="1047132" y="421978"/>
                  <a:pt x="1084801" y="384294"/>
                  <a:pt x="1084801" y="384294"/>
                </a:cubicBezTo>
                <a:cubicBezTo>
                  <a:pt x="1084801" y="384294"/>
                  <a:pt x="1039598" y="406905"/>
                  <a:pt x="1039598" y="365452"/>
                </a:cubicBezTo>
                <a:cubicBezTo>
                  <a:pt x="1043365" y="323998"/>
                  <a:pt x="1111170" y="312693"/>
                  <a:pt x="1175208" y="369220"/>
                </a:cubicBezTo>
                <a:cubicBezTo>
                  <a:pt x="1239246" y="425747"/>
                  <a:pt x="1243013" y="512421"/>
                  <a:pt x="1243013" y="512421"/>
                </a:cubicBezTo>
                <a:cubicBezTo>
                  <a:pt x="1201577" y="542569"/>
                  <a:pt x="1122471" y="625475"/>
                  <a:pt x="1122471" y="625475"/>
                </a:cubicBezTo>
                <a:cubicBezTo>
                  <a:pt x="1122471" y="625475"/>
                  <a:pt x="1107403" y="553874"/>
                  <a:pt x="1024530" y="523727"/>
                </a:cubicBezTo>
                <a:cubicBezTo>
                  <a:pt x="1024530" y="523727"/>
                  <a:pt x="975560" y="433284"/>
                  <a:pt x="911522" y="433284"/>
                </a:cubicBezTo>
                <a:cubicBezTo>
                  <a:pt x="843717" y="433284"/>
                  <a:pt x="794746" y="523727"/>
                  <a:pt x="794746" y="523727"/>
                </a:cubicBezTo>
                <a:cubicBezTo>
                  <a:pt x="715641" y="553874"/>
                  <a:pt x="696806" y="625475"/>
                  <a:pt x="696806" y="625475"/>
                </a:cubicBezTo>
                <a:cubicBezTo>
                  <a:pt x="696806" y="625475"/>
                  <a:pt x="617700" y="542569"/>
                  <a:pt x="576263" y="512421"/>
                </a:cubicBezTo>
                <a:cubicBezTo>
                  <a:pt x="576263" y="512421"/>
                  <a:pt x="580030" y="425747"/>
                  <a:pt x="644068" y="369220"/>
                </a:cubicBezTo>
                <a:cubicBezTo>
                  <a:pt x="708107" y="312693"/>
                  <a:pt x="775912" y="323998"/>
                  <a:pt x="779679" y="365452"/>
                </a:cubicBezTo>
                <a:cubicBezTo>
                  <a:pt x="779679" y="406905"/>
                  <a:pt x="734475" y="384294"/>
                  <a:pt x="734475" y="384294"/>
                </a:cubicBezTo>
                <a:cubicBezTo>
                  <a:pt x="734475" y="384294"/>
                  <a:pt x="772145" y="421978"/>
                  <a:pt x="787213" y="391831"/>
                </a:cubicBezTo>
                <a:cubicBezTo>
                  <a:pt x="802280" y="361683"/>
                  <a:pt x="779679" y="331535"/>
                  <a:pt x="768378" y="320230"/>
                </a:cubicBezTo>
                <a:cubicBezTo>
                  <a:pt x="768378" y="320230"/>
                  <a:pt x="813581" y="222250"/>
                  <a:pt x="911522" y="222250"/>
                </a:cubicBezTo>
                <a:close/>
                <a:moveTo>
                  <a:pt x="907753" y="185737"/>
                </a:moveTo>
                <a:cubicBezTo>
                  <a:pt x="809738" y="204557"/>
                  <a:pt x="741881" y="294895"/>
                  <a:pt x="741881" y="294895"/>
                </a:cubicBezTo>
                <a:cubicBezTo>
                  <a:pt x="568468" y="328771"/>
                  <a:pt x="523231" y="490625"/>
                  <a:pt x="523231" y="490625"/>
                </a:cubicBezTo>
                <a:cubicBezTo>
                  <a:pt x="485532" y="483097"/>
                  <a:pt x="474223" y="498153"/>
                  <a:pt x="474223" y="498153"/>
                </a:cubicBezTo>
                <a:cubicBezTo>
                  <a:pt x="474223" y="498153"/>
                  <a:pt x="474223" y="505681"/>
                  <a:pt x="470453" y="539558"/>
                </a:cubicBezTo>
                <a:cubicBezTo>
                  <a:pt x="470453" y="539558"/>
                  <a:pt x="312120" y="558378"/>
                  <a:pt x="259342" y="742816"/>
                </a:cubicBezTo>
                <a:cubicBezTo>
                  <a:pt x="259342" y="742816"/>
                  <a:pt x="176406" y="787985"/>
                  <a:pt x="134938" y="900906"/>
                </a:cubicBezTo>
                <a:cubicBezTo>
                  <a:pt x="176406" y="1013828"/>
                  <a:pt x="259342" y="1058996"/>
                  <a:pt x="259342" y="1058996"/>
                </a:cubicBezTo>
                <a:cubicBezTo>
                  <a:pt x="312120" y="1243434"/>
                  <a:pt x="470453" y="1262255"/>
                  <a:pt x="470453" y="1262255"/>
                </a:cubicBezTo>
                <a:cubicBezTo>
                  <a:pt x="474223" y="1296131"/>
                  <a:pt x="474223" y="1303659"/>
                  <a:pt x="474223" y="1303659"/>
                </a:cubicBezTo>
                <a:cubicBezTo>
                  <a:pt x="474223" y="1303659"/>
                  <a:pt x="485532" y="1318715"/>
                  <a:pt x="523231" y="1311187"/>
                </a:cubicBezTo>
                <a:cubicBezTo>
                  <a:pt x="523231" y="1311187"/>
                  <a:pt x="568468" y="1473041"/>
                  <a:pt x="741881" y="1510682"/>
                </a:cubicBezTo>
                <a:cubicBezTo>
                  <a:pt x="741881" y="1510682"/>
                  <a:pt x="809738" y="1597255"/>
                  <a:pt x="907753" y="1616075"/>
                </a:cubicBezTo>
                <a:cubicBezTo>
                  <a:pt x="1009539" y="1597255"/>
                  <a:pt x="1077396" y="1510682"/>
                  <a:pt x="1077396" y="1510682"/>
                </a:cubicBezTo>
                <a:cubicBezTo>
                  <a:pt x="1250808" y="1473041"/>
                  <a:pt x="1296046" y="1311187"/>
                  <a:pt x="1296046" y="1311187"/>
                </a:cubicBezTo>
                <a:cubicBezTo>
                  <a:pt x="1333744" y="1318715"/>
                  <a:pt x="1345053" y="1303659"/>
                  <a:pt x="1345053" y="1303659"/>
                </a:cubicBezTo>
                <a:cubicBezTo>
                  <a:pt x="1345053" y="1303659"/>
                  <a:pt x="1345053" y="1296131"/>
                  <a:pt x="1348823" y="1262255"/>
                </a:cubicBezTo>
                <a:cubicBezTo>
                  <a:pt x="1348823" y="1262255"/>
                  <a:pt x="1503386" y="1243434"/>
                  <a:pt x="1559934" y="1058996"/>
                </a:cubicBezTo>
                <a:cubicBezTo>
                  <a:pt x="1559934" y="1058996"/>
                  <a:pt x="1642870" y="1013828"/>
                  <a:pt x="1684338" y="900906"/>
                </a:cubicBezTo>
                <a:cubicBezTo>
                  <a:pt x="1642870" y="787985"/>
                  <a:pt x="1559934" y="742816"/>
                  <a:pt x="1559934" y="742816"/>
                </a:cubicBezTo>
                <a:cubicBezTo>
                  <a:pt x="1503386" y="558378"/>
                  <a:pt x="1348823" y="539558"/>
                  <a:pt x="1348823" y="539558"/>
                </a:cubicBezTo>
                <a:cubicBezTo>
                  <a:pt x="1345053" y="505681"/>
                  <a:pt x="1345053" y="498153"/>
                  <a:pt x="1345053" y="498153"/>
                </a:cubicBezTo>
                <a:cubicBezTo>
                  <a:pt x="1345053" y="498153"/>
                  <a:pt x="1333744" y="483097"/>
                  <a:pt x="1296046" y="490625"/>
                </a:cubicBezTo>
                <a:cubicBezTo>
                  <a:pt x="1296046" y="490625"/>
                  <a:pt x="1250808" y="328771"/>
                  <a:pt x="1077396" y="294895"/>
                </a:cubicBezTo>
                <a:cubicBezTo>
                  <a:pt x="1077396" y="294895"/>
                  <a:pt x="1009539" y="204557"/>
                  <a:pt x="907753" y="185737"/>
                </a:cubicBezTo>
                <a:close/>
                <a:moveTo>
                  <a:pt x="907754" y="0"/>
                </a:moveTo>
                <a:cubicBezTo>
                  <a:pt x="941654" y="33914"/>
                  <a:pt x="1024519" y="97974"/>
                  <a:pt x="1073485" y="120584"/>
                </a:cubicBezTo>
                <a:cubicBezTo>
                  <a:pt x="1122451" y="146962"/>
                  <a:pt x="1242983" y="207253"/>
                  <a:pt x="1303249" y="290155"/>
                </a:cubicBezTo>
                <a:cubicBezTo>
                  <a:pt x="1367281" y="373056"/>
                  <a:pt x="1352215" y="478567"/>
                  <a:pt x="1352215" y="478567"/>
                </a:cubicBezTo>
                <a:cubicBezTo>
                  <a:pt x="1352215" y="478567"/>
                  <a:pt x="1551845" y="489872"/>
                  <a:pt x="1646011" y="636833"/>
                </a:cubicBezTo>
                <a:cubicBezTo>
                  <a:pt x="1743943" y="780026"/>
                  <a:pt x="1762776" y="855391"/>
                  <a:pt x="1819275" y="900610"/>
                </a:cubicBezTo>
                <a:cubicBezTo>
                  <a:pt x="1762776" y="945829"/>
                  <a:pt x="1743943" y="1021194"/>
                  <a:pt x="1646011" y="1164387"/>
                </a:cubicBezTo>
                <a:cubicBezTo>
                  <a:pt x="1551845" y="1311348"/>
                  <a:pt x="1352215" y="1322653"/>
                  <a:pt x="1352215" y="1322653"/>
                </a:cubicBezTo>
                <a:cubicBezTo>
                  <a:pt x="1352215" y="1322653"/>
                  <a:pt x="1367281" y="1428164"/>
                  <a:pt x="1303249" y="1511065"/>
                </a:cubicBezTo>
                <a:cubicBezTo>
                  <a:pt x="1242983" y="1597735"/>
                  <a:pt x="1122451" y="1654259"/>
                  <a:pt x="1073485" y="1680636"/>
                </a:cubicBezTo>
                <a:cubicBezTo>
                  <a:pt x="1024519" y="1703246"/>
                  <a:pt x="941654" y="1767306"/>
                  <a:pt x="907754" y="1804988"/>
                </a:cubicBezTo>
                <a:cubicBezTo>
                  <a:pt x="877621" y="1767306"/>
                  <a:pt x="794756" y="1703246"/>
                  <a:pt x="745790" y="1680636"/>
                </a:cubicBezTo>
                <a:cubicBezTo>
                  <a:pt x="696824" y="1654259"/>
                  <a:pt x="576292" y="1597735"/>
                  <a:pt x="512260" y="1511065"/>
                </a:cubicBezTo>
                <a:cubicBezTo>
                  <a:pt x="451994" y="1428164"/>
                  <a:pt x="467060" y="1322653"/>
                  <a:pt x="467060" y="1322653"/>
                </a:cubicBezTo>
                <a:cubicBezTo>
                  <a:pt x="467060" y="1322653"/>
                  <a:pt x="267430" y="1311348"/>
                  <a:pt x="169498" y="1164387"/>
                </a:cubicBezTo>
                <a:cubicBezTo>
                  <a:pt x="75332" y="1021194"/>
                  <a:pt x="56499" y="945829"/>
                  <a:pt x="0" y="900610"/>
                </a:cubicBezTo>
                <a:cubicBezTo>
                  <a:pt x="56499" y="855391"/>
                  <a:pt x="75332" y="780026"/>
                  <a:pt x="169498" y="636833"/>
                </a:cubicBezTo>
                <a:cubicBezTo>
                  <a:pt x="267430" y="489872"/>
                  <a:pt x="467060" y="478567"/>
                  <a:pt x="467060" y="478567"/>
                </a:cubicBezTo>
                <a:cubicBezTo>
                  <a:pt x="467060" y="478567"/>
                  <a:pt x="451994" y="373056"/>
                  <a:pt x="512260" y="290155"/>
                </a:cubicBezTo>
                <a:cubicBezTo>
                  <a:pt x="576292" y="207253"/>
                  <a:pt x="696824" y="146962"/>
                  <a:pt x="745790" y="120584"/>
                </a:cubicBezTo>
                <a:cubicBezTo>
                  <a:pt x="794756" y="97974"/>
                  <a:pt x="877621" y="33914"/>
                  <a:pt x="907754" y="0"/>
                </a:cubicBezTo>
                <a:close/>
              </a:path>
            </a:pathLst>
          </a:custGeom>
          <a:noFill/>
          <a:ln>
            <a:solidFill>
              <a:srgbClr val="C7A787"/>
            </a:solidFill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05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4" name="任意多边形 1">
            <a:extLst>
              <a:ext uri="{FF2B5EF4-FFF2-40B4-BE49-F238E27FC236}">
                <a16:creationId xmlns:a16="http://schemas.microsoft.com/office/drawing/2014/main" id="{051281A1-3378-4696-85B9-D0A0F88007BD}"/>
              </a:ext>
            </a:extLst>
          </p:cNvPr>
          <p:cNvSpPr/>
          <p:nvPr/>
        </p:nvSpPr>
        <p:spPr bwMode="auto">
          <a:xfrm rot="16200000" flipV="1">
            <a:off x="1590344" y="2540912"/>
            <a:ext cx="470031" cy="503036"/>
          </a:xfrm>
          <a:custGeom>
            <a:avLst/>
            <a:gdLst>
              <a:gd name="connsiteX0" fmla="*/ 696806 w 1819275"/>
              <a:gd name="connsiteY0" fmla="*/ 1179512 h 1804988"/>
              <a:gd name="connsiteX1" fmla="*/ 794746 w 1819275"/>
              <a:gd name="connsiteY1" fmla="*/ 1277492 h 1804988"/>
              <a:gd name="connsiteX2" fmla="*/ 911522 w 1819275"/>
              <a:gd name="connsiteY2" fmla="*/ 1367935 h 1804988"/>
              <a:gd name="connsiteX3" fmla="*/ 1024530 w 1819275"/>
              <a:gd name="connsiteY3" fmla="*/ 1277492 h 1804988"/>
              <a:gd name="connsiteX4" fmla="*/ 1122471 w 1819275"/>
              <a:gd name="connsiteY4" fmla="*/ 1179512 h 1804988"/>
              <a:gd name="connsiteX5" fmla="*/ 1243013 w 1819275"/>
              <a:gd name="connsiteY5" fmla="*/ 1288798 h 1804988"/>
              <a:gd name="connsiteX6" fmla="*/ 1175208 w 1819275"/>
              <a:gd name="connsiteY6" fmla="*/ 1431999 h 1804988"/>
              <a:gd name="connsiteX7" fmla="*/ 1039598 w 1819275"/>
              <a:gd name="connsiteY7" fmla="*/ 1435767 h 1804988"/>
              <a:gd name="connsiteX8" fmla="*/ 1084801 w 1819275"/>
              <a:gd name="connsiteY8" fmla="*/ 1416925 h 1804988"/>
              <a:gd name="connsiteX9" fmla="*/ 1032064 w 1819275"/>
              <a:gd name="connsiteY9" fmla="*/ 1409388 h 1804988"/>
              <a:gd name="connsiteX10" fmla="*/ 1050899 w 1819275"/>
              <a:gd name="connsiteY10" fmla="*/ 1480989 h 1804988"/>
              <a:gd name="connsiteX11" fmla="*/ 911522 w 1819275"/>
              <a:gd name="connsiteY11" fmla="*/ 1582737 h 1804988"/>
              <a:gd name="connsiteX12" fmla="*/ 768378 w 1819275"/>
              <a:gd name="connsiteY12" fmla="*/ 1480989 h 1804988"/>
              <a:gd name="connsiteX13" fmla="*/ 787213 w 1819275"/>
              <a:gd name="connsiteY13" fmla="*/ 1409388 h 1804988"/>
              <a:gd name="connsiteX14" fmla="*/ 734475 w 1819275"/>
              <a:gd name="connsiteY14" fmla="*/ 1416925 h 1804988"/>
              <a:gd name="connsiteX15" fmla="*/ 779679 w 1819275"/>
              <a:gd name="connsiteY15" fmla="*/ 1435767 h 1804988"/>
              <a:gd name="connsiteX16" fmla="*/ 644068 w 1819275"/>
              <a:gd name="connsiteY16" fmla="*/ 1431999 h 1804988"/>
              <a:gd name="connsiteX17" fmla="*/ 576263 w 1819275"/>
              <a:gd name="connsiteY17" fmla="*/ 1288798 h 1804988"/>
              <a:gd name="connsiteX18" fmla="*/ 696806 w 1819275"/>
              <a:gd name="connsiteY18" fmla="*/ 1179512 h 1804988"/>
              <a:gd name="connsiteX19" fmla="*/ 765493 w 1819275"/>
              <a:gd name="connsiteY19" fmla="*/ 1081087 h 1804988"/>
              <a:gd name="connsiteX20" fmla="*/ 912314 w 1819275"/>
              <a:gd name="connsiteY20" fmla="*/ 1118757 h 1804988"/>
              <a:gd name="connsiteX21" fmla="*/ 1055371 w 1819275"/>
              <a:gd name="connsiteY21" fmla="*/ 1081087 h 1804988"/>
              <a:gd name="connsiteX22" fmla="*/ 991372 w 1819275"/>
              <a:gd name="connsiteY22" fmla="*/ 1246833 h 1804988"/>
              <a:gd name="connsiteX23" fmla="*/ 912314 w 1819275"/>
              <a:gd name="connsiteY23" fmla="*/ 1303337 h 1804988"/>
              <a:gd name="connsiteX24" fmla="*/ 833257 w 1819275"/>
              <a:gd name="connsiteY24" fmla="*/ 1246833 h 1804988"/>
              <a:gd name="connsiteX25" fmla="*/ 765493 w 1819275"/>
              <a:gd name="connsiteY25" fmla="*/ 1081087 h 1804988"/>
              <a:gd name="connsiteX26" fmla="*/ 1122363 w 1819275"/>
              <a:gd name="connsiteY26" fmla="*/ 1069975 h 1804988"/>
              <a:gd name="connsiteX27" fmla="*/ 1220391 w 1819275"/>
              <a:gd name="connsiteY27" fmla="*/ 1085031 h 1804988"/>
              <a:gd name="connsiteX28" fmla="*/ 1325960 w 1819275"/>
              <a:gd name="connsiteY28" fmla="*/ 1303338 h 1804988"/>
              <a:gd name="connsiteX29" fmla="*/ 1126133 w 1819275"/>
              <a:gd name="connsiteY29" fmla="*/ 1164073 h 1804988"/>
              <a:gd name="connsiteX30" fmla="*/ 1122363 w 1819275"/>
              <a:gd name="connsiteY30" fmla="*/ 1069975 h 1804988"/>
              <a:gd name="connsiteX31" fmla="*/ 696914 w 1819275"/>
              <a:gd name="connsiteY31" fmla="*/ 1069975 h 1804988"/>
              <a:gd name="connsiteX32" fmla="*/ 693144 w 1819275"/>
              <a:gd name="connsiteY32" fmla="*/ 1164073 h 1804988"/>
              <a:gd name="connsiteX33" fmla="*/ 493317 w 1819275"/>
              <a:gd name="connsiteY33" fmla="*/ 1303338 h 1804988"/>
              <a:gd name="connsiteX34" fmla="*/ 598886 w 1819275"/>
              <a:gd name="connsiteY34" fmla="*/ 1085031 h 1804988"/>
              <a:gd name="connsiteX35" fmla="*/ 696914 w 1819275"/>
              <a:gd name="connsiteY35" fmla="*/ 1069975 h 1804988"/>
              <a:gd name="connsiteX36" fmla="*/ 1164680 w 1819275"/>
              <a:gd name="connsiteY36" fmla="*/ 754062 h 1804988"/>
              <a:gd name="connsiteX37" fmla="*/ 1255245 w 1819275"/>
              <a:gd name="connsiteY37" fmla="*/ 825610 h 1804988"/>
              <a:gd name="connsiteX38" fmla="*/ 1338264 w 1819275"/>
              <a:gd name="connsiteY38" fmla="*/ 897159 h 1804988"/>
              <a:gd name="connsiteX39" fmla="*/ 1255245 w 1819275"/>
              <a:gd name="connsiteY39" fmla="*/ 964941 h 1804988"/>
              <a:gd name="connsiteX40" fmla="*/ 1108076 w 1819275"/>
              <a:gd name="connsiteY40" fmla="*/ 1025192 h 1804988"/>
              <a:gd name="connsiteX41" fmla="*/ 1157132 w 1819275"/>
              <a:gd name="connsiteY41" fmla="*/ 897159 h 1804988"/>
              <a:gd name="connsiteX42" fmla="*/ 1108076 w 1819275"/>
              <a:gd name="connsiteY42" fmla="*/ 765359 h 1804988"/>
              <a:gd name="connsiteX43" fmla="*/ 1164680 w 1819275"/>
              <a:gd name="connsiteY43" fmla="*/ 754062 h 1804988"/>
              <a:gd name="connsiteX44" fmla="*/ 655945 w 1819275"/>
              <a:gd name="connsiteY44" fmla="*/ 754062 h 1804988"/>
              <a:gd name="connsiteX45" fmla="*/ 712788 w 1819275"/>
              <a:gd name="connsiteY45" fmla="*/ 765359 h 1804988"/>
              <a:gd name="connsiteX46" fmla="*/ 667314 w 1819275"/>
              <a:gd name="connsiteY46" fmla="*/ 897159 h 1804988"/>
              <a:gd name="connsiteX47" fmla="*/ 712788 w 1819275"/>
              <a:gd name="connsiteY47" fmla="*/ 1025192 h 1804988"/>
              <a:gd name="connsiteX48" fmla="*/ 564997 w 1819275"/>
              <a:gd name="connsiteY48" fmla="*/ 964941 h 1804988"/>
              <a:gd name="connsiteX49" fmla="*/ 477838 w 1819275"/>
              <a:gd name="connsiteY49" fmla="*/ 897159 h 1804988"/>
              <a:gd name="connsiteX50" fmla="*/ 564997 w 1819275"/>
              <a:gd name="connsiteY50" fmla="*/ 825610 h 1804988"/>
              <a:gd name="connsiteX51" fmla="*/ 655945 w 1819275"/>
              <a:gd name="connsiteY51" fmla="*/ 754062 h 1804988"/>
              <a:gd name="connsiteX52" fmla="*/ 908051 w 1819275"/>
              <a:gd name="connsiteY52" fmla="*/ 715962 h 1804988"/>
              <a:gd name="connsiteX53" fmla="*/ 1089026 w 1819275"/>
              <a:gd name="connsiteY53" fmla="*/ 896937 h 1804988"/>
              <a:gd name="connsiteX54" fmla="*/ 908051 w 1819275"/>
              <a:gd name="connsiteY54" fmla="*/ 1077912 h 1804988"/>
              <a:gd name="connsiteX55" fmla="*/ 727076 w 1819275"/>
              <a:gd name="connsiteY55" fmla="*/ 896937 h 1804988"/>
              <a:gd name="connsiteX56" fmla="*/ 908051 w 1819275"/>
              <a:gd name="connsiteY56" fmla="*/ 715962 h 1804988"/>
              <a:gd name="connsiteX57" fmla="*/ 1329427 w 1819275"/>
              <a:gd name="connsiteY57" fmla="*/ 588962 h 1804988"/>
              <a:gd name="connsiteX58" fmla="*/ 1480390 w 1819275"/>
              <a:gd name="connsiteY58" fmla="*/ 664129 h 1804988"/>
              <a:gd name="connsiteX59" fmla="*/ 1469068 w 1819275"/>
              <a:gd name="connsiteY59" fmla="*/ 765605 h 1804988"/>
              <a:gd name="connsiteX60" fmla="*/ 1472842 w 1819275"/>
              <a:gd name="connsiteY60" fmla="*/ 720505 h 1804988"/>
              <a:gd name="connsiteX61" fmla="*/ 1435101 w 1819275"/>
              <a:gd name="connsiteY61" fmla="*/ 743055 h 1804988"/>
              <a:gd name="connsiteX62" fmla="*/ 1518130 w 1819275"/>
              <a:gd name="connsiteY62" fmla="*/ 761847 h 1804988"/>
              <a:gd name="connsiteX63" fmla="*/ 1635126 w 1819275"/>
              <a:gd name="connsiteY63" fmla="*/ 897148 h 1804988"/>
              <a:gd name="connsiteX64" fmla="*/ 1518130 w 1819275"/>
              <a:gd name="connsiteY64" fmla="*/ 1032449 h 1804988"/>
              <a:gd name="connsiteX65" fmla="*/ 1435101 w 1819275"/>
              <a:gd name="connsiteY65" fmla="*/ 1047482 h 1804988"/>
              <a:gd name="connsiteX66" fmla="*/ 1472842 w 1819275"/>
              <a:gd name="connsiteY66" fmla="*/ 1073791 h 1804988"/>
              <a:gd name="connsiteX67" fmla="*/ 1469068 w 1819275"/>
              <a:gd name="connsiteY67" fmla="*/ 1024932 h 1804988"/>
              <a:gd name="connsiteX68" fmla="*/ 1480390 w 1819275"/>
              <a:gd name="connsiteY68" fmla="*/ 1126408 h 1804988"/>
              <a:gd name="connsiteX69" fmla="*/ 1325653 w 1819275"/>
              <a:gd name="connsiteY69" fmla="*/ 1201575 h 1804988"/>
              <a:gd name="connsiteX70" fmla="*/ 1235076 w 1819275"/>
              <a:gd name="connsiteY70" fmla="*/ 1081307 h 1804988"/>
              <a:gd name="connsiteX71" fmla="*/ 1303009 w 1819275"/>
              <a:gd name="connsiteY71" fmla="*/ 1006140 h 1804988"/>
              <a:gd name="connsiteX72" fmla="*/ 1408683 w 1819275"/>
              <a:gd name="connsiteY72" fmla="*/ 897148 h 1804988"/>
              <a:gd name="connsiteX73" fmla="*/ 1303009 w 1819275"/>
              <a:gd name="connsiteY73" fmla="*/ 788155 h 1804988"/>
              <a:gd name="connsiteX74" fmla="*/ 1235076 w 1819275"/>
              <a:gd name="connsiteY74" fmla="*/ 712988 h 1804988"/>
              <a:gd name="connsiteX75" fmla="*/ 1325653 w 1819275"/>
              <a:gd name="connsiteY75" fmla="*/ 592720 h 1804988"/>
              <a:gd name="connsiteX76" fmla="*/ 1329427 w 1819275"/>
              <a:gd name="connsiteY76" fmla="*/ 588962 h 1804988"/>
              <a:gd name="connsiteX77" fmla="*/ 490312 w 1819275"/>
              <a:gd name="connsiteY77" fmla="*/ 588962 h 1804988"/>
              <a:gd name="connsiteX78" fmla="*/ 494092 w 1819275"/>
              <a:gd name="connsiteY78" fmla="*/ 592720 h 1804988"/>
              <a:gd name="connsiteX79" fmla="*/ 581026 w 1819275"/>
              <a:gd name="connsiteY79" fmla="*/ 712988 h 1804988"/>
              <a:gd name="connsiteX80" fmla="*/ 516770 w 1819275"/>
              <a:gd name="connsiteY80" fmla="*/ 788155 h 1804988"/>
              <a:gd name="connsiteX81" fmla="*/ 410937 w 1819275"/>
              <a:gd name="connsiteY81" fmla="*/ 897148 h 1804988"/>
              <a:gd name="connsiteX82" fmla="*/ 516770 w 1819275"/>
              <a:gd name="connsiteY82" fmla="*/ 1006140 h 1804988"/>
              <a:gd name="connsiteX83" fmla="*/ 581026 w 1819275"/>
              <a:gd name="connsiteY83" fmla="*/ 1081307 h 1804988"/>
              <a:gd name="connsiteX84" fmla="*/ 494092 w 1819275"/>
              <a:gd name="connsiteY84" fmla="*/ 1201575 h 1804988"/>
              <a:gd name="connsiteX85" fmla="*/ 339121 w 1819275"/>
              <a:gd name="connsiteY85" fmla="*/ 1126408 h 1804988"/>
              <a:gd name="connsiteX86" fmla="*/ 350461 w 1819275"/>
              <a:gd name="connsiteY86" fmla="*/ 1024932 h 1804988"/>
              <a:gd name="connsiteX87" fmla="*/ 346681 w 1819275"/>
              <a:gd name="connsiteY87" fmla="*/ 1073791 h 1804988"/>
              <a:gd name="connsiteX88" fmla="*/ 384478 w 1819275"/>
              <a:gd name="connsiteY88" fmla="*/ 1047482 h 1804988"/>
              <a:gd name="connsiteX89" fmla="*/ 301324 w 1819275"/>
              <a:gd name="connsiteY89" fmla="*/ 1032449 h 1804988"/>
              <a:gd name="connsiteX90" fmla="*/ 184151 w 1819275"/>
              <a:gd name="connsiteY90" fmla="*/ 897148 h 1804988"/>
              <a:gd name="connsiteX91" fmla="*/ 301324 w 1819275"/>
              <a:gd name="connsiteY91" fmla="*/ 761847 h 1804988"/>
              <a:gd name="connsiteX92" fmla="*/ 384478 w 1819275"/>
              <a:gd name="connsiteY92" fmla="*/ 743055 h 1804988"/>
              <a:gd name="connsiteX93" fmla="*/ 346681 w 1819275"/>
              <a:gd name="connsiteY93" fmla="*/ 720505 h 1804988"/>
              <a:gd name="connsiteX94" fmla="*/ 350461 w 1819275"/>
              <a:gd name="connsiteY94" fmla="*/ 765605 h 1804988"/>
              <a:gd name="connsiteX95" fmla="*/ 339121 w 1819275"/>
              <a:gd name="connsiteY95" fmla="*/ 664129 h 1804988"/>
              <a:gd name="connsiteX96" fmla="*/ 490312 w 1819275"/>
              <a:gd name="connsiteY96" fmla="*/ 588962 h 1804988"/>
              <a:gd name="connsiteX97" fmla="*/ 1325960 w 1819275"/>
              <a:gd name="connsiteY97" fmla="*/ 498475 h 1804988"/>
              <a:gd name="connsiteX98" fmla="*/ 1220391 w 1819275"/>
              <a:gd name="connsiteY98" fmla="*/ 716782 h 1804988"/>
              <a:gd name="connsiteX99" fmla="*/ 1122363 w 1819275"/>
              <a:gd name="connsiteY99" fmla="*/ 731838 h 1804988"/>
              <a:gd name="connsiteX100" fmla="*/ 1126133 w 1819275"/>
              <a:gd name="connsiteY100" fmla="*/ 637740 h 1804988"/>
              <a:gd name="connsiteX101" fmla="*/ 1325960 w 1819275"/>
              <a:gd name="connsiteY101" fmla="*/ 498475 h 1804988"/>
              <a:gd name="connsiteX102" fmla="*/ 912314 w 1819275"/>
              <a:gd name="connsiteY102" fmla="*/ 498475 h 1804988"/>
              <a:gd name="connsiteX103" fmla="*/ 991372 w 1819275"/>
              <a:gd name="connsiteY103" fmla="*/ 554979 h 1804988"/>
              <a:gd name="connsiteX104" fmla="*/ 1055371 w 1819275"/>
              <a:gd name="connsiteY104" fmla="*/ 720725 h 1804988"/>
              <a:gd name="connsiteX105" fmla="*/ 912314 w 1819275"/>
              <a:gd name="connsiteY105" fmla="*/ 683056 h 1804988"/>
              <a:gd name="connsiteX106" fmla="*/ 765493 w 1819275"/>
              <a:gd name="connsiteY106" fmla="*/ 720725 h 1804988"/>
              <a:gd name="connsiteX107" fmla="*/ 833257 w 1819275"/>
              <a:gd name="connsiteY107" fmla="*/ 554979 h 1804988"/>
              <a:gd name="connsiteX108" fmla="*/ 912314 w 1819275"/>
              <a:gd name="connsiteY108" fmla="*/ 498475 h 1804988"/>
              <a:gd name="connsiteX109" fmla="*/ 493317 w 1819275"/>
              <a:gd name="connsiteY109" fmla="*/ 498475 h 1804988"/>
              <a:gd name="connsiteX110" fmla="*/ 693144 w 1819275"/>
              <a:gd name="connsiteY110" fmla="*/ 637740 h 1804988"/>
              <a:gd name="connsiteX111" fmla="*/ 696914 w 1819275"/>
              <a:gd name="connsiteY111" fmla="*/ 731838 h 1804988"/>
              <a:gd name="connsiteX112" fmla="*/ 598886 w 1819275"/>
              <a:gd name="connsiteY112" fmla="*/ 716782 h 1804988"/>
              <a:gd name="connsiteX113" fmla="*/ 493317 w 1819275"/>
              <a:gd name="connsiteY113" fmla="*/ 498475 h 1804988"/>
              <a:gd name="connsiteX114" fmla="*/ 911522 w 1819275"/>
              <a:gd name="connsiteY114" fmla="*/ 222250 h 1804988"/>
              <a:gd name="connsiteX115" fmla="*/ 1050899 w 1819275"/>
              <a:gd name="connsiteY115" fmla="*/ 320230 h 1804988"/>
              <a:gd name="connsiteX116" fmla="*/ 1032064 w 1819275"/>
              <a:gd name="connsiteY116" fmla="*/ 391831 h 1804988"/>
              <a:gd name="connsiteX117" fmla="*/ 1084801 w 1819275"/>
              <a:gd name="connsiteY117" fmla="*/ 384294 h 1804988"/>
              <a:gd name="connsiteX118" fmla="*/ 1039598 w 1819275"/>
              <a:gd name="connsiteY118" fmla="*/ 365452 h 1804988"/>
              <a:gd name="connsiteX119" fmla="*/ 1175208 w 1819275"/>
              <a:gd name="connsiteY119" fmla="*/ 369220 h 1804988"/>
              <a:gd name="connsiteX120" fmla="*/ 1243013 w 1819275"/>
              <a:gd name="connsiteY120" fmla="*/ 512421 h 1804988"/>
              <a:gd name="connsiteX121" fmla="*/ 1122471 w 1819275"/>
              <a:gd name="connsiteY121" fmla="*/ 625475 h 1804988"/>
              <a:gd name="connsiteX122" fmla="*/ 1024530 w 1819275"/>
              <a:gd name="connsiteY122" fmla="*/ 523727 h 1804988"/>
              <a:gd name="connsiteX123" fmla="*/ 911522 w 1819275"/>
              <a:gd name="connsiteY123" fmla="*/ 433284 h 1804988"/>
              <a:gd name="connsiteX124" fmla="*/ 794746 w 1819275"/>
              <a:gd name="connsiteY124" fmla="*/ 523727 h 1804988"/>
              <a:gd name="connsiteX125" fmla="*/ 696806 w 1819275"/>
              <a:gd name="connsiteY125" fmla="*/ 625475 h 1804988"/>
              <a:gd name="connsiteX126" fmla="*/ 576263 w 1819275"/>
              <a:gd name="connsiteY126" fmla="*/ 512421 h 1804988"/>
              <a:gd name="connsiteX127" fmla="*/ 644068 w 1819275"/>
              <a:gd name="connsiteY127" fmla="*/ 369220 h 1804988"/>
              <a:gd name="connsiteX128" fmla="*/ 779679 w 1819275"/>
              <a:gd name="connsiteY128" fmla="*/ 365452 h 1804988"/>
              <a:gd name="connsiteX129" fmla="*/ 734475 w 1819275"/>
              <a:gd name="connsiteY129" fmla="*/ 384294 h 1804988"/>
              <a:gd name="connsiteX130" fmla="*/ 787213 w 1819275"/>
              <a:gd name="connsiteY130" fmla="*/ 391831 h 1804988"/>
              <a:gd name="connsiteX131" fmla="*/ 768378 w 1819275"/>
              <a:gd name="connsiteY131" fmla="*/ 320230 h 1804988"/>
              <a:gd name="connsiteX132" fmla="*/ 911522 w 1819275"/>
              <a:gd name="connsiteY132" fmla="*/ 222250 h 1804988"/>
              <a:gd name="connsiteX133" fmla="*/ 907753 w 1819275"/>
              <a:gd name="connsiteY133" fmla="*/ 185737 h 1804988"/>
              <a:gd name="connsiteX134" fmla="*/ 741881 w 1819275"/>
              <a:gd name="connsiteY134" fmla="*/ 294895 h 1804988"/>
              <a:gd name="connsiteX135" fmla="*/ 523231 w 1819275"/>
              <a:gd name="connsiteY135" fmla="*/ 490625 h 1804988"/>
              <a:gd name="connsiteX136" fmla="*/ 474223 w 1819275"/>
              <a:gd name="connsiteY136" fmla="*/ 498153 h 1804988"/>
              <a:gd name="connsiteX137" fmla="*/ 470453 w 1819275"/>
              <a:gd name="connsiteY137" fmla="*/ 539558 h 1804988"/>
              <a:gd name="connsiteX138" fmla="*/ 259342 w 1819275"/>
              <a:gd name="connsiteY138" fmla="*/ 742816 h 1804988"/>
              <a:gd name="connsiteX139" fmla="*/ 134938 w 1819275"/>
              <a:gd name="connsiteY139" fmla="*/ 900906 h 1804988"/>
              <a:gd name="connsiteX140" fmla="*/ 259342 w 1819275"/>
              <a:gd name="connsiteY140" fmla="*/ 1058996 h 1804988"/>
              <a:gd name="connsiteX141" fmla="*/ 470453 w 1819275"/>
              <a:gd name="connsiteY141" fmla="*/ 1262255 h 1804988"/>
              <a:gd name="connsiteX142" fmla="*/ 474223 w 1819275"/>
              <a:gd name="connsiteY142" fmla="*/ 1303659 h 1804988"/>
              <a:gd name="connsiteX143" fmla="*/ 523231 w 1819275"/>
              <a:gd name="connsiteY143" fmla="*/ 1311187 h 1804988"/>
              <a:gd name="connsiteX144" fmla="*/ 741881 w 1819275"/>
              <a:gd name="connsiteY144" fmla="*/ 1510682 h 1804988"/>
              <a:gd name="connsiteX145" fmla="*/ 907753 w 1819275"/>
              <a:gd name="connsiteY145" fmla="*/ 1616075 h 1804988"/>
              <a:gd name="connsiteX146" fmla="*/ 1077396 w 1819275"/>
              <a:gd name="connsiteY146" fmla="*/ 1510682 h 1804988"/>
              <a:gd name="connsiteX147" fmla="*/ 1296046 w 1819275"/>
              <a:gd name="connsiteY147" fmla="*/ 1311187 h 1804988"/>
              <a:gd name="connsiteX148" fmla="*/ 1345053 w 1819275"/>
              <a:gd name="connsiteY148" fmla="*/ 1303659 h 1804988"/>
              <a:gd name="connsiteX149" fmla="*/ 1348823 w 1819275"/>
              <a:gd name="connsiteY149" fmla="*/ 1262255 h 1804988"/>
              <a:gd name="connsiteX150" fmla="*/ 1559934 w 1819275"/>
              <a:gd name="connsiteY150" fmla="*/ 1058996 h 1804988"/>
              <a:gd name="connsiteX151" fmla="*/ 1684338 w 1819275"/>
              <a:gd name="connsiteY151" fmla="*/ 900906 h 1804988"/>
              <a:gd name="connsiteX152" fmla="*/ 1559934 w 1819275"/>
              <a:gd name="connsiteY152" fmla="*/ 742816 h 1804988"/>
              <a:gd name="connsiteX153" fmla="*/ 1348823 w 1819275"/>
              <a:gd name="connsiteY153" fmla="*/ 539558 h 1804988"/>
              <a:gd name="connsiteX154" fmla="*/ 1345053 w 1819275"/>
              <a:gd name="connsiteY154" fmla="*/ 498153 h 1804988"/>
              <a:gd name="connsiteX155" fmla="*/ 1296046 w 1819275"/>
              <a:gd name="connsiteY155" fmla="*/ 490625 h 1804988"/>
              <a:gd name="connsiteX156" fmla="*/ 1077396 w 1819275"/>
              <a:gd name="connsiteY156" fmla="*/ 294895 h 1804988"/>
              <a:gd name="connsiteX157" fmla="*/ 907753 w 1819275"/>
              <a:gd name="connsiteY157" fmla="*/ 185737 h 1804988"/>
              <a:gd name="connsiteX158" fmla="*/ 907754 w 1819275"/>
              <a:gd name="connsiteY158" fmla="*/ 0 h 1804988"/>
              <a:gd name="connsiteX159" fmla="*/ 1073485 w 1819275"/>
              <a:gd name="connsiteY159" fmla="*/ 120584 h 1804988"/>
              <a:gd name="connsiteX160" fmla="*/ 1303249 w 1819275"/>
              <a:gd name="connsiteY160" fmla="*/ 290155 h 1804988"/>
              <a:gd name="connsiteX161" fmla="*/ 1352215 w 1819275"/>
              <a:gd name="connsiteY161" fmla="*/ 478567 h 1804988"/>
              <a:gd name="connsiteX162" fmla="*/ 1646011 w 1819275"/>
              <a:gd name="connsiteY162" fmla="*/ 636833 h 1804988"/>
              <a:gd name="connsiteX163" fmla="*/ 1819275 w 1819275"/>
              <a:gd name="connsiteY163" fmla="*/ 900610 h 1804988"/>
              <a:gd name="connsiteX164" fmla="*/ 1646011 w 1819275"/>
              <a:gd name="connsiteY164" fmla="*/ 1164387 h 1804988"/>
              <a:gd name="connsiteX165" fmla="*/ 1352215 w 1819275"/>
              <a:gd name="connsiteY165" fmla="*/ 1322653 h 1804988"/>
              <a:gd name="connsiteX166" fmla="*/ 1303249 w 1819275"/>
              <a:gd name="connsiteY166" fmla="*/ 1511065 h 1804988"/>
              <a:gd name="connsiteX167" fmla="*/ 1073485 w 1819275"/>
              <a:gd name="connsiteY167" fmla="*/ 1680636 h 1804988"/>
              <a:gd name="connsiteX168" fmla="*/ 907754 w 1819275"/>
              <a:gd name="connsiteY168" fmla="*/ 1804988 h 1804988"/>
              <a:gd name="connsiteX169" fmla="*/ 745790 w 1819275"/>
              <a:gd name="connsiteY169" fmla="*/ 1680636 h 1804988"/>
              <a:gd name="connsiteX170" fmla="*/ 512260 w 1819275"/>
              <a:gd name="connsiteY170" fmla="*/ 1511065 h 1804988"/>
              <a:gd name="connsiteX171" fmla="*/ 467060 w 1819275"/>
              <a:gd name="connsiteY171" fmla="*/ 1322653 h 1804988"/>
              <a:gd name="connsiteX172" fmla="*/ 169498 w 1819275"/>
              <a:gd name="connsiteY172" fmla="*/ 1164387 h 1804988"/>
              <a:gd name="connsiteX173" fmla="*/ 0 w 1819275"/>
              <a:gd name="connsiteY173" fmla="*/ 900610 h 1804988"/>
              <a:gd name="connsiteX174" fmla="*/ 169498 w 1819275"/>
              <a:gd name="connsiteY174" fmla="*/ 636833 h 1804988"/>
              <a:gd name="connsiteX175" fmla="*/ 467060 w 1819275"/>
              <a:gd name="connsiteY175" fmla="*/ 478567 h 1804988"/>
              <a:gd name="connsiteX176" fmla="*/ 512260 w 1819275"/>
              <a:gd name="connsiteY176" fmla="*/ 290155 h 1804988"/>
              <a:gd name="connsiteX177" fmla="*/ 745790 w 1819275"/>
              <a:gd name="connsiteY177" fmla="*/ 120584 h 1804988"/>
              <a:gd name="connsiteX178" fmla="*/ 907754 w 1819275"/>
              <a:gd name="connsiteY178" fmla="*/ 0 h 180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1819275" h="1804988">
                <a:moveTo>
                  <a:pt x="696806" y="1179512"/>
                </a:moveTo>
                <a:cubicBezTo>
                  <a:pt x="696806" y="1179512"/>
                  <a:pt x="715640" y="1251113"/>
                  <a:pt x="794746" y="1277492"/>
                </a:cubicBezTo>
                <a:cubicBezTo>
                  <a:pt x="794746" y="1277492"/>
                  <a:pt x="843717" y="1367935"/>
                  <a:pt x="911522" y="1367935"/>
                </a:cubicBezTo>
                <a:cubicBezTo>
                  <a:pt x="975560" y="1367935"/>
                  <a:pt x="1024530" y="1277492"/>
                  <a:pt x="1024530" y="1277492"/>
                </a:cubicBezTo>
                <a:cubicBezTo>
                  <a:pt x="1107403" y="1251113"/>
                  <a:pt x="1122471" y="1179512"/>
                  <a:pt x="1122471" y="1179512"/>
                </a:cubicBezTo>
                <a:cubicBezTo>
                  <a:pt x="1122471" y="1179512"/>
                  <a:pt x="1201577" y="1258650"/>
                  <a:pt x="1243013" y="1288798"/>
                </a:cubicBezTo>
                <a:cubicBezTo>
                  <a:pt x="1243013" y="1288798"/>
                  <a:pt x="1239246" y="1375472"/>
                  <a:pt x="1175208" y="1431999"/>
                </a:cubicBezTo>
                <a:cubicBezTo>
                  <a:pt x="1111170" y="1488526"/>
                  <a:pt x="1043365" y="1477220"/>
                  <a:pt x="1039598" y="1435767"/>
                </a:cubicBezTo>
                <a:cubicBezTo>
                  <a:pt x="1039598" y="1394314"/>
                  <a:pt x="1084801" y="1416925"/>
                  <a:pt x="1084801" y="1416925"/>
                </a:cubicBezTo>
                <a:cubicBezTo>
                  <a:pt x="1084801" y="1416925"/>
                  <a:pt x="1047132" y="1379241"/>
                  <a:pt x="1032064" y="1409388"/>
                </a:cubicBezTo>
                <a:cubicBezTo>
                  <a:pt x="1016996" y="1443304"/>
                  <a:pt x="1039598" y="1469683"/>
                  <a:pt x="1050899" y="1480989"/>
                </a:cubicBezTo>
                <a:cubicBezTo>
                  <a:pt x="1050899" y="1480989"/>
                  <a:pt x="1005695" y="1582737"/>
                  <a:pt x="911522" y="1582737"/>
                </a:cubicBezTo>
                <a:cubicBezTo>
                  <a:pt x="813581" y="1582737"/>
                  <a:pt x="768378" y="1480989"/>
                  <a:pt x="768378" y="1480989"/>
                </a:cubicBezTo>
                <a:cubicBezTo>
                  <a:pt x="779679" y="1469683"/>
                  <a:pt x="802280" y="1443304"/>
                  <a:pt x="787213" y="1409388"/>
                </a:cubicBezTo>
                <a:cubicBezTo>
                  <a:pt x="772145" y="1379241"/>
                  <a:pt x="734475" y="1416925"/>
                  <a:pt x="734475" y="1416925"/>
                </a:cubicBezTo>
                <a:cubicBezTo>
                  <a:pt x="734475" y="1416925"/>
                  <a:pt x="779679" y="1394314"/>
                  <a:pt x="779679" y="1435767"/>
                </a:cubicBezTo>
                <a:cubicBezTo>
                  <a:pt x="775912" y="1477220"/>
                  <a:pt x="708107" y="1488526"/>
                  <a:pt x="644068" y="1431999"/>
                </a:cubicBezTo>
                <a:cubicBezTo>
                  <a:pt x="580030" y="1375472"/>
                  <a:pt x="576263" y="1288798"/>
                  <a:pt x="576263" y="1288798"/>
                </a:cubicBezTo>
                <a:cubicBezTo>
                  <a:pt x="617700" y="1258650"/>
                  <a:pt x="696806" y="1179512"/>
                  <a:pt x="696806" y="1179512"/>
                </a:cubicBezTo>
                <a:close/>
                <a:moveTo>
                  <a:pt x="765493" y="1081087"/>
                </a:moveTo>
                <a:cubicBezTo>
                  <a:pt x="765493" y="1081087"/>
                  <a:pt x="833257" y="1118757"/>
                  <a:pt x="912314" y="1118757"/>
                </a:cubicBezTo>
                <a:cubicBezTo>
                  <a:pt x="987607" y="1118757"/>
                  <a:pt x="1055371" y="1081087"/>
                  <a:pt x="1055371" y="1081087"/>
                </a:cubicBezTo>
                <a:cubicBezTo>
                  <a:pt x="1108076" y="1209163"/>
                  <a:pt x="991372" y="1246833"/>
                  <a:pt x="991372" y="1246833"/>
                </a:cubicBezTo>
                <a:cubicBezTo>
                  <a:pt x="991372" y="1246833"/>
                  <a:pt x="968784" y="1303337"/>
                  <a:pt x="912314" y="1303337"/>
                </a:cubicBezTo>
                <a:cubicBezTo>
                  <a:pt x="852080" y="1303337"/>
                  <a:pt x="833257" y="1246833"/>
                  <a:pt x="833257" y="1246833"/>
                </a:cubicBezTo>
                <a:cubicBezTo>
                  <a:pt x="833257" y="1246833"/>
                  <a:pt x="712788" y="1209163"/>
                  <a:pt x="765493" y="1081087"/>
                </a:cubicBezTo>
                <a:close/>
                <a:moveTo>
                  <a:pt x="1122363" y="1069975"/>
                </a:moveTo>
                <a:cubicBezTo>
                  <a:pt x="1156296" y="1081267"/>
                  <a:pt x="1220391" y="1085031"/>
                  <a:pt x="1220391" y="1085031"/>
                </a:cubicBezTo>
                <a:cubicBezTo>
                  <a:pt x="1333501" y="1216768"/>
                  <a:pt x="1325960" y="1303338"/>
                  <a:pt x="1325960" y="1303338"/>
                </a:cubicBezTo>
                <a:cubicBezTo>
                  <a:pt x="1243013" y="1288283"/>
                  <a:pt x="1126133" y="1164073"/>
                  <a:pt x="1126133" y="1164073"/>
                </a:cubicBezTo>
                <a:cubicBezTo>
                  <a:pt x="1126133" y="1118906"/>
                  <a:pt x="1122363" y="1069975"/>
                  <a:pt x="1122363" y="1069975"/>
                </a:cubicBezTo>
                <a:close/>
                <a:moveTo>
                  <a:pt x="696914" y="1069975"/>
                </a:moveTo>
                <a:cubicBezTo>
                  <a:pt x="696914" y="1069975"/>
                  <a:pt x="693144" y="1118906"/>
                  <a:pt x="693144" y="1164073"/>
                </a:cubicBezTo>
                <a:cubicBezTo>
                  <a:pt x="693144" y="1164073"/>
                  <a:pt x="576264" y="1288283"/>
                  <a:pt x="493317" y="1303338"/>
                </a:cubicBezTo>
                <a:cubicBezTo>
                  <a:pt x="493317" y="1303338"/>
                  <a:pt x="485776" y="1216768"/>
                  <a:pt x="598886" y="1085031"/>
                </a:cubicBezTo>
                <a:cubicBezTo>
                  <a:pt x="598886" y="1085031"/>
                  <a:pt x="662981" y="1081267"/>
                  <a:pt x="696914" y="1069975"/>
                </a:cubicBezTo>
                <a:close/>
                <a:moveTo>
                  <a:pt x="1164680" y="754062"/>
                </a:moveTo>
                <a:cubicBezTo>
                  <a:pt x="1194868" y="757828"/>
                  <a:pt x="1232604" y="772891"/>
                  <a:pt x="1255245" y="825610"/>
                </a:cubicBezTo>
                <a:cubicBezTo>
                  <a:pt x="1255245" y="825610"/>
                  <a:pt x="1338264" y="844439"/>
                  <a:pt x="1338264" y="897159"/>
                </a:cubicBezTo>
                <a:cubicBezTo>
                  <a:pt x="1338264" y="946113"/>
                  <a:pt x="1255245" y="964941"/>
                  <a:pt x="1255245" y="964941"/>
                </a:cubicBezTo>
                <a:cubicBezTo>
                  <a:pt x="1206189" y="1077912"/>
                  <a:pt x="1108076" y="1025192"/>
                  <a:pt x="1108076" y="1025192"/>
                </a:cubicBezTo>
                <a:cubicBezTo>
                  <a:pt x="1108076" y="1025192"/>
                  <a:pt x="1157132" y="972473"/>
                  <a:pt x="1157132" y="897159"/>
                </a:cubicBezTo>
                <a:cubicBezTo>
                  <a:pt x="1157132" y="821845"/>
                  <a:pt x="1108076" y="765359"/>
                  <a:pt x="1108076" y="765359"/>
                </a:cubicBezTo>
                <a:cubicBezTo>
                  <a:pt x="1108076" y="765359"/>
                  <a:pt x="1134491" y="754062"/>
                  <a:pt x="1164680" y="754062"/>
                </a:cubicBezTo>
                <a:close/>
                <a:moveTo>
                  <a:pt x="655945" y="754062"/>
                </a:moveTo>
                <a:cubicBezTo>
                  <a:pt x="686262" y="754062"/>
                  <a:pt x="712788" y="765359"/>
                  <a:pt x="712788" y="765359"/>
                </a:cubicBezTo>
                <a:cubicBezTo>
                  <a:pt x="712788" y="765359"/>
                  <a:pt x="667314" y="821845"/>
                  <a:pt x="667314" y="897159"/>
                </a:cubicBezTo>
                <a:cubicBezTo>
                  <a:pt x="667314" y="972473"/>
                  <a:pt x="712788" y="1025192"/>
                  <a:pt x="712788" y="1025192"/>
                </a:cubicBezTo>
                <a:cubicBezTo>
                  <a:pt x="712788" y="1025192"/>
                  <a:pt x="614261" y="1077912"/>
                  <a:pt x="564997" y="964941"/>
                </a:cubicBezTo>
                <a:cubicBezTo>
                  <a:pt x="564997" y="964941"/>
                  <a:pt x="477838" y="946113"/>
                  <a:pt x="477838" y="897159"/>
                </a:cubicBezTo>
                <a:cubicBezTo>
                  <a:pt x="477838" y="844439"/>
                  <a:pt x="564997" y="825610"/>
                  <a:pt x="564997" y="825610"/>
                </a:cubicBezTo>
                <a:cubicBezTo>
                  <a:pt x="587734" y="772891"/>
                  <a:pt x="625629" y="757828"/>
                  <a:pt x="655945" y="754062"/>
                </a:cubicBezTo>
                <a:close/>
                <a:moveTo>
                  <a:pt x="908051" y="715962"/>
                </a:moveTo>
                <a:cubicBezTo>
                  <a:pt x="1008001" y="715962"/>
                  <a:pt x="1089026" y="796987"/>
                  <a:pt x="1089026" y="896937"/>
                </a:cubicBezTo>
                <a:cubicBezTo>
                  <a:pt x="1089026" y="996887"/>
                  <a:pt x="1008001" y="1077912"/>
                  <a:pt x="908051" y="1077912"/>
                </a:cubicBezTo>
                <a:cubicBezTo>
                  <a:pt x="808101" y="1077912"/>
                  <a:pt x="727076" y="996887"/>
                  <a:pt x="727076" y="896937"/>
                </a:cubicBezTo>
                <a:cubicBezTo>
                  <a:pt x="727076" y="796987"/>
                  <a:pt x="808101" y="715962"/>
                  <a:pt x="908051" y="715962"/>
                </a:cubicBezTo>
                <a:close/>
                <a:moveTo>
                  <a:pt x="1329427" y="588962"/>
                </a:moveTo>
                <a:cubicBezTo>
                  <a:pt x="1352072" y="588962"/>
                  <a:pt x="1442649" y="592720"/>
                  <a:pt x="1480390" y="664129"/>
                </a:cubicBezTo>
                <a:cubicBezTo>
                  <a:pt x="1525678" y="746813"/>
                  <a:pt x="1491712" y="773122"/>
                  <a:pt x="1469068" y="765605"/>
                </a:cubicBezTo>
                <a:cubicBezTo>
                  <a:pt x="1442649" y="761847"/>
                  <a:pt x="1450197" y="724263"/>
                  <a:pt x="1472842" y="720505"/>
                </a:cubicBezTo>
                <a:cubicBezTo>
                  <a:pt x="1472842" y="720505"/>
                  <a:pt x="1438875" y="694196"/>
                  <a:pt x="1435101" y="743055"/>
                </a:cubicBezTo>
                <a:cubicBezTo>
                  <a:pt x="1431327" y="795672"/>
                  <a:pt x="1476616" y="791914"/>
                  <a:pt x="1518130" y="761847"/>
                </a:cubicBezTo>
                <a:cubicBezTo>
                  <a:pt x="1518130" y="761847"/>
                  <a:pt x="1616256" y="806947"/>
                  <a:pt x="1635126" y="897148"/>
                </a:cubicBezTo>
                <a:cubicBezTo>
                  <a:pt x="1616256" y="983590"/>
                  <a:pt x="1518130" y="1032449"/>
                  <a:pt x="1518130" y="1032449"/>
                </a:cubicBezTo>
                <a:cubicBezTo>
                  <a:pt x="1476616" y="1002382"/>
                  <a:pt x="1431327" y="998624"/>
                  <a:pt x="1435101" y="1047482"/>
                </a:cubicBezTo>
                <a:cubicBezTo>
                  <a:pt x="1438875" y="1100099"/>
                  <a:pt x="1472842" y="1073791"/>
                  <a:pt x="1472842" y="1073791"/>
                </a:cubicBezTo>
                <a:cubicBezTo>
                  <a:pt x="1450197" y="1066274"/>
                  <a:pt x="1442649" y="1032449"/>
                  <a:pt x="1469068" y="1024932"/>
                </a:cubicBezTo>
                <a:cubicBezTo>
                  <a:pt x="1491712" y="1021174"/>
                  <a:pt x="1525678" y="1043724"/>
                  <a:pt x="1480390" y="1126408"/>
                </a:cubicBezTo>
                <a:cubicBezTo>
                  <a:pt x="1435101" y="1212850"/>
                  <a:pt x="1325653" y="1201575"/>
                  <a:pt x="1325653" y="1201575"/>
                </a:cubicBezTo>
                <a:cubicBezTo>
                  <a:pt x="1303009" y="1141441"/>
                  <a:pt x="1235076" y="1081307"/>
                  <a:pt x="1235076" y="1081307"/>
                </a:cubicBezTo>
                <a:cubicBezTo>
                  <a:pt x="1235076" y="1081307"/>
                  <a:pt x="1280365" y="1054999"/>
                  <a:pt x="1303009" y="1006140"/>
                </a:cubicBezTo>
                <a:cubicBezTo>
                  <a:pt x="1303009" y="1006140"/>
                  <a:pt x="1408683" y="949765"/>
                  <a:pt x="1408683" y="897148"/>
                </a:cubicBezTo>
                <a:cubicBezTo>
                  <a:pt x="1408683" y="844531"/>
                  <a:pt x="1303009" y="788155"/>
                  <a:pt x="1303009" y="788155"/>
                </a:cubicBezTo>
                <a:cubicBezTo>
                  <a:pt x="1280365" y="739297"/>
                  <a:pt x="1235076" y="712988"/>
                  <a:pt x="1235076" y="712988"/>
                </a:cubicBezTo>
                <a:cubicBezTo>
                  <a:pt x="1235076" y="712988"/>
                  <a:pt x="1303009" y="652854"/>
                  <a:pt x="1325653" y="592720"/>
                </a:cubicBezTo>
                <a:cubicBezTo>
                  <a:pt x="1325653" y="592720"/>
                  <a:pt x="1325653" y="588962"/>
                  <a:pt x="1329427" y="588962"/>
                </a:cubicBezTo>
                <a:close/>
                <a:moveTo>
                  <a:pt x="490312" y="588962"/>
                </a:moveTo>
                <a:cubicBezTo>
                  <a:pt x="494092" y="588962"/>
                  <a:pt x="494092" y="592720"/>
                  <a:pt x="494092" y="592720"/>
                </a:cubicBezTo>
                <a:cubicBezTo>
                  <a:pt x="516770" y="652854"/>
                  <a:pt x="581026" y="712988"/>
                  <a:pt x="581026" y="712988"/>
                </a:cubicBezTo>
                <a:cubicBezTo>
                  <a:pt x="581026" y="712988"/>
                  <a:pt x="539449" y="739297"/>
                  <a:pt x="516770" y="788155"/>
                </a:cubicBezTo>
                <a:cubicBezTo>
                  <a:pt x="516770" y="788155"/>
                  <a:pt x="410937" y="844531"/>
                  <a:pt x="410937" y="897148"/>
                </a:cubicBezTo>
                <a:cubicBezTo>
                  <a:pt x="410937" y="949765"/>
                  <a:pt x="516770" y="1006140"/>
                  <a:pt x="516770" y="1006140"/>
                </a:cubicBezTo>
                <a:cubicBezTo>
                  <a:pt x="539449" y="1054999"/>
                  <a:pt x="581026" y="1081307"/>
                  <a:pt x="581026" y="1081307"/>
                </a:cubicBezTo>
                <a:cubicBezTo>
                  <a:pt x="581026" y="1081307"/>
                  <a:pt x="516770" y="1141441"/>
                  <a:pt x="494092" y="1201575"/>
                </a:cubicBezTo>
                <a:cubicBezTo>
                  <a:pt x="494092" y="1201575"/>
                  <a:pt x="384478" y="1212850"/>
                  <a:pt x="339121" y="1126408"/>
                </a:cubicBezTo>
                <a:cubicBezTo>
                  <a:pt x="289984" y="1043724"/>
                  <a:pt x="327782" y="1021174"/>
                  <a:pt x="350461" y="1024932"/>
                </a:cubicBezTo>
                <a:cubicBezTo>
                  <a:pt x="373139" y="1032449"/>
                  <a:pt x="369359" y="1066274"/>
                  <a:pt x="346681" y="1073791"/>
                </a:cubicBezTo>
                <a:cubicBezTo>
                  <a:pt x="346681" y="1073791"/>
                  <a:pt x="380699" y="1100099"/>
                  <a:pt x="384478" y="1047482"/>
                </a:cubicBezTo>
                <a:cubicBezTo>
                  <a:pt x="388258" y="998624"/>
                  <a:pt x="342901" y="1002382"/>
                  <a:pt x="301324" y="1032449"/>
                </a:cubicBezTo>
                <a:cubicBezTo>
                  <a:pt x="301324" y="1032449"/>
                  <a:pt x="203050" y="983590"/>
                  <a:pt x="184151" y="897148"/>
                </a:cubicBezTo>
                <a:cubicBezTo>
                  <a:pt x="203050" y="806947"/>
                  <a:pt x="301324" y="761847"/>
                  <a:pt x="301324" y="761847"/>
                </a:cubicBezTo>
                <a:cubicBezTo>
                  <a:pt x="342901" y="791914"/>
                  <a:pt x="388258" y="795672"/>
                  <a:pt x="384478" y="743055"/>
                </a:cubicBezTo>
                <a:cubicBezTo>
                  <a:pt x="380699" y="694196"/>
                  <a:pt x="346681" y="720505"/>
                  <a:pt x="346681" y="720505"/>
                </a:cubicBezTo>
                <a:cubicBezTo>
                  <a:pt x="369359" y="724263"/>
                  <a:pt x="373139" y="761847"/>
                  <a:pt x="350461" y="765605"/>
                </a:cubicBezTo>
                <a:cubicBezTo>
                  <a:pt x="327782" y="773122"/>
                  <a:pt x="289984" y="746813"/>
                  <a:pt x="339121" y="664129"/>
                </a:cubicBezTo>
                <a:cubicBezTo>
                  <a:pt x="376919" y="592720"/>
                  <a:pt x="467633" y="588962"/>
                  <a:pt x="490312" y="588962"/>
                </a:cubicBezTo>
                <a:close/>
                <a:moveTo>
                  <a:pt x="1325960" y="498475"/>
                </a:moveTo>
                <a:cubicBezTo>
                  <a:pt x="1325960" y="498475"/>
                  <a:pt x="1333501" y="585045"/>
                  <a:pt x="1220391" y="716782"/>
                </a:cubicBezTo>
                <a:cubicBezTo>
                  <a:pt x="1220391" y="716782"/>
                  <a:pt x="1156296" y="720546"/>
                  <a:pt x="1122363" y="731838"/>
                </a:cubicBezTo>
                <a:cubicBezTo>
                  <a:pt x="1122363" y="731838"/>
                  <a:pt x="1126133" y="682907"/>
                  <a:pt x="1126133" y="637740"/>
                </a:cubicBezTo>
                <a:cubicBezTo>
                  <a:pt x="1126133" y="637740"/>
                  <a:pt x="1243013" y="513531"/>
                  <a:pt x="1325960" y="498475"/>
                </a:cubicBezTo>
                <a:close/>
                <a:moveTo>
                  <a:pt x="912314" y="498475"/>
                </a:moveTo>
                <a:cubicBezTo>
                  <a:pt x="968784" y="498475"/>
                  <a:pt x="991372" y="554979"/>
                  <a:pt x="991372" y="554979"/>
                </a:cubicBezTo>
                <a:cubicBezTo>
                  <a:pt x="991372" y="554979"/>
                  <a:pt x="1108076" y="592649"/>
                  <a:pt x="1055371" y="720725"/>
                </a:cubicBezTo>
                <a:cubicBezTo>
                  <a:pt x="1055371" y="720725"/>
                  <a:pt x="987607" y="683056"/>
                  <a:pt x="912314" y="683056"/>
                </a:cubicBezTo>
                <a:cubicBezTo>
                  <a:pt x="833257" y="683056"/>
                  <a:pt x="765493" y="720725"/>
                  <a:pt x="765493" y="720725"/>
                </a:cubicBezTo>
                <a:cubicBezTo>
                  <a:pt x="712788" y="592649"/>
                  <a:pt x="833257" y="554979"/>
                  <a:pt x="833257" y="554979"/>
                </a:cubicBezTo>
                <a:cubicBezTo>
                  <a:pt x="833257" y="554979"/>
                  <a:pt x="852080" y="498475"/>
                  <a:pt x="912314" y="498475"/>
                </a:cubicBezTo>
                <a:close/>
                <a:moveTo>
                  <a:pt x="493317" y="498475"/>
                </a:moveTo>
                <a:cubicBezTo>
                  <a:pt x="576264" y="513531"/>
                  <a:pt x="693144" y="637740"/>
                  <a:pt x="693144" y="637740"/>
                </a:cubicBezTo>
                <a:cubicBezTo>
                  <a:pt x="693144" y="682907"/>
                  <a:pt x="696914" y="731838"/>
                  <a:pt x="696914" y="731838"/>
                </a:cubicBezTo>
                <a:cubicBezTo>
                  <a:pt x="662981" y="720546"/>
                  <a:pt x="598886" y="716782"/>
                  <a:pt x="598886" y="716782"/>
                </a:cubicBezTo>
                <a:cubicBezTo>
                  <a:pt x="485776" y="585045"/>
                  <a:pt x="493317" y="498475"/>
                  <a:pt x="493317" y="498475"/>
                </a:cubicBezTo>
                <a:close/>
                <a:moveTo>
                  <a:pt x="911522" y="222250"/>
                </a:moveTo>
                <a:cubicBezTo>
                  <a:pt x="1005695" y="222250"/>
                  <a:pt x="1050899" y="320230"/>
                  <a:pt x="1050899" y="320230"/>
                </a:cubicBezTo>
                <a:cubicBezTo>
                  <a:pt x="1039598" y="331535"/>
                  <a:pt x="1016996" y="361683"/>
                  <a:pt x="1032064" y="391831"/>
                </a:cubicBezTo>
                <a:cubicBezTo>
                  <a:pt x="1047132" y="421978"/>
                  <a:pt x="1084801" y="384294"/>
                  <a:pt x="1084801" y="384294"/>
                </a:cubicBezTo>
                <a:cubicBezTo>
                  <a:pt x="1084801" y="384294"/>
                  <a:pt x="1039598" y="406905"/>
                  <a:pt x="1039598" y="365452"/>
                </a:cubicBezTo>
                <a:cubicBezTo>
                  <a:pt x="1043365" y="323998"/>
                  <a:pt x="1111170" y="312693"/>
                  <a:pt x="1175208" y="369220"/>
                </a:cubicBezTo>
                <a:cubicBezTo>
                  <a:pt x="1239246" y="425747"/>
                  <a:pt x="1243013" y="512421"/>
                  <a:pt x="1243013" y="512421"/>
                </a:cubicBezTo>
                <a:cubicBezTo>
                  <a:pt x="1201577" y="542569"/>
                  <a:pt x="1122471" y="625475"/>
                  <a:pt x="1122471" y="625475"/>
                </a:cubicBezTo>
                <a:cubicBezTo>
                  <a:pt x="1122471" y="625475"/>
                  <a:pt x="1107403" y="553874"/>
                  <a:pt x="1024530" y="523727"/>
                </a:cubicBezTo>
                <a:cubicBezTo>
                  <a:pt x="1024530" y="523727"/>
                  <a:pt x="975560" y="433284"/>
                  <a:pt x="911522" y="433284"/>
                </a:cubicBezTo>
                <a:cubicBezTo>
                  <a:pt x="843717" y="433284"/>
                  <a:pt x="794746" y="523727"/>
                  <a:pt x="794746" y="523727"/>
                </a:cubicBezTo>
                <a:cubicBezTo>
                  <a:pt x="715641" y="553874"/>
                  <a:pt x="696806" y="625475"/>
                  <a:pt x="696806" y="625475"/>
                </a:cubicBezTo>
                <a:cubicBezTo>
                  <a:pt x="696806" y="625475"/>
                  <a:pt x="617700" y="542569"/>
                  <a:pt x="576263" y="512421"/>
                </a:cubicBezTo>
                <a:cubicBezTo>
                  <a:pt x="576263" y="512421"/>
                  <a:pt x="580030" y="425747"/>
                  <a:pt x="644068" y="369220"/>
                </a:cubicBezTo>
                <a:cubicBezTo>
                  <a:pt x="708107" y="312693"/>
                  <a:pt x="775912" y="323998"/>
                  <a:pt x="779679" y="365452"/>
                </a:cubicBezTo>
                <a:cubicBezTo>
                  <a:pt x="779679" y="406905"/>
                  <a:pt x="734475" y="384294"/>
                  <a:pt x="734475" y="384294"/>
                </a:cubicBezTo>
                <a:cubicBezTo>
                  <a:pt x="734475" y="384294"/>
                  <a:pt x="772145" y="421978"/>
                  <a:pt x="787213" y="391831"/>
                </a:cubicBezTo>
                <a:cubicBezTo>
                  <a:pt x="802280" y="361683"/>
                  <a:pt x="779679" y="331535"/>
                  <a:pt x="768378" y="320230"/>
                </a:cubicBezTo>
                <a:cubicBezTo>
                  <a:pt x="768378" y="320230"/>
                  <a:pt x="813581" y="222250"/>
                  <a:pt x="911522" y="222250"/>
                </a:cubicBezTo>
                <a:close/>
                <a:moveTo>
                  <a:pt x="907753" y="185737"/>
                </a:moveTo>
                <a:cubicBezTo>
                  <a:pt x="809738" y="204557"/>
                  <a:pt x="741881" y="294895"/>
                  <a:pt x="741881" y="294895"/>
                </a:cubicBezTo>
                <a:cubicBezTo>
                  <a:pt x="568468" y="328771"/>
                  <a:pt x="523231" y="490625"/>
                  <a:pt x="523231" y="490625"/>
                </a:cubicBezTo>
                <a:cubicBezTo>
                  <a:pt x="485532" y="483097"/>
                  <a:pt x="474223" y="498153"/>
                  <a:pt x="474223" y="498153"/>
                </a:cubicBezTo>
                <a:cubicBezTo>
                  <a:pt x="474223" y="498153"/>
                  <a:pt x="474223" y="505681"/>
                  <a:pt x="470453" y="539558"/>
                </a:cubicBezTo>
                <a:cubicBezTo>
                  <a:pt x="470453" y="539558"/>
                  <a:pt x="312120" y="558378"/>
                  <a:pt x="259342" y="742816"/>
                </a:cubicBezTo>
                <a:cubicBezTo>
                  <a:pt x="259342" y="742816"/>
                  <a:pt x="176406" y="787985"/>
                  <a:pt x="134938" y="900906"/>
                </a:cubicBezTo>
                <a:cubicBezTo>
                  <a:pt x="176406" y="1013828"/>
                  <a:pt x="259342" y="1058996"/>
                  <a:pt x="259342" y="1058996"/>
                </a:cubicBezTo>
                <a:cubicBezTo>
                  <a:pt x="312120" y="1243434"/>
                  <a:pt x="470453" y="1262255"/>
                  <a:pt x="470453" y="1262255"/>
                </a:cubicBezTo>
                <a:cubicBezTo>
                  <a:pt x="474223" y="1296131"/>
                  <a:pt x="474223" y="1303659"/>
                  <a:pt x="474223" y="1303659"/>
                </a:cubicBezTo>
                <a:cubicBezTo>
                  <a:pt x="474223" y="1303659"/>
                  <a:pt x="485532" y="1318715"/>
                  <a:pt x="523231" y="1311187"/>
                </a:cubicBezTo>
                <a:cubicBezTo>
                  <a:pt x="523231" y="1311187"/>
                  <a:pt x="568468" y="1473041"/>
                  <a:pt x="741881" y="1510682"/>
                </a:cubicBezTo>
                <a:cubicBezTo>
                  <a:pt x="741881" y="1510682"/>
                  <a:pt x="809738" y="1597255"/>
                  <a:pt x="907753" y="1616075"/>
                </a:cubicBezTo>
                <a:cubicBezTo>
                  <a:pt x="1009539" y="1597255"/>
                  <a:pt x="1077396" y="1510682"/>
                  <a:pt x="1077396" y="1510682"/>
                </a:cubicBezTo>
                <a:cubicBezTo>
                  <a:pt x="1250808" y="1473041"/>
                  <a:pt x="1296046" y="1311187"/>
                  <a:pt x="1296046" y="1311187"/>
                </a:cubicBezTo>
                <a:cubicBezTo>
                  <a:pt x="1333744" y="1318715"/>
                  <a:pt x="1345053" y="1303659"/>
                  <a:pt x="1345053" y="1303659"/>
                </a:cubicBezTo>
                <a:cubicBezTo>
                  <a:pt x="1345053" y="1303659"/>
                  <a:pt x="1345053" y="1296131"/>
                  <a:pt x="1348823" y="1262255"/>
                </a:cubicBezTo>
                <a:cubicBezTo>
                  <a:pt x="1348823" y="1262255"/>
                  <a:pt x="1503386" y="1243434"/>
                  <a:pt x="1559934" y="1058996"/>
                </a:cubicBezTo>
                <a:cubicBezTo>
                  <a:pt x="1559934" y="1058996"/>
                  <a:pt x="1642870" y="1013828"/>
                  <a:pt x="1684338" y="900906"/>
                </a:cubicBezTo>
                <a:cubicBezTo>
                  <a:pt x="1642870" y="787985"/>
                  <a:pt x="1559934" y="742816"/>
                  <a:pt x="1559934" y="742816"/>
                </a:cubicBezTo>
                <a:cubicBezTo>
                  <a:pt x="1503386" y="558378"/>
                  <a:pt x="1348823" y="539558"/>
                  <a:pt x="1348823" y="539558"/>
                </a:cubicBezTo>
                <a:cubicBezTo>
                  <a:pt x="1345053" y="505681"/>
                  <a:pt x="1345053" y="498153"/>
                  <a:pt x="1345053" y="498153"/>
                </a:cubicBezTo>
                <a:cubicBezTo>
                  <a:pt x="1345053" y="498153"/>
                  <a:pt x="1333744" y="483097"/>
                  <a:pt x="1296046" y="490625"/>
                </a:cubicBezTo>
                <a:cubicBezTo>
                  <a:pt x="1296046" y="490625"/>
                  <a:pt x="1250808" y="328771"/>
                  <a:pt x="1077396" y="294895"/>
                </a:cubicBezTo>
                <a:cubicBezTo>
                  <a:pt x="1077396" y="294895"/>
                  <a:pt x="1009539" y="204557"/>
                  <a:pt x="907753" y="185737"/>
                </a:cubicBezTo>
                <a:close/>
                <a:moveTo>
                  <a:pt x="907754" y="0"/>
                </a:moveTo>
                <a:cubicBezTo>
                  <a:pt x="941654" y="33914"/>
                  <a:pt x="1024519" y="97974"/>
                  <a:pt x="1073485" y="120584"/>
                </a:cubicBezTo>
                <a:cubicBezTo>
                  <a:pt x="1122451" y="146962"/>
                  <a:pt x="1242983" y="207253"/>
                  <a:pt x="1303249" y="290155"/>
                </a:cubicBezTo>
                <a:cubicBezTo>
                  <a:pt x="1367281" y="373056"/>
                  <a:pt x="1352215" y="478567"/>
                  <a:pt x="1352215" y="478567"/>
                </a:cubicBezTo>
                <a:cubicBezTo>
                  <a:pt x="1352215" y="478567"/>
                  <a:pt x="1551845" y="489872"/>
                  <a:pt x="1646011" y="636833"/>
                </a:cubicBezTo>
                <a:cubicBezTo>
                  <a:pt x="1743943" y="780026"/>
                  <a:pt x="1762776" y="855391"/>
                  <a:pt x="1819275" y="900610"/>
                </a:cubicBezTo>
                <a:cubicBezTo>
                  <a:pt x="1762776" y="945829"/>
                  <a:pt x="1743943" y="1021194"/>
                  <a:pt x="1646011" y="1164387"/>
                </a:cubicBezTo>
                <a:cubicBezTo>
                  <a:pt x="1551845" y="1311348"/>
                  <a:pt x="1352215" y="1322653"/>
                  <a:pt x="1352215" y="1322653"/>
                </a:cubicBezTo>
                <a:cubicBezTo>
                  <a:pt x="1352215" y="1322653"/>
                  <a:pt x="1367281" y="1428164"/>
                  <a:pt x="1303249" y="1511065"/>
                </a:cubicBezTo>
                <a:cubicBezTo>
                  <a:pt x="1242983" y="1597735"/>
                  <a:pt x="1122451" y="1654259"/>
                  <a:pt x="1073485" y="1680636"/>
                </a:cubicBezTo>
                <a:cubicBezTo>
                  <a:pt x="1024519" y="1703246"/>
                  <a:pt x="941654" y="1767306"/>
                  <a:pt x="907754" y="1804988"/>
                </a:cubicBezTo>
                <a:cubicBezTo>
                  <a:pt x="877621" y="1767306"/>
                  <a:pt x="794756" y="1703246"/>
                  <a:pt x="745790" y="1680636"/>
                </a:cubicBezTo>
                <a:cubicBezTo>
                  <a:pt x="696824" y="1654259"/>
                  <a:pt x="576292" y="1597735"/>
                  <a:pt x="512260" y="1511065"/>
                </a:cubicBezTo>
                <a:cubicBezTo>
                  <a:pt x="451994" y="1428164"/>
                  <a:pt x="467060" y="1322653"/>
                  <a:pt x="467060" y="1322653"/>
                </a:cubicBezTo>
                <a:cubicBezTo>
                  <a:pt x="467060" y="1322653"/>
                  <a:pt x="267430" y="1311348"/>
                  <a:pt x="169498" y="1164387"/>
                </a:cubicBezTo>
                <a:cubicBezTo>
                  <a:pt x="75332" y="1021194"/>
                  <a:pt x="56499" y="945829"/>
                  <a:pt x="0" y="900610"/>
                </a:cubicBezTo>
                <a:cubicBezTo>
                  <a:pt x="56499" y="855391"/>
                  <a:pt x="75332" y="780026"/>
                  <a:pt x="169498" y="636833"/>
                </a:cubicBezTo>
                <a:cubicBezTo>
                  <a:pt x="267430" y="489872"/>
                  <a:pt x="467060" y="478567"/>
                  <a:pt x="467060" y="478567"/>
                </a:cubicBezTo>
                <a:cubicBezTo>
                  <a:pt x="467060" y="478567"/>
                  <a:pt x="451994" y="373056"/>
                  <a:pt x="512260" y="290155"/>
                </a:cubicBezTo>
                <a:cubicBezTo>
                  <a:pt x="576292" y="207253"/>
                  <a:pt x="696824" y="146962"/>
                  <a:pt x="745790" y="120584"/>
                </a:cubicBezTo>
                <a:cubicBezTo>
                  <a:pt x="794756" y="97974"/>
                  <a:pt x="877621" y="33914"/>
                  <a:pt x="907754" y="0"/>
                </a:cubicBezTo>
                <a:close/>
              </a:path>
            </a:pathLst>
          </a:custGeom>
          <a:noFill/>
          <a:ln>
            <a:solidFill>
              <a:srgbClr val="C7A787"/>
            </a:solidFill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1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5" name="任意多边形 2">
            <a:extLst>
              <a:ext uri="{FF2B5EF4-FFF2-40B4-BE49-F238E27FC236}">
                <a16:creationId xmlns:a16="http://schemas.microsoft.com/office/drawing/2014/main" id="{CC83D86E-9CD7-44D1-8848-6D1288BD494A}"/>
              </a:ext>
            </a:extLst>
          </p:cNvPr>
          <p:cNvSpPr/>
          <p:nvPr/>
        </p:nvSpPr>
        <p:spPr bwMode="auto">
          <a:xfrm rot="16200000" flipV="1">
            <a:off x="9735688" y="2720666"/>
            <a:ext cx="470031" cy="503036"/>
          </a:xfrm>
          <a:custGeom>
            <a:avLst/>
            <a:gdLst>
              <a:gd name="connsiteX0" fmla="*/ 696806 w 1819275"/>
              <a:gd name="connsiteY0" fmla="*/ 1179512 h 1804988"/>
              <a:gd name="connsiteX1" fmla="*/ 794746 w 1819275"/>
              <a:gd name="connsiteY1" fmla="*/ 1277492 h 1804988"/>
              <a:gd name="connsiteX2" fmla="*/ 911522 w 1819275"/>
              <a:gd name="connsiteY2" fmla="*/ 1367935 h 1804988"/>
              <a:gd name="connsiteX3" fmla="*/ 1024530 w 1819275"/>
              <a:gd name="connsiteY3" fmla="*/ 1277492 h 1804988"/>
              <a:gd name="connsiteX4" fmla="*/ 1122471 w 1819275"/>
              <a:gd name="connsiteY4" fmla="*/ 1179512 h 1804988"/>
              <a:gd name="connsiteX5" fmla="*/ 1243013 w 1819275"/>
              <a:gd name="connsiteY5" fmla="*/ 1288798 h 1804988"/>
              <a:gd name="connsiteX6" fmla="*/ 1175208 w 1819275"/>
              <a:gd name="connsiteY6" fmla="*/ 1431999 h 1804988"/>
              <a:gd name="connsiteX7" fmla="*/ 1039598 w 1819275"/>
              <a:gd name="connsiteY7" fmla="*/ 1435767 h 1804988"/>
              <a:gd name="connsiteX8" fmla="*/ 1084801 w 1819275"/>
              <a:gd name="connsiteY8" fmla="*/ 1416925 h 1804988"/>
              <a:gd name="connsiteX9" fmla="*/ 1032064 w 1819275"/>
              <a:gd name="connsiteY9" fmla="*/ 1409388 h 1804988"/>
              <a:gd name="connsiteX10" fmla="*/ 1050899 w 1819275"/>
              <a:gd name="connsiteY10" fmla="*/ 1480989 h 1804988"/>
              <a:gd name="connsiteX11" fmla="*/ 911522 w 1819275"/>
              <a:gd name="connsiteY11" fmla="*/ 1582737 h 1804988"/>
              <a:gd name="connsiteX12" fmla="*/ 768378 w 1819275"/>
              <a:gd name="connsiteY12" fmla="*/ 1480989 h 1804988"/>
              <a:gd name="connsiteX13" fmla="*/ 787213 w 1819275"/>
              <a:gd name="connsiteY13" fmla="*/ 1409388 h 1804988"/>
              <a:gd name="connsiteX14" fmla="*/ 734475 w 1819275"/>
              <a:gd name="connsiteY14" fmla="*/ 1416925 h 1804988"/>
              <a:gd name="connsiteX15" fmla="*/ 779679 w 1819275"/>
              <a:gd name="connsiteY15" fmla="*/ 1435767 h 1804988"/>
              <a:gd name="connsiteX16" fmla="*/ 644068 w 1819275"/>
              <a:gd name="connsiteY16" fmla="*/ 1431999 h 1804988"/>
              <a:gd name="connsiteX17" fmla="*/ 576263 w 1819275"/>
              <a:gd name="connsiteY17" fmla="*/ 1288798 h 1804988"/>
              <a:gd name="connsiteX18" fmla="*/ 696806 w 1819275"/>
              <a:gd name="connsiteY18" fmla="*/ 1179512 h 1804988"/>
              <a:gd name="connsiteX19" fmla="*/ 765493 w 1819275"/>
              <a:gd name="connsiteY19" fmla="*/ 1081087 h 1804988"/>
              <a:gd name="connsiteX20" fmla="*/ 912314 w 1819275"/>
              <a:gd name="connsiteY20" fmla="*/ 1118757 h 1804988"/>
              <a:gd name="connsiteX21" fmla="*/ 1055371 w 1819275"/>
              <a:gd name="connsiteY21" fmla="*/ 1081087 h 1804988"/>
              <a:gd name="connsiteX22" fmla="*/ 991372 w 1819275"/>
              <a:gd name="connsiteY22" fmla="*/ 1246833 h 1804988"/>
              <a:gd name="connsiteX23" fmla="*/ 912314 w 1819275"/>
              <a:gd name="connsiteY23" fmla="*/ 1303337 h 1804988"/>
              <a:gd name="connsiteX24" fmla="*/ 833257 w 1819275"/>
              <a:gd name="connsiteY24" fmla="*/ 1246833 h 1804988"/>
              <a:gd name="connsiteX25" fmla="*/ 765493 w 1819275"/>
              <a:gd name="connsiteY25" fmla="*/ 1081087 h 1804988"/>
              <a:gd name="connsiteX26" fmla="*/ 1122363 w 1819275"/>
              <a:gd name="connsiteY26" fmla="*/ 1069975 h 1804988"/>
              <a:gd name="connsiteX27" fmla="*/ 1220391 w 1819275"/>
              <a:gd name="connsiteY27" fmla="*/ 1085031 h 1804988"/>
              <a:gd name="connsiteX28" fmla="*/ 1325960 w 1819275"/>
              <a:gd name="connsiteY28" fmla="*/ 1303338 h 1804988"/>
              <a:gd name="connsiteX29" fmla="*/ 1126133 w 1819275"/>
              <a:gd name="connsiteY29" fmla="*/ 1164073 h 1804988"/>
              <a:gd name="connsiteX30" fmla="*/ 1122363 w 1819275"/>
              <a:gd name="connsiteY30" fmla="*/ 1069975 h 1804988"/>
              <a:gd name="connsiteX31" fmla="*/ 696914 w 1819275"/>
              <a:gd name="connsiteY31" fmla="*/ 1069975 h 1804988"/>
              <a:gd name="connsiteX32" fmla="*/ 693144 w 1819275"/>
              <a:gd name="connsiteY32" fmla="*/ 1164073 h 1804988"/>
              <a:gd name="connsiteX33" fmla="*/ 493317 w 1819275"/>
              <a:gd name="connsiteY33" fmla="*/ 1303338 h 1804988"/>
              <a:gd name="connsiteX34" fmla="*/ 598886 w 1819275"/>
              <a:gd name="connsiteY34" fmla="*/ 1085031 h 1804988"/>
              <a:gd name="connsiteX35" fmla="*/ 696914 w 1819275"/>
              <a:gd name="connsiteY35" fmla="*/ 1069975 h 1804988"/>
              <a:gd name="connsiteX36" fmla="*/ 1164680 w 1819275"/>
              <a:gd name="connsiteY36" fmla="*/ 754062 h 1804988"/>
              <a:gd name="connsiteX37" fmla="*/ 1255245 w 1819275"/>
              <a:gd name="connsiteY37" fmla="*/ 825610 h 1804988"/>
              <a:gd name="connsiteX38" fmla="*/ 1338264 w 1819275"/>
              <a:gd name="connsiteY38" fmla="*/ 897159 h 1804988"/>
              <a:gd name="connsiteX39" fmla="*/ 1255245 w 1819275"/>
              <a:gd name="connsiteY39" fmla="*/ 964941 h 1804988"/>
              <a:gd name="connsiteX40" fmla="*/ 1108076 w 1819275"/>
              <a:gd name="connsiteY40" fmla="*/ 1025192 h 1804988"/>
              <a:gd name="connsiteX41" fmla="*/ 1157132 w 1819275"/>
              <a:gd name="connsiteY41" fmla="*/ 897159 h 1804988"/>
              <a:gd name="connsiteX42" fmla="*/ 1108076 w 1819275"/>
              <a:gd name="connsiteY42" fmla="*/ 765359 h 1804988"/>
              <a:gd name="connsiteX43" fmla="*/ 1164680 w 1819275"/>
              <a:gd name="connsiteY43" fmla="*/ 754062 h 1804988"/>
              <a:gd name="connsiteX44" fmla="*/ 655945 w 1819275"/>
              <a:gd name="connsiteY44" fmla="*/ 754062 h 1804988"/>
              <a:gd name="connsiteX45" fmla="*/ 712788 w 1819275"/>
              <a:gd name="connsiteY45" fmla="*/ 765359 h 1804988"/>
              <a:gd name="connsiteX46" fmla="*/ 667314 w 1819275"/>
              <a:gd name="connsiteY46" fmla="*/ 897159 h 1804988"/>
              <a:gd name="connsiteX47" fmla="*/ 712788 w 1819275"/>
              <a:gd name="connsiteY47" fmla="*/ 1025192 h 1804988"/>
              <a:gd name="connsiteX48" fmla="*/ 564997 w 1819275"/>
              <a:gd name="connsiteY48" fmla="*/ 964941 h 1804988"/>
              <a:gd name="connsiteX49" fmla="*/ 477838 w 1819275"/>
              <a:gd name="connsiteY49" fmla="*/ 897159 h 1804988"/>
              <a:gd name="connsiteX50" fmla="*/ 564997 w 1819275"/>
              <a:gd name="connsiteY50" fmla="*/ 825610 h 1804988"/>
              <a:gd name="connsiteX51" fmla="*/ 655945 w 1819275"/>
              <a:gd name="connsiteY51" fmla="*/ 754062 h 1804988"/>
              <a:gd name="connsiteX52" fmla="*/ 908051 w 1819275"/>
              <a:gd name="connsiteY52" fmla="*/ 715962 h 1804988"/>
              <a:gd name="connsiteX53" fmla="*/ 1089026 w 1819275"/>
              <a:gd name="connsiteY53" fmla="*/ 896937 h 1804988"/>
              <a:gd name="connsiteX54" fmla="*/ 908051 w 1819275"/>
              <a:gd name="connsiteY54" fmla="*/ 1077912 h 1804988"/>
              <a:gd name="connsiteX55" fmla="*/ 727076 w 1819275"/>
              <a:gd name="connsiteY55" fmla="*/ 896937 h 1804988"/>
              <a:gd name="connsiteX56" fmla="*/ 908051 w 1819275"/>
              <a:gd name="connsiteY56" fmla="*/ 715962 h 1804988"/>
              <a:gd name="connsiteX57" fmla="*/ 1329427 w 1819275"/>
              <a:gd name="connsiteY57" fmla="*/ 588962 h 1804988"/>
              <a:gd name="connsiteX58" fmla="*/ 1480390 w 1819275"/>
              <a:gd name="connsiteY58" fmla="*/ 664129 h 1804988"/>
              <a:gd name="connsiteX59" fmla="*/ 1469068 w 1819275"/>
              <a:gd name="connsiteY59" fmla="*/ 765605 h 1804988"/>
              <a:gd name="connsiteX60" fmla="*/ 1472842 w 1819275"/>
              <a:gd name="connsiteY60" fmla="*/ 720505 h 1804988"/>
              <a:gd name="connsiteX61" fmla="*/ 1435101 w 1819275"/>
              <a:gd name="connsiteY61" fmla="*/ 743055 h 1804988"/>
              <a:gd name="connsiteX62" fmla="*/ 1518130 w 1819275"/>
              <a:gd name="connsiteY62" fmla="*/ 761847 h 1804988"/>
              <a:gd name="connsiteX63" fmla="*/ 1635126 w 1819275"/>
              <a:gd name="connsiteY63" fmla="*/ 897148 h 1804988"/>
              <a:gd name="connsiteX64" fmla="*/ 1518130 w 1819275"/>
              <a:gd name="connsiteY64" fmla="*/ 1032449 h 1804988"/>
              <a:gd name="connsiteX65" fmla="*/ 1435101 w 1819275"/>
              <a:gd name="connsiteY65" fmla="*/ 1047482 h 1804988"/>
              <a:gd name="connsiteX66" fmla="*/ 1472842 w 1819275"/>
              <a:gd name="connsiteY66" fmla="*/ 1073791 h 1804988"/>
              <a:gd name="connsiteX67" fmla="*/ 1469068 w 1819275"/>
              <a:gd name="connsiteY67" fmla="*/ 1024932 h 1804988"/>
              <a:gd name="connsiteX68" fmla="*/ 1480390 w 1819275"/>
              <a:gd name="connsiteY68" fmla="*/ 1126408 h 1804988"/>
              <a:gd name="connsiteX69" fmla="*/ 1325653 w 1819275"/>
              <a:gd name="connsiteY69" fmla="*/ 1201575 h 1804988"/>
              <a:gd name="connsiteX70" fmla="*/ 1235076 w 1819275"/>
              <a:gd name="connsiteY70" fmla="*/ 1081307 h 1804988"/>
              <a:gd name="connsiteX71" fmla="*/ 1303009 w 1819275"/>
              <a:gd name="connsiteY71" fmla="*/ 1006140 h 1804988"/>
              <a:gd name="connsiteX72" fmla="*/ 1408683 w 1819275"/>
              <a:gd name="connsiteY72" fmla="*/ 897148 h 1804988"/>
              <a:gd name="connsiteX73" fmla="*/ 1303009 w 1819275"/>
              <a:gd name="connsiteY73" fmla="*/ 788155 h 1804988"/>
              <a:gd name="connsiteX74" fmla="*/ 1235076 w 1819275"/>
              <a:gd name="connsiteY74" fmla="*/ 712988 h 1804988"/>
              <a:gd name="connsiteX75" fmla="*/ 1325653 w 1819275"/>
              <a:gd name="connsiteY75" fmla="*/ 592720 h 1804988"/>
              <a:gd name="connsiteX76" fmla="*/ 1329427 w 1819275"/>
              <a:gd name="connsiteY76" fmla="*/ 588962 h 1804988"/>
              <a:gd name="connsiteX77" fmla="*/ 490312 w 1819275"/>
              <a:gd name="connsiteY77" fmla="*/ 588962 h 1804988"/>
              <a:gd name="connsiteX78" fmla="*/ 494092 w 1819275"/>
              <a:gd name="connsiteY78" fmla="*/ 592720 h 1804988"/>
              <a:gd name="connsiteX79" fmla="*/ 581026 w 1819275"/>
              <a:gd name="connsiteY79" fmla="*/ 712988 h 1804988"/>
              <a:gd name="connsiteX80" fmla="*/ 516770 w 1819275"/>
              <a:gd name="connsiteY80" fmla="*/ 788155 h 1804988"/>
              <a:gd name="connsiteX81" fmla="*/ 410937 w 1819275"/>
              <a:gd name="connsiteY81" fmla="*/ 897148 h 1804988"/>
              <a:gd name="connsiteX82" fmla="*/ 516770 w 1819275"/>
              <a:gd name="connsiteY82" fmla="*/ 1006140 h 1804988"/>
              <a:gd name="connsiteX83" fmla="*/ 581026 w 1819275"/>
              <a:gd name="connsiteY83" fmla="*/ 1081307 h 1804988"/>
              <a:gd name="connsiteX84" fmla="*/ 494092 w 1819275"/>
              <a:gd name="connsiteY84" fmla="*/ 1201575 h 1804988"/>
              <a:gd name="connsiteX85" fmla="*/ 339121 w 1819275"/>
              <a:gd name="connsiteY85" fmla="*/ 1126408 h 1804988"/>
              <a:gd name="connsiteX86" fmla="*/ 350461 w 1819275"/>
              <a:gd name="connsiteY86" fmla="*/ 1024932 h 1804988"/>
              <a:gd name="connsiteX87" fmla="*/ 346681 w 1819275"/>
              <a:gd name="connsiteY87" fmla="*/ 1073791 h 1804988"/>
              <a:gd name="connsiteX88" fmla="*/ 384478 w 1819275"/>
              <a:gd name="connsiteY88" fmla="*/ 1047482 h 1804988"/>
              <a:gd name="connsiteX89" fmla="*/ 301324 w 1819275"/>
              <a:gd name="connsiteY89" fmla="*/ 1032449 h 1804988"/>
              <a:gd name="connsiteX90" fmla="*/ 184151 w 1819275"/>
              <a:gd name="connsiteY90" fmla="*/ 897148 h 1804988"/>
              <a:gd name="connsiteX91" fmla="*/ 301324 w 1819275"/>
              <a:gd name="connsiteY91" fmla="*/ 761847 h 1804988"/>
              <a:gd name="connsiteX92" fmla="*/ 384478 w 1819275"/>
              <a:gd name="connsiteY92" fmla="*/ 743055 h 1804988"/>
              <a:gd name="connsiteX93" fmla="*/ 346681 w 1819275"/>
              <a:gd name="connsiteY93" fmla="*/ 720505 h 1804988"/>
              <a:gd name="connsiteX94" fmla="*/ 350461 w 1819275"/>
              <a:gd name="connsiteY94" fmla="*/ 765605 h 1804988"/>
              <a:gd name="connsiteX95" fmla="*/ 339121 w 1819275"/>
              <a:gd name="connsiteY95" fmla="*/ 664129 h 1804988"/>
              <a:gd name="connsiteX96" fmla="*/ 490312 w 1819275"/>
              <a:gd name="connsiteY96" fmla="*/ 588962 h 1804988"/>
              <a:gd name="connsiteX97" fmla="*/ 1325960 w 1819275"/>
              <a:gd name="connsiteY97" fmla="*/ 498475 h 1804988"/>
              <a:gd name="connsiteX98" fmla="*/ 1220391 w 1819275"/>
              <a:gd name="connsiteY98" fmla="*/ 716782 h 1804988"/>
              <a:gd name="connsiteX99" fmla="*/ 1122363 w 1819275"/>
              <a:gd name="connsiteY99" fmla="*/ 731838 h 1804988"/>
              <a:gd name="connsiteX100" fmla="*/ 1126133 w 1819275"/>
              <a:gd name="connsiteY100" fmla="*/ 637740 h 1804988"/>
              <a:gd name="connsiteX101" fmla="*/ 1325960 w 1819275"/>
              <a:gd name="connsiteY101" fmla="*/ 498475 h 1804988"/>
              <a:gd name="connsiteX102" fmla="*/ 912314 w 1819275"/>
              <a:gd name="connsiteY102" fmla="*/ 498475 h 1804988"/>
              <a:gd name="connsiteX103" fmla="*/ 991372 w 1819275"/>
              <a:gd name="connsiteY103" fmla="*/ 554979 h 1804988"/>
              <a:gd name="connsiteX104" fmla="*/ 1055371 w 1819275"/>
              <a:gd name="connsiteY104" fmla="*/ 720725 h 1804988"/>
              <a:gd name="connsiteX105" fmla="*/ 912314 w 1819275"/>
              <a:gd name="connsiteY105" fmla="*/ 683056 h 1804988"/>
              <a:gd name="connsiteX106" fmla="*/ 765493 w 1819275"/>
              <a:gd name="connsiteY106" fmla="*/ 720725 h 1804988"/>
              <a:gd name="connsiteX107" fmla="*/ 833257 w 1819275"/>
              <a:gd name="connsiteY107" fmla="*/ 554979 h 1804988"/>
              <a:gd name="connsiteX108" fmla="*/ 912314 w 1819275"/>
              <a:gd name="connsiteY108" fmla="*/ 498475 h 1804988"/>
              <a:gd name="connsiteX109" fmla="*/ 493317 w 1819275"/>
              <a:gd name="connsiteY109" fmla="*/ 498475 h 1804988"/>
              <a:gd name="connsiteX110" fmla="*/ 693144 w 1819275"/>
              <a:gd name="connsiteY110" fmla="*/ 637740 h 1804988"/>
              <a:gd name="connsiteX111" fmla="*/ 696914 w 1819275"/>
              <a:gd name="connsiteY111" fmla="*/ 731838 h 1804988"/>
              <a:gd name="connsiteX112" fmla="*/ 598886 w 1819275"/>
              <a:gd name="connsiteY112" fmla="*/ 716782 h 1804988"/>
              <a:gd name="connsiteX113" fmla="*/ 493317 w 1819275"/>
              <a:gd name="connsiteY113" fmla="*/ 498475 h 1804988"/>
              <a:gd name="connsiteX114" fmla="*/ 911522 w 1819275"/>
              <a:gd name="connsiteY114" fmla="*/ 222250 h 1804988"/>
              <a:gd name="connsiteX115" fmla="*/ 1050899 w 1819275"/>
              <a:gd name="connsiteY115" fmla="*/ 320230 h 1804988"/>
              <a:gd name="connsiteX116" fmla="*/ 1032064 w 1819275"/>
              <a:gd name="connsiteY116" fmla="*/ 391831 h 1804988"/>
              <a:gd name="connsiteX117" fmla="*/ 1084801 w 1819275"/>
              <a:gd name="connsiteY117" fmla="*/ 384294 h 1804988"/>
              <a:gd name="connsiteX118" fmla="*/ 1039598 w 1819275"/>
              <a:gd name="connsiteY118" fmla="*/ 365452 h 1804988"/>
              <a:gd name="connsiteX119" fmla="*/ 1175208 w 1819275"/>
              <a:gd name="connsiteY119" fmla="*/ 369220 h 1804988"/>
              <a:gd name="connsiteX120" fmla="*/ 1243013 w 1819275"/>
              <a:gd name="connsiteY120" fmla="*/ 512421 h 1804988"/>
              <a:gd name="connsiteX121" fmla="*/ 1122471 w 1819275"/>
              <a:gd name="connsiteY121" fmla="*/ 625475 h 1804988"/>
              <a:gd name="connsiteX122" fmla="*/ 1024530 w 1819275"/>
              <a:gd name="connsiteY122" fmla="*/ 523727 h 1804988"/>
              <a:gd name="connsiteX123" fmla="*/ 911522 w 1819275"/>
              <a:gd name="connsiteY123" fmla="*/ 433284 h 1804988"/>
              <a:gd name="connsiteX124" fmla="*/ 794746 w 1819275"/>
              <a:gd name="connsiteY124" fmla="*/ 523727 h 1804988"/>
              <a:gd name="connsiteX125" fmla="*/ 696806 w 1819275"/>
              <a:gd name="connsiteY125" fmla="*/ 625475 h 1804988"/>
              <a:gd name="connsiteX126" fmla="*/ 576263 w 1819275"/>
              <a:gd name="connsiteY126" fmla="*/ 512421 h 1804988"/>
              <a:gd name="connsiteX127" fmla="*/ 644068 w 1819275"/>
              <a:gd name="connsiteY127" fmla="*/ 369220 h 1804988"/>
              <a:gd name="connsiteX128" fmla="*/ 779679 w 1819275"/>
              <a:gd name="connsiteY128" fmla="*/ 365452 h 1804988"/>
              <a:gd name="connsiteX129" fmla="*/ 734475 w 1819275"/>
              <a:gd name="connsiteY129" fmla="*/ 384294 h 1804988"/>
              <a:gd name="connsiteX130" fmla="*/ 787213 w 1819275"/>
              <a:gd name="connsiteY130" fmla="*/ 391831 h 1804988"/>
              <a:gd name="connsiteX131" fmla="*/ 768378 w 1819275"/>
              <a:gd name="connsiteY131" fmla="*/ 320230 h 1804988"/>
              <a:gd name="connsiteX132" fmla="*/ 911522 w 1819275"/>
              <a:gd name="connsiteY132" fmla="*/ 222250 h 1804988"/>
              <a:gd name="connsiteX133" fmla="*/ 907753 w 1819275"/>
              <a:gd name="connsiteY133" fmla="*/ 185737 h 1804988"/>
              <a:gd name="connsiteX134" fmla="*/ 741881 w 1819275"/>
              <a:gd name="connsiteY134" fmla="*/ 294895 h 1804988"/>
              <a:gd name="connsiteX135" fmla="*/ 523231 w 1819275"/>
              <a:gd name="connsiteY135" fmla="*/ 490625 h 1804988"/>
              <a:gd name="connsiteX136" fmla="*/ 474223 w 1819275"/>
              <a:gd name="connsiteY136" fmla="*/ 498153 h 1804988"/>
              <a:gd name="connsiteX137" fmla="*/ 470453 w 1819275"/>
              <a:gd name="connsiteY137" fmla="*/ 539558 h 1804988"/>
              <a:gd name="connsiteX138" fmla="*/ 259342 w 1819275"/>
              <a:gd name="connsiteY138" fmla="*/ 742816 h 1804988"/>
              <a:gd name="connsiteX139" fmla="*/ 134938 w 1819275"/>
              <a:gd name="connsiteY139" fmla="*/ 900906 h 1804988"/>
              <a:gd name="connsiteX140" fmla="*/ 259342 w 1819275"/>
              <a:gd name="connsiteY140" fmla="*/ 1058996 h 1804988"/>
              <a:gd name="connsiteX141" fmla="*/ 470453 w 1819275"/>
              <a:gd name="connsiteY141" fmla="*/ 1262255 h 1804988"/>
              <a:gd name="connsiteX142" fmla="*/ 474223 w 1819275"/>
              <a:gd name="connsiteY142" fmla="*/ 1303659 h 1804988"/>
              <a:gd name="connsiteX143" fmla="*/ 523231 w 1819275"/>
              <a:gd name="connsiteY143" fmla="*/ 1311187 h 1804988"/>
              <a:gd name="connsiteX144" fmla="*/ 741881 w 1819275"/>
              <a:gd name="connsiteY144" fmla="*/ 1510682 h 1804988"/>
              <a:gd name="connsiteX145" fmla="*/ 907753 w 1819275"/>
              <a:gd name="connsiteY145" fmla="*/ 1616075 h 1804988"/>
              <a:gd name="connsiteX146" fmla="*/ 1077396 w 1819275"/>
              <a:gd name="connsiteY146" fmla="*/ 1510682 h 1804988"/>
              <a:gd name="connsiteX147" fmla="*/ 1296046 w 1819275"/>
              <a:gd name="connsiteY147" fmla="*/ 1311187 h 1804988"/>
              <a:gd name="connsiteX148" fmla="*/ 1345053 w 1819275"/>
              <a:gd name="connsiteY148" fmla="*/ 1303659 h 1804988"/>
              <a:gd name="connsiteX149" fmla="*/ 1348823 w 1819275"/>
              <a:gd name="connsiteY149" fmla="*/ 1262255 h 1804988"/>
              <a:gd name="connsiteX150" fmla="*/ 1559934 w 1819275"/>
              <a:gd name="connsiteY150" fmla="*/ 1058996 h 1804988"/>
              <a:gd name="connsiteX151" fmla="*/ 1684338 w 1819275"/>
              <a:gd name="connsiteY151" fmla="*/ 900906 h 1804988"/>
              <a:gd name="connsiteX152" fmla="*/ 1559934 w 1819275"/>
              <a:gd name="connsiteY152" fmla="*/ 742816 h 1804988"/>
              <a:gd name="connsiteX153" fmla="*/ 1348823 w 1819275"/>
              <a:gd name="connsiteY153" fmla="*/ 539558 h 1804988"/>
              <a:gd name="connsiteX154" fmla="*/ 1345053 w 1819275"/>
              <a:gd name="connsiteY154" fmla="*/ 498153 h 1804988"/>
              <a:gd name="connsiteX155" fmla="*/ 1296046 w 1819275"/>
              <a:gd name="connsiteY155" fmla="*/ 490625 h 1804988"/>
              <a:gd name="connsiteX156" fmla="*/ 1077396 w 1819275"/>
              <a:gd name="connsiteY156" fmla="*/ 294895 h 1804988"/>
              <a:gd name="connsiteX157" fmla="*/ 907753 w 1819275"/>
              <a:gd name="connsiteY157" fmla="*/ 185737 h 1804988"/>
              <a:gd name="connsiteX158" fmla="*/ 907754 w 1819275"/>
              <a:gd name="connsiteY158" fmla="*/ 0 h 1804988"/>
              <a:gd name="connsiteX159" fmla="*/ 1073485 w 1819275"/>
              <a:gd name="connsiteY159" fmla="*/ 120584 h 1804988"/>
              <a:gd name="connsiteX160" fmla="*/ 1303249 w 1819275"/>
              <a:gd name="connsiteY160" fmla="*/ 290155 h 1804988"/>
              <a:gd name="connsiteX161" fmla="*/ 1352215 w 1819275"/>
              <a:gd name="connsiteY161" fmla="*/ 478567 h 1804988"/>
              <a:gd name="connsiteX162" fmla="*/ 1646011 w 1819275"/>
              <a:gd name="connsiteY162" fmla="*/ 636833 h 1804988"/>
              <a:gd name="connsiteX163" fmla="*/ 1819275 w 1819275"/>
              <a:gd name="connsiteY163" fmla="*/ 900610 h 1804988"/>
              <a:gd name="connsiteX164" fmla="*/ 1646011 w 1819275"/>
              <a:gd name="connsiteY164" fmla="*/ 1164387 h 1804988"/>
              <a:gd name="connsiteX165" fmla="*/ 1352215 w 1819275"/>
              <a:gd name="connsiteY165" fmla="*/ 1322653 h 1804988"/>
              <a:gd name="connsiteX166" fmla="*/ 1303249 w 1819275"/>
              <a:gd name="connsiteY166" fmla="*/ 1511065 h 1804988"/>
              <a:gd name="connsiteX167" fmla="*/ 1073485 w 1819275"/>
              <a:gd name="connsiteY167" fmla="*/ 1680636 h 1804988"/>
              <a:gd name="connsiteX168" fmla="*/ 907754 w 1819275"/>
              <a:gd name="connsiteY168" fmla="*/ 1804988 h 1804988"/>
              <a:gd name="connsiteX169" fmla="*/ 745790 w 1819275"/>
              <a:gd name="connsiteY169" fmla="*/ 1680636 h 1804988"/>
              <a:gd name="connsiteX170" fmla="*/ 512260 w 1819275"/>
              <a:gd name="connsiteY170" fmla="*/ 1511065 h 1804988"/>
              <a:gd name="connsiteX171" fmla="*/ 467060 w 1819275"/>
              <a:gd name="connsiteY171" fmla="*/ 1322653 h 1804988"/>
              <a:gd name="connsiteX172" fmla="*/ 169498 w 1819275"/>
              <a:gd name="connsiteY172" fmla="*/ 1164387 h 1804988"/>
              <a:gd name="connsiteX173" fmla="*/ 0 w 1819275"/>
              <a:gd name="connsiteY173" fmla="*/ 900610 h 1804988"/>
              <a:gd name="connsiteX174" fmla="*/ 169498 w 1819275"/>
              <a:gd name="connsiteY174" fmla="*/ 636833 h 1804988"/>
              <a:gd name="connsiteX175" fmla="*/ 467060 w 1819275"/>
              <a:gd name="connsiteY175" fmla="*/ 478567 h 1804988"/>
              <a:gd name="connsiteX176" fmla="*/ 512260 w 1819275"/>
              <a:gd name="connsiteY176" fmla="*/ 290155 h 1804988"/>
              <a:gd name="connsiteX177" fmla="*/ 745790 w 1819275"/>
              <a:gd name="connsiteY177" fmla="*/ 120584 h 1804988"/>
              <a:gd name="connsiteX178" fmla="*/ 907754 w 1819275"/>
              <a:gd name="connsiteY178" fmla="*/ 0 h 180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1819275" h="1804988">
                <a:moveTo>
                  <a:pt x="696806" y="1179512"/>
                </a:moveTo>
                <a:cubicBezTo>
                  <a:pt x="696806" y="1179512"/>
                  <a:pt x="715640" y="1251113"/>
                  <a:pt x="794746" y="1277492"/>
                </a:cubicBezTo>
                <a:cubicBezTo>
                  <a:pt x="794746" y="1277492"/>
                  <a:pt x="843717" y="1367935"/>
                  <a:pt x="911522" y="1367935"/>
                </a:cubicBezTo>
                <a:cubicBezTo>
                  <a:pt x="975560" y="1367935"/>
                  <a:pt x="1024530" y="1277492"/>
                  <a:pt x="1024530" y="1277492"/>
                </a:cubicBezTo>
                <a:cubicBezTo>
                  <a:pt x="1107403" y="1251113"/>
                  <a:pt x="1122471" y="1179512"/>
                  <a:pt x="1122471" y="1179512"/>
                </a:cubicBezTo>
                <a:cubicBezTo>
                  <a:pt x="1122471" y="1179512"/>
                  <a:pt x="1201577" y="1258650"/>
                  <a:pt x="1243013" y="1288798"/>
                </a:cubicBezTo>
                <a:cubicBezTo>
                  <a:pt x="1243013" y="1288798"/>
                  <a:pt x="1239246" y="1375472"/>
                  <a:pt x="1175208" y="1431999"/>
                </a:cubicBezTo>
                <a:cubicBezTo>
                  <a:pt x="1111170" y="1488526"/>
                  <a:pt x="1043365" y="1477220"/>
                  <a:pt x="1039598" y="1435767"/>
                </a:cubicBezTo>
                <a:cubicBezTo>
                  <a:pt x="1039598" y="1394314"/>
                  <a:pt x="1084801" y="1416925"/>
                  <a:pt x="1084801" y="1416925"/>
                </a:cubicBezTo>
                <a:cubicBezTo>
                  <a:pt x="1084801" y="1416925"/>
                  <a:pt x="1047132" y="1379241"/>
                  <a:pt x="1032064" y="1409388"/>
                </a:cubicBezTo>
                <a:cubicBezTo>
                  <a:pt x="1016996" y="1443304"/>
                  <a:pt x="1039598" y="1469683"/>
                  <a:pt x="1050899" y="1480989"/>
                </a:cubicBezTo>
                <a:cubicBezTo>
                  <a:pt x="1050899" y="1480989"/>
                  <a:pt x="1005695" y="1582737"/>
                  <a:pt x="911522" y="1582737"/>
                </a:cubicBezTo>
                <a:cubicBezTo>
                  <a:pt x="813581" y="1582737"/>
                  <a:pt x="768378" y="1480989"/>
                  <a:pt x="768378" y="1480989"/>
                </a:cubicBezTo>
                <a:cubicBezTo>
                  <a:pt x="779679" y="1469683"/>
                  <a:pt x="802280" y="1443304"/>
                  <a:pt x="787213" y="1409388"/>
                </a:cubicBezTo>
                <a:cubicBezTo>
                  <a:pt x="772145" y="1379241"/>
                  <a:pt x="734475" y="1416925"/>
                  <a:pt x="734475" y="1416925"/>
                </a:cubicBezTo>
                <a:cubicBezTo>
                  <a:pt x="734475" y="1416925"/>
                  <a:pt x="779679" y="1394314"/>
                  <a:pt x="779679" y="1435767"/>
                </a:cubicBezTo>
                <a:cubicBezTo>
                  <a:pt x="775912" y="1477220"/>
                  <a:pt x="708107" y="1488526"/>
                  <a:pt x="644068" y="1431999"/>
                </a:cubicBezTo>
                <a:cubicBezTo>
                  <a:pt x="580030" y="1375472"/>
                  <a:pt x="576263" y="1288798"/>
                  <a:pt x="576263" y="1288798"/>
                </a:cubicBezTo>
                <a:cubicBezTo>
                  <a:pt x="617700" y="1258650"/>
                  <a:pt x="696806" y="1179512"/>
                  <a:pt x="696806" y="1179512"/>
                </a:cubicBezTo>
                <a:close/>
                <a:moveTo>
                  <a:pt x="765493" y="1081087"/>
                </a:moveTo>
                <a:cubicBezTo>
                  <a:pt x="765493" y="1081087"/>
                  <a:pt x="833257" y="1118757"/>
                  <a:pt x="912314" y="1118757"/>
                </a:cubicBezTo>
                <a:cubicBezTo>
                  <a:pt x="987607" y="1118757"/>
                  <a:pt x="1055371" y="1081087"/>
                  <a:pt x="1055371" y="1081087"/>
                </a:cubicBezTo>
                <a:cubicBezTo>
                  <a:pt x="1108076" y="1209163"/>
                  <a:pt x="991372" y="1246833"/>
                  <a:pt x="991372" y="1246833"/>
                </a:cubicBezTo>
                <a:cubicBezTo>
                  <a:pt x="991372" y="1246833"/>
                  <a:pt x="968784" y="1303337"/>
                  <a:pt x="912314" y="1303337"/>
                </a:cubicBezTo>
                <a:cubicBezTo>
                  <a:pt x="852080" y="1303337"/>
                  <a:pt x="833257" y="1246833"/>
                  <a:pt x="833257" y="1246833"/>
                </a:cubicBezTo>
                <a:cubicBezTo>
                  <a:pt x="833257" y="1246833"/>
                  <a:pt x="712788" y="1209163"/>
                  <a:pt x="765493" y="1081087"/>
                </a:cubicBezTo>
                <a:close/>
                <a:moveTo>
                  <a:pt x="1122363" y="1069975"/>
                </a:moveTo>
                <a:cubicBezTo>
                  <a:pt x="1156296" y="1081267"/>
                  <a:pt x="1220391" y="1085031"/>
                  <a:pt x="1220391" y="1085031"/>
                </a:cubicBezTo>
                <a:cubicBezTo>
                  <a:pt x="1333501" y="1216768"/>
                  <a:pt x="1325960" y="1303338"/>
                  <a:pt x="1325960" y="1303338"/>
                </a:cubicBezTo>
                <a:cubicBezTo>
                  <a:pt x="1243013" y="1288283"/>
                  <a:pt x="1126133" y="1164073"/>
                  <a:pt x="1126133" y="1164073"/>
                </a:cubicBezTo>
                <a:cubicBezTo>
                  <a:pt x="1126133" y="1118906"/>
                  <a:pt x="1122363" y="1069975"/>
                  <a:pt x="1122363" y="1069975"/>
                </a:cubicBezTo>
                <a:close/>
                <a:moveTo>
                  <a:pt x="696914" y="1069975"/>
                </a:moveTo>
                <a:cubicBezTo>
                  <a:pt x="696914" y="1069975"/>
                  <a:pt x="693144" y="1118906"/>
                  <a:pt x="693144" y="1164073"/>
                </a:cubicBezTo>
                <a:cubicBezTo>
                  <a:pt x="693144" y="1164073"/>
                  <a:pt x="576264" y="1288283"/>
                  <a:pt x="493317" y="1303338"/>
                </a:cubicBezTo>
                <a:cubicBezTo>
                  <a:pt x="493317" y="1303338"/>
                  <a:pt x="485776" y="1216768"/>
                  <a:pt x="598886" y="1085031"/>
                </a:cubicBezTo>
                <a:cubicBezTo>
                  <a:pt x="598886" y="1085031"/>
                  <a:pt x="662981" y="1081267"/>
                  <a:pt x="696914" y="1069975"/>
                </a:cubicBezTo>
                <a:close/>
                <a:moveTo>
                  <a:pt x="1164680" y="754062"/>
                </a:moveTo>
                <a:cubicBezTo>
                  <a:pt x="1194868" y="757828"/>
                  <a:pt x="1232604" y="772891"/>
                  <a:pt x="1255245" y="825610"/>
                </a:cubicBezTo>
                <a:cubicBezTo>
                  <a:pt x="1255245" y="825610"/>
                  <a:pt x="1338264" y="844439"/>
                  <a:pt x="1338264" y="897159"/>
                </a:cubicBezTo>
                <a:cubicBezTo>
                  <a:pt x="1338264" y="946113"/>
                  <a:pt x="1255245" y="964941"/>
                  <a:pt x="1255245" y="964941"/>
                </a:cubicBezTo>
                <a:cubicBezTo>
                  <a:pt x="1206189" y="1077912"/>
                  <a:pt x="1108076" y="1025192"/>
                  <a:pt x="1108076" y="1025192"/>
                </a:cubicBezTo>
                <a:cubicBezTo>
                  <a:pt x="1108076" y="1025192"/>
                  <a:pt x="1157132" y="972473"/>
                  <a:pt x="1157132" y="897159"/>
                </a:cubicBezTo>
                <a:cubicBezTo>
                  <a:pt x="1157132" y="821845"/>
                  <a:pt x="1108076" y="765359"/>
                  <a:pt x="1108076" y="765359"/>
                </a:cubicBezTo>
                <a:cubicBezTo>
                  <a:pt x="1108076" y="765359"/>
                  <a:pt x="1134491" y="754062"/>
                  <a:pt x="1164680" y="754062"/>
                </a:cubicBezTo>
                <a:close/>
                <a:moveTo>
                  <a:pt x="655945" y="754062"/>
                </a:moveTo>
                <a:cubicBezTo>
                  <a:pt x="686262" y="754062"/>
                  <a:pt x="712788" y="765359"/>
                  <a:pt x="712788" y="765359"/>
                </a:cubicBezTo>
                <a:cubicBezTo>
                  <a:pt x="712788" y="765359"/>
                  <a:pt x="667314" y="821845"/>
                  <a:pt x="667314" y="897159"/>
                </a:cubicBezTo>
                <a:cubicBezTo>
                  <a:pt x="667314" y="972473"/>
                  <a:pt x="712788" y="1025192"/>
                  <a:pt x="712788" y="1025192"/>
                </a:cubicBezTo>
                <a:cubicBezTo>
                  <a:pt x="712788" y="1025192"/>
                  <a:pt x="614261" y="1077912"/>
                  <a:pt x="564997" y="964941"/>
                </a:cubicBezTo>
                <a:cubicBezTo>
                  <a:pt x="564997" y="964941"/>
                  <a:pt x="477838" y="946113"/>
                  <a:pt x="477838" y="897159"/>
                </a:cubicBezTo>
                <a:cubicBezTo>
                  <a:pt x="477838" y="844439"/>
                  <a:pt x="564997" y="825610"/>
                  <a:pt x="564997" y="825610"/>
                </a:cubicBezTo>
                <a:cubicBezTo>
                  <a:pt x="587734" y="772891"/>
                  <a:pt x="625629" y="757828"/>
                  <a:pt x="655945" y="754062"/>
                </a:cubicBezTo>
                <a:close/>
                <a:moveTo>
                  <a:pt x="908051" y="715962"/>
                </a:moveTo>
                <a:cubicBezTo>
                  <a:pt x="1008001" y="715962"/>
                  <a:pt x="1089026" y="796987"/>
                  <a:pt x="1089026" y="896937"/>
                </a:cubicBezTo>
                <a:cubicBezTo>
                  <a:pt x="1089026" y="996887"/>
                  <a:pt x="1008001" y="1077912"/>
                  <a:pt x="908051" y="1077912"/>
                </a:cubicBezTo>
                <a:cubicBezTo>
                  <a:pt x="808101" y="1077912"/>
                  <a:pt x="727076" y="996887"/>
                  <a:pt x="727076" y="896937"/>
                </a:cubicBezTo>
                <a:cubicBezTo>
                  <a:pt x="727076" y="796987"/>
                  <a:pt x="808101" y="715962"/>
                  <a:pt x="908051" y="715962"/>
                </a:cubicBezTo>
                <a:close/>
                <a:moveTo>
                  <a:pt x="1329427" y="588962"/>
                </a:moveTo>
                <a:cubicBezTo>
                  <a:pt x="1352072" y="588962"/>
                  <a:pt x="1442649" y="592720"/>
                  <a:pt x="1480390" y="664129"/>
                </a:cubicBezTo>
                <a:cubicBezTo>
                  <a:pt x="1525678" y="746813"/>
                  <a:pt x="1491712" y="773122"/>
                  <a:pt x="1469068" y="765605"/>
                </a:cubicBezTo>
                <a:cubicBezTo>
                  <a:pt x="1442649" y="761847"/>
                  <a:pt x="1450197" y="724263"/>
                  <a:pt x="1472842" y="720505"/>
                </a:cubicBezTo>
                <a:cubicBezTo>
                  <a:pt x="1472842" y="720505"/>
                  <a:pt x="1438875" y="694196"/>
                  <a:pt x="1435101" y="743055"/>
                </a:cubicBezTo>
                <a:cubicBezTo>
                  <a:pt x="1431327" y="795672"/>
                  <a:pt x="1476616" y="791914"/>
                  <a:pt x="1518130" y="761847"/>
                </a:cubicBezTo>
                <a:cubicBezTo>
                  <a:pt x="1518130" y="761847"/>
                  <a:pt x="1616256" y="806947"/>
                  <a:pt x="1635126" y="897148"/>
                </a:cubicBezTo>
                <a:cubicBezTo>
                  <a:pt x="1616256" y="983590"/>
                  <a:pt x="1518130" y="1032449"/>
                  <a:pt x="1518130" y="1032449"/>
                </a:cubicBezTo>
                <a:cubicBezTo>
                  <a:pt x="1476616" y="1002382"/>
                  <a:pt x="1431327" y="998624"/>
                  <a:pt x="1435101" y="1047482"/>
                </a:cubicBezTo>
                <a:cubicBezTo>
                  <a:pt x="1438875" y="1100099"/>
                  <a:pt x="1472842" y="1073791"/>
                  <a:pt x="1472842" y="1073791"/>
                </a:cubicBezTo>
                <a:cubicBezTo>
                  <a:pt x="1450197" y="1066274"/>
                  <a:pt x="1442649" y="1032449"/>
                  <a:pt x="1469068" y="1024932"/>
                </a:cubicBezTo>
                <a:cubicBezTo>
                  <a:pt x="1491712" y="1021174"/>
                  <a:pt x="1525678" y="1043724"/>
                  <a:pt x="1480390" y="1126408"/>
                </a:cubicBezTo>
                <a:cubicBezTo>
                  <a:pt x="1435101" y="1212850"/>
                  <a:pt x="1325653" y="1201575"/>
                  <a:pt x="1325653" y="1201575"/>
                </a:cubicBezTo>
                <a:cubicBezTo>
                  <a:pt x="1303009" y="1141441"/>
                  <a:pt x="1235076" y="1081307"/>
                  <a:pt x="1235076" y="1081307"/>
                </a:cubicBezTo>
                <a:cubicBezTo>
                  <a:pt x="1235076" y="1081307"/>
                  <a:pt x="1280365" y="1054999"/>
                  <a:pt x="1303009" y="1006140"/>
                </a:cubicBezTo>
                <a:cubicBezTo>
                  <a:pt x="1303009" y="1006140"/>
                  <a:pt x="1408683" y="949765"/>
                  <a:pt x="1408683" y="897148"/>
                </a:cubicBezTo>
                <a:cubicBezTo>
                  <a:pt x="1408683" y="844531"/>
                  <a:pt x="1303009" y="788155"/>
                  <a:pt x="1303009" y="788155"/>
                </a:cubicBezTo>
                <a:cubicBezTo>
                  <a:pt x="1280365" y="739297"/>
                  <a:pt x="1235076" y="712988"/>
                  <a:pt x="1235076" y="712988"/>
                </a:cubicBezTo>
                <a:cubicBezTo>
                  <a:pt x="1235076" y="712988"/>
                  <a:pt x="1303009" y="652854"/>
                  <a:pt x="1325653" y="592720"/>
                </a:cubicBezTo>
                <a:cubicBezTo>
                  <a:pt x="1325653" y="592720"/>
                  <a:pt x="1325653" y="588962"/>
                  <a:pt x="1329427" y="588962"/>
                </a:cubicBezTo>
                <a:close/>
                <a:moveTo>
                  <a:pt x="490312" y="588962"/>
                </a:moveTo>
                <a:cubicBezTo>
                  <a:pt x="494092" y="588962"/>
                  <a:pt x="494092" y="592720"/>
                  <a:pt x="494092" y="592720"/>
                </a:cubicBezTo>
                <a:cubicBezTo>
                  <a:pt x="516770" y="652854"/>
                  <a:pt x="581026" y="712988"/>
                  <a:pt x="581026" y="712988"/>
                </a:cubicBezTo>
                <a:cubicBezTo>
                  <a:pt x="581026" y="712988"/>
                  <a:pt x="539449" y="739297"/>
                  <a:pt x="516770" y="788155"/>
                </a:cubicBezTo>
                <a:cubicBezTo>
                  <a:pt x="516770" y="788155"/>
                  <a:pt x="410937" y="844531"/>
                  <a:pt x="410937" y="897148"/>
                </a:cubicBezTo>
                <a:cubicBezTo>
                  <a:pt x="410937" y="949765"/>
                  <a:pt x="516770" y="1006140"/>
                  <a:pt x="516770" y="1006140"/>
                </a:cubicBezTo>
                <a:cubicBezTo>
                  <a:pt x="539449" y="1054999"/>
                  <a:pt x="581026" y="1081307"/>
                  <a:pt x="581026" y="1081307"/>
                </a:cubicBezTo>
                <a:cubicBezTo>
                  <a:pt x="581026" y="1081307"/>
                  <a:pt x="516770" y="1141441"/>
                  <a:pt x="494092" y="1201575"/>
                </a:cubicBezTo>
                <a:cubicBezTo>
                  <a:pt x="494092" y="1201575"/>
                  <a:pt x="384478" y="1212850"/>
                  <a:pt x="339121" y="1126408"/>
                </a:cubicBezTo>
                <a:cubicBezTo>
                  <a:pt x="289984" y="1043724"/>
                  <a:pt x="327782" y="1021174"/>
                  <a:pt x="350461" y="1024932"/>
                </a:cubicBezTo>
                <a:cubicBezTo>
                  <a:pt x="373139" y="1032449"/>
                  <a:pt x="369359" y="1066274"/>
                  <a:pt x="346681" y="1073791"/>
                </a:cubicBezTo>
                <a:cubicBezTo>
                  <a:pt x="346681" y="1073791"/>
                  <a:pt x="380699" y="1100099"/>
                  <a:pt x="384478" y="1047482"/>
                </a:cubicBezTo>
                <a:cubicBezTo>
                  <a:pt x="388258" y="998624"/>
                  <a:pt x="342901" y="1002382"/>
                  <a:pt x="301324" y="1032449"/>
                </a:cubicBezTo>
                <a:cubicBezTo>
                  <a:pt x="301324" y="1032449"/>
                  <a:pt x="203050" y="983590"/>
                  <a:pt x="184151" y="897148"/>
                </a:cubicBezTo>
                <a:cubicBezTo>
                  <a:pt x="203050" y="806947"/>
                  <a:pt x="301324" y="761847"/>
                  <a:pt x="301324" y="761847"/>
                </a:cubicBezTo>
                <a:cubicBezTo>
                  <a:pt x="342901" y="791914"/>
                  <a:pt x="388258" y="795672"/>
                  <a:pt x="384478" y="743055"/>
                </a:cubicBezTo>
                <a:cubicBezTo>
                  <a:pt x="380699" y="694196"/>
                  <a:pt x="346681" y="720505"/>
                  <a:pt x="346681" y="720505"/>
                </a:cubicBezTo>
                <a:cubicBezTo>
                  <a:pt x="369359" y="724263"/>
                  <a:pt x="373139" y="761847"/>
                  <a:pt x="350461" y="765605"/>
                </a:cubicBezTo>
                <a:cubicBezTo>
                  <a:pt x="327782" y="773122"/>
                  <a:pt x="289984" y="746813"/>
                  <a:pt x="339121" y="664129"/>
                </a:cubicBezTo>
                <a:cubicBezTo>
                  <a:pt x="376919" y="592720"/>
                  <a:pt x="467633" y="588962"/>
                  <a:pt x="490312" y="588962"/>
                </a:cubicBezTo>
                <a:close/>
                <a:moveTo>
                  <a:pt x="1325960" y="498475"/>
                </a:moveTo>
                <a:cubicBezTo>
                  <a:pt x="1325960" y="498475"/>
                  <a:pt x="1333501" y="585045"/>
                  <a:pt x="1220391" y="716782"/>
                </a:cubicBezTo>
                <a:cubicBezTo>
                  <a:pt x="1220391" y="716782"/>
                  <a:pt x="1156296" y="720546"/>
                  <a:pt x="1122363" y="731838"/>
                </a:cubicBezTo>
                <a:cubicBezTo>
                  <a:pt x="1122363" y="731838"/>
                  <a:pt x="1126133" y="682907"/>
                  <a:pt x="1126133" y="637740"/>
                </a:cubicBezTo>
                <a:cubicBezTo>
                  <a:pt x="1126133" y="637740"/>
                  <a:pt x="1243013" y="513531"/>
                  <a:pt x="1325960" y="498475"/>
                </a:cubicBezTo>
                <a:close/>
                <a:moveTo>
                  <a:pt x="912314" y="498475"/>
                </a:moveTo>
                <a:cubicBezTo>
                  <a:pt x="968784" y="498475"/>
                  <a:pt x="991372" y="554979"/>
                  <a:pt x="991372" y="554979"/>
                </a:cubicBezTo>
                <a:cubicBezTo>
                  <a:pt x="991372" y="554979"/>
                  <a:pt x="1108076" y="592649"/>
                  <a:pt x="1055371" y="720725"/>
                </a:cubicBezTo>
                <a:cubicBezTo>
                  <a:pt x="1055371" y="720725"/>
                  <a:pt x="987607" y="683056"/>
                  <a:pt x="912314" y="683056"/>
                </a:cubicBezTo>
                <a:cubicBezTo>
                  <a:pt x="833257" y="683056"/>
                  <a:pt x="765493" y="720725"/>
                  <a:pt x="765493" y="720725"/>
                </a:cubicBezTo>
                <a:cubicBezTo>
                  <a:pt x="712788" y="592649"/>
                  <a:pt x="833257" y="554979"/>
                  <a:pt x="833257" y="554979"/>
                </a:cubicBezTo>
                <a:cubicBezTo>
                  <a:pt x="833257" y="554979"/>
                  <a:pt x="852080" y="498475"/>
                  <a:pt x="912314" y="498475"/>
                </a:cubicBezTo>
                <a:close/>
                <a:moveTo>
                  <a:pt x="493317" y="498475"/>
                </a:moveTo>
                <a:cubicBezTo>
                  <a:pt x="576264" y="513531"/>
                  <a:pt x="693144" y="637740"/>
                  <a:pt x="693144" y="637740"/>
                </a:cubicBezTo>
                <a:cubicBezTo>
                  <a:pt x="693144" y="682907"/>
                  <a:pt x="696914" y="731838"/>
                  <a:pt x="696914" y="731838"/>
                </a:cubicBezTo>
                <a:cubicBezTo>
                  <a:pt x="662981" y="720546"/>
                  <a:pt x="598886" y="716782"/>
                  <a:pt x="598886" y="716782"/>
                </a:cubicBezTo>
                <a:cubicBezTo>
                  <a:pt x="485776" y="585045"/>
                  <a:pt x="493317" y="498475"/>
                  <a:pt x="493317" y="498475"/>
                </a:cubicBezTo>
                <a:close/>
                <a:moveTo>
                  <a:pt x="911522" y="222250"/>
                </a:moveTo>
                <a:cubicBezTo>
                  <a:pt x="1005695" y="222250"/>
                  <a:pt x="1050899" y="320230"/>
                  <a:pt x="1050899" y="320230"/>
                </a:cubicBezTo>
                <a:cubicBezTo>
                  <a:pt x="1039598" y="331535"/>
                  <a:pt x="1016996" y="361683"/>
                  <a:pt x="1032064" y="391831"/>
                </a:cubicBezTo>
                <a:cubicBezTo>
                  <a:pt x="1047132" y="421978"/>
                  <a:pt x="1084801" y="384294"/>
                  <a:pt x="1084801" y="384294"/>
                </a:cubicBezTo>
                <a:cubicBezTo>
                  <a:pt x="1084801" y="384294"/>
                  <a:pt x="1039598" y="406905"/>
                  <a:pt x="1039598" y="365452"/>
                </a:cubicBezTo>
                <a:cubicBezTo>
                  <a:pt x="1043365" y="323998"/>
                  <a:pt x="1111170" y="312693"/>
                  <a:pt x="1175208" y="369220"/>
                </a:cubicBezTo>
                <a:cubicBezTo>
                  <a:pt x="1239246" y="425747"/>
                  <a:pt x="1243013" y="512421"/>
                  <a:pt x="1243013" y="512421"/>
                </a:cubicBezTo>
                <a:cubicBezTo>
                  <a:pt x="1201577" y="542569"/>
                  <a:pt x="1122471" y="625475"/>
                  <a:pt x="1122471" y="625475"/>
                </a:cubicBezTo>
                <a:cubicBezTo>
                  <a:pt x="1122471" y="625475"/>
                  <a:pt x="1107403" y="553874"/>
                  <a:pt x="1024530" y="523727"/>
                </a:cubicBezTo>
                <a:cubicBezTo>
                  <a:pt x="1024530" y="523727"/>
                  <a:pt x="975560" y="433284"/>
                  <a:pt x="911522" y="433284"/>
                </a:cubicBezTo>
                <a:cubicBezTo>
                  <a:pt x="843717" y="433284"/>
                  <a:pt x="794746" y="523727"/>
                  <a:pt x="794746" y="523727"/>
                </a:cubicBezTo>
                <a:cubicBezTo>
                  <a:pt x="715641" y="553874"/>
                  <a:pt x="696806" y="625475"/>
                  <a:pt x="696806" y="625475"/>
                </a:cubicBezTo>
                <a:cubicBezTo>
                  <a:pt x="696806" y="625475"/>
                  <a:pt x="617700" y="542569"/>
                  <a:pt x="576263" y="512421"/>
                </a:cubicBezTo>
                <a:cubicBezTo>
                  <a:pt x="576263" y="512421"/>
                  <a:pt x="580030" y="425747"/>
                  <a:pt x="644068" y="369220"/>
                </a:cubicBezTo>
                <a:cubicBezTo>
                  <a:pt x="708107" y="312693"/>
                  <a:pt x="775912" y="323998"/>
                  <a:pt x="779679" y="365452"/>
                </a:cubicBezTo>
                <a:cubicBezTo>
                  <a:pt x="779679" y="406905"/>
                  <a:pt x="734475" y="384294"/>
                  <a:pt x="734475" y="384294"/>
                </a:cubicBezTo>
                <a:cubicBezTo>
                  <a:pt x="734475" y="384294"/>
                  <a:pt x="772145" y="421978"/>
                  <a:pt x="787213" y="391831"/>
                </a:cubicBezTo>
                <a:cubicBezTo>
                  <a:pt x="802280" y="361683"/>
                  <a:pt x="779679" y="331535"/>
                  <a:pt x="768378" y="320230"/>
                </a:cubicBezTo>
                <a:cubicBezTo>
                  <a:pt x="768378" y="320230"/>
                  <a:pt x="813581" y="222250"/>
                  <a:pt x="911522" y="222250"/>
                </a:cubicBezTo>
                <a:close/>
                <a:moveTo>
                  <a:pt x="907753" y="185737"/>
                </a:moveTo>
                <a:cubicBezTo>
                  <a:pt x="809738" y="204557"/>
                  <a:pt x="741881" y="294895"/>
                  <a:pt x="741881" y="294895"/>
                </a:cubicBezTo>
                <a:cubicBezTo>
                  <a:pt x="568468" y="328771"/>
                  <a:pt x="523231" y="490625"/>
                  <a:pt x="523231" y="490625"/>
                </a:cubicBezTo>
                <a:cubicBezTo>
                  <a:pt x="485532" y="483097"/>
                  <a:pt x="474223" y="498153"/>
                  <a:pt x="474223" y="498153"/>
                </a:cubicBezTo>
                <a:cubicBezTo>
                  <a:pt x="474223" y="498153"/>
                  <a:pt x="474223" y="505681"/>
                  <a:pt x="470453" y="539558"/>
                </a:cubicBezTo>
                <a:cubicBezTo>
                  <a:pt x="470453" y="539558"/>
                  <a:pt x="312120" y="558378"/>
                  <a:pt x="259342" y="742816"/>
                </a:cubicBezTo>
                <a:cubicBezTo>
                  <a:pt x="259342" y="742816"/>
                  <a:pt x="176406" y="787985"/>
                  <a:pt x="134938" y="900906"/>
                </a:cubicBezTo>
                <a:cubicBezTo>
                  <a:pt x="176406" y="1013828"/>
                  <a:pt x="259342" y="1058996"/>
                  <a:pt x="259342" y="1058996"/>
                </a:cubicBezTo>
                <a:cubicBezTo>
                  <a:pt x="312120" y="1243434"/>
                  <a:pt x="470453" y="1262255"/>
                  <a:pt x="470453" y="1262255"/>
                </a:cubicBezTo>
                <a:cubicBezTo>
                  <a:pt x="474223" y="1296131"/>
                  <a:pt x="474223" y="1303659"/>
                  <a:pt x="474223" y="1303659"/>
                </a:cubicBezTo>
                <a:cubicBezTo>
                  <a:pt x="474223" y="1303659"/>
                  <a:pt x="485532" y="1318715"/>
                  <a:pt x="523231" y="1311187"/>
                </a:cubicBezTo>
                <a:cubicBezTo>
                  <a:pt x="523231" y="1311187"/>
                  <a:pt x="568468" y="1473041"/>
                  <a:pt x="741881" y="1510682"/>
                </a:cubicBezTo>
                <a:cubicBezTo>
                  <a:pt x="741881" y="1510682"/>
                  <a:pt x="809738" y="1597255"/>
                  <a:pt x="907753" y="1616075"/>
                </a:cubicBezTo>
                <a:cubicBezTo>
                  <a:pt x="1009539" y="1597255"/>
                  <a:pt x="1077396" y="1510682"/>
                  <a:pt x="1077396" y="1510682"/>
                </a:cubicBezTo>
                <a:cubicBezTo>
                  <a:pt x="1250808" y="1473041"/>
                  <a:pt x="1296046" y="1311187"/>
                  <a:pt x="1296046" y="1311187"/>
                </a:cubicBezTo>
                <a:cubicBezTo>
                  <a:pt x="1333744" y="1318715"/>
                  <a:pt x="1345053" y="1303659"/>
                  <a:pt x="1345053" y="1303659"/>
                </a:cubicBezTo>
                <a:cubicBezTo>
                  <a:pt x="1345053" y="1303659"/>
                  <a:pt x="1345053" y="1296131"/>
                  <a:pt x="1348823" y="1262255"/>
                </a:cubicBezTo>
                <a:cubicBezTo>
                  <a:pt x="1348823" y="1262255"/>
                  <a:pt x="1503386" y="1243434"/>
                  <a:pt x="1559934" y="1058996"/>
                </a:cubicBezTo>
                <a:cubicBezTo>
                  <a:pt x="1559934" y="1058996"/>
                  <a:pt x="1642870" y="1013828"/>
                  <a:pt x="1684338" y="900906"/>
                </a:cubicBezTo>
                <a:cubicBezTo>
                  <a:pt x="1642870" y="787985"/>
                  <a:pt x="1559934" y="742816"/>
                  <a:pt x="1559934" y="742816"/>
                </a:cubicBezTo>
                <a:cubicBezTo>
                  <a:pt x="1503386" y="558378"/>
                  <a:pt x="1348823" y="539558"/>
                  <a:pt x="1348823" y="539558"/>
                </a:cubicBezTo>
                <a:cubicBezTo>
                  <a:pt x="1345053" y="505681"/>
                  <a:pt x="1345053" y="498153"/>
                  <a:pt x="1345053" y="498153"/>
                </a:cubicBezTo>
                <a:cubicBezTo>
                  <a:pt x="1345053" y="498153"/>
                  <a:pt x="1333744" y="483097"/>
                  <a:pt x="1296046" y="490625"/>
                </a:cubicBezTo>
                <a:cubicBezTo>
                  <a:pt x="1296046" y="490625"/>
                  <a:pt x="1250808" y="328771"/>
                  <a:pt x="1077396" y="294895"/>
                </a:cubicBezTo>
                <a:cubicBezTo>
                  <a:pt x="1077396" y="294895"/>
                  <a:pt x="1009539" y="204557"/>
                  <a:pt x="907753" y="185737"/>
                </a:cubicBezTo>
                <a:close/>
                <a:moveTo>
                  <a:pt x="907754" y="0"/>
                </a:moveTo>
                <a:cubicBezTo>
                  <a:pt x="941654" y="33914"/>
                  <a:pt x="1024519" y="97974"/>
                  <a:pt x="1073485" y="120584"/>
                </a:cubicBezTo>
                <a:cubicBezTo>
                  <a:pt x="1122451" y="146962"/>
                  <a:pt x="1242983" y="207253"/>
                  <a:pt x="1303249" y="290155"/>
                </a:cubicBezTo>
                <a:cubicBezTo>
                  <a:pt x="1367281" y="373056"/>
                  <a:pt x="1352215" y="478567"/>
                  <a:pt x="1352215" y="478567"/>
                </a:cubicBezTo>
                <a:cubicBezTo>
                  <a:pt x="1352215" y="478567"/>
                  <a:pt x="1551845" y="489872"/>
                  <a:pt x="1646011" y="636833"/>
                </a:cubicBezTo>
                <a:cubicBezTo>
                  <a:pt x="1743943" y="780026"/>
                  <a:pt x="1762776" y="855391"/>
                  <a:pt x="1819275" y="900610"/>
                </a:cubicBezTo>
                <a:cubicBezTo>
                  <a:pt x="1762776" y="945829"/>
                  <a:pt x="1743943" y="1021194"/>
                  <a:pt x="1646011" y="1164387"/>
                </a:cubicBezTo>
                <a:cubicBezTo>
                  <a:pt x="1551845" y="1311348"/>
                  <a:pt x="1352215" y="1322653"/>
                  <a:pt x="1352215" y="1322653"/>
                </a:cubicBezTo>
                <a:cubicBezTo>
                  <a:pt x="1352215" y="1322653"/>
                  <a:pt x="1367281" y="1428164"/>
                  <a:pt x="1303249" y="1511065"/>
                </a:cubicBezTo>
                <a:cubicBezTo>
                  <a:pt x="1242983" y="1597735"/>
                  <a:pt x="1122451" y="1654259"/>
                  <a:pt x="1073485" y="1680636"/>
                </a:cubicBezTo>
                <a:cubicBezTo>
                  <a:pt x="1024519" y="1703246"/>
                  <a:pt x="941654" y="1767306"/>
                  <a:pt x="907754" y="1804988"/>
                </a:cubicBezTo>
                <a:cubicBezTo>
                  <a:pt x="877621" y="1767306"/>
                  <a:pt x="794756" y="1703246"/>
                  <a:pt x="745790" y="1680636"/>
                </a:cubicBezTo>
                <a:cubicBezTo>
                  <a:pt x="696824" y="1654259"/>
                  <a:pt x="576292" y="1597735"/>
                  <a:pt x="512260" y="1511065"/>
                </a:cubicBezTo>
                <a:cubicBezTo>
                  <a:pt x="451994" y="1428164"/>
                  <a:pt x="467060" y="1322653"/>
                  <a:pt x="467060" y="1322653"/>
                </a:cubicBezTo>
                <a:cubicBezTo>
                  <a:pt x="467060" y="1322653"/>
                  <a:pt x="267430" y="1311348"/>
                  <a:pt x="169498" y="1164387"/>
                </a:cubicBezTo>
                <a:cubicBezTo>
                  <a:pt x="75332" y="1021194"/>
                  <a:pt x="56499" y="945829"/>
                  <a:pt x="0" y="900610"/>
                </a:cubicBezTo>
                <a:cubicBezTo>
                  <a:pt x="56499" y="855391"/>
                  <a:pt x="75332" y="780026"/>
                  <a:pt x="169498" y="636833"/>
                </a:cubicBezTo>
                <a:cubicBezTo>
                  <a:pt x="267430" y="489872"/>
                  <a:pt x="467060" y="478567"/>
                  <a:pt x="467060" y="478567"/>
                </a:cubicBezTo>
                <a:cubicBezTo>
                  <a:pt x="467060" y="478567"/>
                  <a:pt x="451994" y="373056"/>
                  <a:pt x="512260" y="290155"/>
                </a:cubicBezTo>
                <a:cubicBezTo>
                  <a:pt x="576292" y="207253"/>
                  <a:pt x="696824" y="146962"/>
                  <a:pt x="745790" y="120584"/>
                </a:cubicBezTo>
                <a:cubicBezTo>
                  <a:pt x="794756" y="97974"/>
                  <a:pt x="877621" y="33914"/>
                  <a:pt x="907754" y="0"/>
                </a:cubicBezTo>
                <a:close/>
              </a:path>
            </a:pathLst>
          </a:custGeom>
          <a:noFill/>
          <a:ln>
            <a:solidFill>
              <a:srgbClr val="C7A787"/>
            </a:solidFill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1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1D7C30-1B70-F604-6754-3CA945F0412D}"/>
              </a:ext>
            </a:extLst>
          </p:cNvPr>
          <p:cNvSpPr txBox="1"/>
          <p:nvPr/>
        </p:nvSpPr>
        <p:spPr>
          <a:xfrm>
            <a:off x="3772413" y="5217379"/>
            <a:ext cx="47382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#9Slide03 Ample" panose="02000000000000000000" pitchFamily="2" charset="0"/>
              </a:rPr>
              <a:t>THẢO LUẬN NHÓM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DB27B-204B-8C9D-616C-8A4FFA653E17}"/>
              </a:ext>
            </a:extLst>
          </p:cNvPr>
          <p:cNvSpPr txBox="1"/>
          <p:nvPr/>
        </p:nvSpPr>
        <p:spPr>
          <a:xfrm>
            <a:off x="869634" y="3224473"/>
            <a:ext cx="263309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1/ Hội nghị diễn ra ở đâu? Không gian xung quanh nơi đó có gì đặc biệt?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A4A84-7E14-B13E-A019-37555C9274CE}"/>
              </a:ext>
            </a:extLst>
          </p:cNvPr>
          <p:cNvSpPr txBox="1"/>
          <p:nvPr/>
        </p:nvSpPr>
        <p:spPr>
          <a:xfrm>
            <a:off x="3610719" y="320619"/>
            <a:ext cx="48731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Quang cảnh nơi diễn ra hội nghị có những ai? Thái độ và hành động của họ như thế nào?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28490-D147-D9C1-F587-30A22ED8682C}"/>
              </a:ext>
            </a:extLst>
          </p:cNvPr>
          <p:cNvSpPr txBox="1"/>
          <p:nvPr/>
        </p:nvSpPr>
        <p:spPr>
          <a:xfrm>
            <a:off x="8581282" y="3278387"/>
            <a:ext cx="26330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3.Nhân vật “ta” đang đứng ở đâu? Nhân vật này đang có thái độ, cảm xúc như thế nào?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87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" grpId="0"/>
      <p:bldP spid="5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菱形 14">
            <a:extLst>
              <a:ext uri="{FF2B5EF4-FFF2-40B4-BE49-F238E27FC236}">
                <a16:creationId xmlns:a16="http://schemas.microsoft.com/office/drawing/2014/main" id="{55475B3F-D561-463A-A969-39C1D8D9863C}"/>
              </a:ext>
            </a:extLst>
          </p:cNvPr>
          <p:cNvSpPr/>
          <p:nvPr/>
        </p:nvSpPr>
        <p:spPr>
          <a:xfrm>
            <a:off x="8495562" y="3796044"/>
            <a:ext cx="2349594" cy="2349594"/>
          </a:xfrm>
          <a:prstGeom prst="diamond">
            <a:avLst/>
          </a:prstGeom>
          <a:noFill/>
          <a:ln w="31750">
            <a:solidFill>
              <a:srgbClr val="B18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D3D3FFE7-ED9C-4873-8396-8945159F0F02}"/>
              </a:ext>
            </a:extLst>
          </p:cNvPr>
          <p:cNvSpPr/>
          <p:nvPr/>
        </p:nvSpPr>
        <p:spPr>
          <a:xfrm>
            <a:off x="2876683" y="1830236"/>
            <a:ext cx="2349594" cy="2349594"/>
          </a:xfrm>
          <a:prstGeom prst="diamond">
            <a:avLst/>
          </a:prstGeom>
          <a:noFill/>
          <a:ln w="31750">
            <a:solidFill>
              <a:srgbClr val="B18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1777" y="-14790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638627" y="4985"/>
            <a:ext cx="1177664" cy="1207244"/>
          </a:xfrm>
          <a:prstGeom prst="rect">
            <a:avLst/>
          </a:prstGeom>
        </p:spPr>
      </p:pic>
      <p:sp>
        <p:nvSpPr>
          <p:cNvPr id="12" name="菱形 11">
            <a:extLst>
              <a:ext uri="{FF2B5EF4-FFF2-40B4-BE49-F238E27FC236}">
                <a16:creationId xmlns:a16="http://schemas.microsoft.com/office/drawing/2014/main" id="{986572F4-6458-4B92-8C36-8E327AB81148}"/>
              </a:ext>
            </a:extLst>
          </p:cNvPr>
          <p:cNvSpPr/>
          <p:nvPr/>
        </p:nvSpPr>
        <p:spPr>
          <a:xfrm>
            <a:off x="2639016" y="1817118"/>
            <a:ext cx="2349594" cy="2349594"/>
          </a:xfrm>
          <a:prstGeom prst="diamond">
            <a:avLst/>
          </a:prstGeom>
          <a:blipFill rotWithShape="1">
            <a:blip r:embed="rId4"/>
            <a:stretch>
              <a:fillRect/>
            </a:stretch>
          </a:blipFill>
          <a:ln w="3175">
            <a:solidFill>
              <a:srgbClr val="B18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4" name="菱形 13">
            <a:extLst>
              <a:ext uri="{FF2B5EF4-FFF2-40B4-BE49-F238E27FC236}">
                <a16:creationId xmlns:a16="http://schemas.microsoft.com/office/drawing/2014/main" id="{5312845B-BD70-44DD-8FD3-6C66ACBAEEEB}"/>
              </a:ext>
            </a:extLst>
          </p:cNvPr>
          <p:cNvSpPr/>
          <p:nvPr/>
        </p:nvSpPr>
        <p:spPr>
          <a:xfrm>
            <a:off x="8747182" y="3796879"/>
            <a:ext cx="2349594" cy="2349594"/>
          </a:xfrm>
          <a:prstGeom prst="diamond">
            <a:avLst/>
          </a:prstGeom>
          <a:blipFill rotWithShape="1">
            <a:blip r:embed="rId5"/>
            <a:stretch>
              <a:fillRect/>
            </a:stretch>
          </a:blipFill>
          <a:ln w="3175">
            <a:solidFill>
              <a:srgbClr val="B18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A083AE7-2AEC-48AD-80A8-783F664D67E7}"/>
              </a:ext>
            </a:extLst>
          </p:cNvPr>
          <p:cNvSpPr/>
          <p:nvPr/>
        </p:nvSpPr>
        <p:spPr>
          <a:xfrm>
            <a:off x="4690096" y="2025757"/>
            <a:ext cx="481474" cy="481474"/>
          </a:xfrm>
          <a:prstGeom prst="ellipse">
            <a:avLst/>
          </a:prstGeom>
          <a:solidFill>
            <a:srgbClr val="C7A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DABD53FF-0CE2-4E90-8D99-3C449C2EF526}"/>
              </a:ext>
            </a:extLst>
          </p:cNvPr>
          <p:cNvSpPr/>
          <p:nvPr/>
        </p:nvSpPr>
        <p:spPr>
          <a:xfrm>
            <a:off x="8222448" y="4351483"/>
            <a:ext cx="481474" cy="481474"/>
          </a:xfrm>
          <a:prstGeom prst="ellipse">
            <a:avLst/>
          </a:prstGeom>
          <a:solidFill>
            <a:srgbClr val="C7A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AD0B0-4B17-B2A6-71B7-CAB2C55CF1FF}"/>
              </a:ext>
            </a:extLst>
          </p:cNvPr>
          <p:cNvSpPr txBox="1"/>
          <p:nvPr/>
        </p:nvSpPr>
        <p:spPr>
          <a:xfrm>
            <a:off x="1101437" y="82959"/>
            <a:ext cx="8683830" cy="930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u="sng">
                <a:effectLst/>
                <a:latin typeface="#9Slide04 AdrianeSwash" panose="0200050406000009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Bối cảnh diễn ra cuộc yết kiến</a:t>
            </a:r>
            <a:endParaRPr lang="en-US" sz="3200" u="sng">
              <a:effectLst/>
              <a:latin typeface="#9Slide04 AdrianeSwash" panose="0200050406000009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959DF-66FE-BFB2-39E2-6B63BFA54E7E}"/>
              </a:ext>
            </a:extLst>
          </p:cNvPr>
          <p:cNvSpPr txBox="1"/>
          <p:nvPr/>
        </p:nvSpPr>
        <p:spPr>
          <a:xfrm>
            <a:off x="5329198" y="1729416"/>
            <a:ext cx="6097978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Thời gian: </a:t>
            </a:r>
            <a:r>
              <a:rPr lang="en-US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tháng 11/1282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23246-C106-2805-3BBF-47A0068BF96D}"/>
              </a:ext>
            </a:extLst>
          </p:cNvPr>
          <p:cNvSpPr txBox="1"/>
          <p:nvPr/>
        </p:nvSpPr>
        <p:spPr>
          <a:xfrm>
            <a:off x="4203151" y="4269054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Hoàn cảnh đất nước</a:t>
            </a:r>
            <a:endParaRPr lang="en-US" sz="4400" b="1" i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DA04C1-E33A-BB1C-318D-F89ECAE2C291}"/>
              </a:ext>
            </a:extLst>
          </p:cNvPr>
          <p:cNvSpPr txBox="1"/>
          <p:nvPr/>
        </p:nvSpPr>
        <p:spPr>
          <a:xfrm>
            <a:off x="820609" y="4781007"/>
            <a:ext cx="7687705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Quân Nguyên định mượn đường nước ta để đánh Chiêm Thành.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Vua mời các vương hầu tìm kế sách ứng phó.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2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2" grpId="0" animBg="1"/>
      <p:bldP spid="14" grpId="0" animBg="1"/>
      <p:bldP spid="19" grpId="0" animBg="1"/>
      <p:bldP spid="23" grpId="0" animBg="1"/>
      <p:bldP spid="3" grpId="0"/>
      <p:bldP spid="5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1777" y="-14790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638627" y="4985"/>
            <a:ext cx="1177664" cy="1207244"/>
          </a:xfrm>
          <a:prstGeom prst="rect">
            <a:avLst/>
          </a:prstGeom>
        </p:spPr>
      </p:pic>
      <p:sp>
        <p:nvSpPr>
          <p:cNvPr id="19" name="椭圆 18">
            <a:extLst>
              <a:ext uri="{FF2B5EF4-FFF2-40B4-BE49-F238E27FC236}">
                <a16:creationId xmlns:a16="http://schemas.microsoft.com/office/drawing/2014/main" id="{5A083AE7-2AEC-48AD-80A8-783F664D67E7}"/>
              </a:ext>
            </a:extLst>
          </p:cNvPr>
          <p:cNvSpPr/>
          <p:nvPr/>
        </p:nvSpPr>
        <p:spPr>
          <a:xfrm>
            <a:off x="579872" y="1630374"/>
            <a:ext cx="481474" cy="481474"/>
          </a:xfrm>
          <a:prstGeom prst="ellipse">
            <a:avLst/>
          </a:prstGeom>
          <a:solidFill>
            <a:srgbClr val="C7A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AD0B0-4B17-B2A6-71B7-CAB2C55CF1FF}"/>
              </a:ext>
            </a:extLst>
          </p:cNvPr>
          <p:cNvSpPr txBox="1"/>
          <p:nvPr/>
        </p:nvSpPr>
        <p:spPr>
          <a:xfrm>
            <a:off x="1101437" y="82959"/>
            <a:ext cx="8683830" cy="930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u="sng">
                <a:effectLst/>
                <a:latin typeface="#9Slide04 AdrianeSwash" panose="0200050406000009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Bối cảnh diễn ra cuộc yết kiến</a:t>
            </a:r>
            <a:endParaRPr lang="en-US" sz="3200" u="sng">
              <a:effectLst/>
              <a:latin typeface="#9Slide04 AdrianeSwash" panose="0200050406000009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959DF-66FE-BFB2-39E2-6B63BFA54E7E}"/>
              </a:ext>
            </a:extLst>
          </p:cNvPr>
          <p:cNvSpPr txBox="1"/>
          <p:nvPr/>
        </p:nvSpPr>
        <p:spPr>
          <a:xfrm>
            <a:off x="1249127" y="1357154"/>
            <a:ext cx="6097978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Tâm trạng Trần Quốc Toản</a:t>
            </a:r>
          </a:p>
        </p:txBody>
      </p:sp>
      <p:pic>
        <p:nvPicPr>
          <p:cNvPr id="8" name="Picture 7" descr="A person in a garment holding an orange&#10;&#10;Description automatically generated with low confidence">
            <a:extLst>
              <a:ext uri="{FF2B5EF4-FFF2-40B4-BE49-F238E27FC236}">
                <a16:creationId xmlns:a16="http://schemas.microsoft.com/office/drawing/2014/main" id="{55F89BAE-BE6E-3D3C-4DD4-9DD14DAA4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27" l="3668" r="98641">
                        <a14:foregroundMark x1="12500" y1="48846" x2="30299" y2="60288"/>
                        <a14:foregroundMark x1="7337" y1="55192" x2="13179" y2="56635"/>
                        <a14:foregroundMark x1="52174" y1="28077" x2="55842" y2="61635"/>
                        <a14:foregroundMark x1="42527" y1="37212" x2="46739" y2="39615"/>
                        <a14:foregroundMark x1="41576" y1="33558" x2="43071" y2="36154"/>
                        <a14:foregroundMark x1="46196" y1="95096" x2="43750" y2="81346"/>
                        <a14:foregroundMark x1="31522" y1="92596" x2="98913" y2="96635"/>
                        <a14:foregroundMark x1="28397" y1="97981" x2="73098" y2="99423"/>
                        <a14:foregroundMark x1="12500" y1="53173" x2="25000" y2="60096"/>
                        <a14:foregroundMark x1="11957" y1="55962" x2="18886" y2="61635"/>
                        <a14:foregroundMark x1="41576" y1="32212" x2="41576" y2="32404"/>
                        <a14:foregroundMark x1="41576" y1="32404" x2="46467" y2="41058"/>
                        <a14:foregroundMark x1="43614" y1="39135" x2="45516" y2="40000"/>
                        <a14:foregroundMark x1="41576" y1="33462" x2="41576" y2="37788"/>
                        <a14:foregroundMark x1="3668" y1="33077" x2="13995" y2="38942"/>
                        <a14:foregroundMark x1="7609" y1="31731" x2="13995" y2="34808"/>
                        <a14:foregroundMark x1="14946" y1="33462" x2="14674" y2="35865"/>
                        <a14:backgroundMark x1="14436" y1="35852" x2="14674" y2="36058"/>
                        <a14:backgroundMark x1="58424" y1="13365" x2="90353" y2="35673"/>
                        <a14:backgroundMark x1="14946" y1="76346" x2="9511" y2="80673"/>
                        <a14:backgroundMark x1="3668" y1="88462" x2="951" y2="97692"/>
                        <a14:backgroundMark x1="16440" y1="76923" x2="16440" y2="89327"/>
                        <a14:backgroundMark x1="22826" y1="70962" x2="19837" y2="79135"/>
                        <a14:backgroundMark x1="64402" y1="42788" x2="75543" y2="45673"/>
                        <a14:backgroundMark x1="32609" y1="38269" x2="26902" y2="40673"/>
                        <a14:backgroundMark x1="15353" y1="87404" x2="11685" y2="95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46" y="19775"/>
            <a:ext cx="4853354" cy="6858000"/>
          </a:xfrm>
          <a:prstGeom prst="rect">
            <a:avLst/>
          </a:prstGeom>
          <a:effectLst>
            <a:glow rad="38100">
              <a:schemeClr val="accent3">
                <a:lumMod val="20000"/>
                <a:lumOff val="80000"/>
                <a:alpha val="27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FB8DE7-1C78-33D1-77DC-E3BA04E381E8}"/>
              </a:ext>
            </a:extLst>
          </p:cNvPr>
          <p:cNvSpPr txBox="1"/>
          <p:nvPr/>
        </p:nvSpPr>
        <p:spPr>
          <a:xfrm>
            <a:off x="579872" y="2194627"/>
            <a:ext cx="6121730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Nôn nóng, bứt rứt muốn được tham gia bàn việc nước.</a:t>
            </a:r>
            <a:endParaRPr lang="en-US" sz="4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06D711-06E9-13DF-FBBE-9082703123C0}"/>
              </a:ext>
            </a:extLst>
          </p:cNvPr>
          <p:cNvSpPr/>
          <p:nvPr/>
        </p:nvSpPr>
        <p:spPr>
          <a:xfrm>
            <a:off x="463137" y="4239491"/>
            <a:ext cx="7671459" cy="22563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=&gt; Bằng lối kể chuyện xen lẫn với ý nghĩ của nhân vật, tác giả đã thành công trong việc miêu tả quang cảnh tại bến Bình Than vào ngày diễn ra sự kiện.</a:t>
            </a:r>
          </a:p>
        </p:txBody>
      </p:sp>
    </p:spTree>
    <p:extLst>
      <p:ext uri="{BB962C8B-B14F-4D97-AF65-F5344CB8AC3E}">
        <p14:creationId xmlns:p14="http://schemas.microsoft.com/office/powerpoint/2010/main" val="428565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  <p:bldP spid="5" grpId="0"/>
      <p:bldP spid="11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029" y="-14790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719962" y="-14790"/>
            <a:ext cx="1177664" cy="1207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376B7E-4B26-1237-85FF-745D498546F1}"/>
              </a:ext>
            </a:extLst>
          </p:cNvPr>
          <p:cNvSpPr txBox="1"/>
          <p:nvPr/>
        </p:nvSpPr>
        <p:spPr>
          <a:xfrm>
            <a:off x="1495483" y="0"/>
            <a:ext cx="8968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u="sng">
                <a:effectLst/>
                <a:latin typeface="#9Slide04 AdrianeSwash" panose="0200050406000009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Cuộc yết kiến với vua Thiệu Bảo của Trần Quốc Toản</a:t>
            </a:r>
            <a:endParaRPr lang="en-US" sz="2800" u="sng">
              <a:effectLst/>
              <a:latin typeface="#9Slide04 AdrianeSwash" panose="0200050406000009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4D400-D83F-29E8-0BD0-16163D0DA5FE}"/>
              </a:ext>
            </a:extLst>
          </p:cNvPr>
          <p:cNvSpPr txBox="1"/>
          <p:nvPr/>
        </p:nvSpPr>
        <p:spPr>
          <a:xfrm>
            <a:off x="288239" y="1200329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/>
                <a:latin typeface="#9Slide04 AdrianeSwash" panose="02000504060000090004" pitchFamily="2" charset="0"/>
                <a:ea typeface="Times New Roman" panose="02020603050405020304" pitchFamily="18" charset="0"/>
              </a:rPr>
              <a:t>a. Nhân vật Trần Quốc Toản</a:t>
            </a:r>
            <a:endParaRPr lang="en-US" sz="4000" b="1">
              <a:solidFill>
                <a:srgbClr val="C00000"/>
              </a:solidFill>
              <a:latin typeface="#9Slide04 AdrianeSwash" panose="0200050406000009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04C01-44B3-C2FA-84AA-19E96ADE9F66}"/>
              </a:ext>
            </a:extLst>
          </p:cNvPr>
          <p:cNvSpPr txBox="1"/>
          <p:nvPr/>
        </p:nvSpPr>
        <p:spPr>
          <a:xfrm>
            <a:off x="288238" y="1755400"/>
            <a:ext cx="7205091" cy="3901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Khi đứng trên bến Bình Than: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Hành động:</a:t>
            </a:r>
            <a:endParaRPr lang="en-US" sz="2000" b="1" i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“đứng thẫn thờ”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“mắt giương to đến rách”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“rong ngựa tìm vua quên ăn uống”, “muốn xô mấy người lính”, “muốn thét to”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icture containing cartoon, animated cartoon, clothing, drawing&#10;&#10;Description automatically generated">
            <a:extLst>
              <a:ext uri="{FF2B5EF4-FFF2-40B4-BE49-F238E27FC236}">
                <a16:creationId xmlns:a16="http://schemas.microsoft.com/office/drawing/2014/main" id="{E4BA92FB-7CB5-B972-9B25-750B7E8D3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690" l="2853" r="99525">
                        <a14:foregroundMark x1="63550" y1="26207" x2="70048" y2="50345"/>
                        <a14:foregroundMark x1="74485" y1="38448" x2="96672" y2="51897"/>
                        <a14:foregroundMark x1="14105" y1="92241" x2="14580" y2="86724"/>
                        <a14:foregroundMark x1="64976" y1="87414" x2="66719" y2="76724"/>
                        <a14:foregroundMark x1="81300" y1="76552" x2="62124" y2="48448"/>
                        <a14:foregroundMark x1="66244" y1="78448" x2="77496" y2="53621"/>
                        <a14:foregroundMark x1="48970" y1="48103" x2="69097" y2="54483"/>
                        <a14:foregroundMark x1="70998" y1="48103" x2="76545" y2="54483"/>
                        <a14:foregroundMark x1="66561" y1="30690" x2="69414" y2="42586"/>
                        <a14:foregroundMark x1="70048" y1="36552" x2="83677" y2="35172"/>
                        <a14:foregroundMark x1="83677" y1="35172" x2="83677" y2="35172"/>
                        <a14:foregroundMark x1="79556" y1="38793" x2="96197" y2="46724"/>
                        <a14:foregroundMark x1="82884" y1="34655" x2="99683" y2="42069"/>
                        <a14:foregroundMark x1="88431" y1="63448" x2="93978" y2="63103"/>
                        <a14:foregroundMark x1="65610" y1="75345" x2="66403" y2="69828"/>
                        <a14:foregroundMark x1="7132" y1="52241" x2="8241" y2="55172"/>
                        <a14:foregroundMark x1="3011" y1="22759" x2="8082" y2="44138"/>
                        <a14:foregroundMark x1="39620" y1="92931" x2="37559" y2="90000"/>
                        <a14:foregroundMark x1="16799" y1="95690" x2="13629" y2="92069"/>
                        <a14:foregroundMark x1="36133" y1="93793" x2="36133" y2="91552"/>
                        <a14:foregroundMark x1="16323" y1="71897" x2="17274" y2="77759"/>
                        <a14:foregroundMark x1="67829" y1="28621" x2="67353" y2="34310"/>
                        <a14:foregroundMark x1="68621" y1="80172" x2="69414" y2="69828"/>
                        <a14:foregroundMark x1="72742" y1="67759" x2="79556" y2="74828"/>
                        <a14:foregroundMark x1="80666" y1="84483" x2="80983" y2="82586"/>
                        <a14:foregroundMark x1="58479" y1="85345" x2="62599" y2="8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329" y="2172928"/>
            <a:ext cx="5353758" cy="492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8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029" y="-14790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719962" y="-14790"/>
            <a:ext cx="1177664" cy="1207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376B7E-4B26-1237-85FF-745D498546F1}"/>
              </a:ext>
            </a:extLst>
          </p:cNvPr>
          <p:cNvSpPr txBox="1"/>
          <p:nvPr/>
        </p:nvSpPr>
        <p:spPr>
          <a:xfrm>
            <a:off x="1495483" y="0"/>
            <a:ext cx="8968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u="sng">
                <a:effectLst/>
                <a:latin typeface="#9Slide04 AdrianeSwash" panose="0200050406000009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Cuộc yết kiến với vua Thiệu Bảo của Trần Quốc Toản</a:t>
            </a:r>
            <a:endParaRPr lang="en-US" sz="2800" u="sng">
              <a:effectLst/>
              <a:latin typeface="#9Slide04 AdrianeSwash" panose="0200050406000009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4D400-D83F-29E8-0BD0-16163D0DA5FE}"/>
              </a:ext>
            </a:extLst>
          </p:cNvPr>
          <p:cNvSpPr txBox="1"/>
          <p:nvPr/>
        </p:nvSpPr>
        <p:spPr>
          <a:xfrm>
            <a:off x="288239" y="1200329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/>
                <a:latin typeface="#9Slide04 AdrianeSwash" panose="02000504060000090004" pitchFamily="2" charset="0"/>
                <a:ea typeface="Times New Roman" panose="02020603050405020304" pitchFamily="18" charset="0"/>
              </a:rPr>
              <a:t>a. Nhân vật Trần Quốc Toản</a:t>
            </a:r>
            <a:endParaRPr lang="en-US" sz="4000" b="1">
              <a:solidFill>
                <a:srgbClr val="C00000"/>
              </a:solidFill>
              <a:latin typeface="#9Slide04 AdrianeSwash" panose="0200050406000009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04C01-44B3-C2FA-84AA-19E96ADE9F66}"/>
              </a:ext>
            </a:extLst>
          </p:cNvPr>
          <p:cNvSpPr txBox="1"/>
          <p:nvPr/>
        </p:nvSpPr>
        <p:spPr>
          <a:xfrm>
            <a:off x="5979902" y="1578627"/>
            <a:ext cx="5464606" cy="5196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Suy nghĩ: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“sẽ quỳ trước mặt xin quan gia cho đánh”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“chỉ có việc đánh việc gì phải bàn lại”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“đến quan gia còn hỏi kế, sao ta là người gần gũi quan gia chẳng hỏi một lời”</a:t>
            </a:r>
          </a:p>
        </p:txBody>
      </p:sp>
      <p:pic>
        <p:nvPicPr>
          <p:cNvPr id="8" name="Picture 7" descr="A picture containing cartoon, animated cartoon, clothing, drawing&#10;&#10;Description automatically generated">
            <a:extLst>
              <a:ext uri="{FF2B5EF4-FFF2-40B4-BE49-F238E27FC236}">
                <a16:creationId xmlns:a16="http://schemas.microsoft.com/office/drawing/2014/main" id="{E4BA92FB-7CB5-B972-9B25-750B7E8D3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690" l="2853" r="99525">
                        <a14:foregroundMark x1="63550" y1="26207" x2="70048" y2="50345"/>
                        <a14:foregroundMark x1="74485" y1="38448" x2="96672" y2="51897"/>
                        <a14:foregroundMark x1="14105" y1="92241" x2="14580" y2="86724"/>
                        <a14:foregroundMark x1="64976" y1="87414" x2="66719" y2="76724"/>
                        <a14:foregroundMark x1="81300" y1="76552" x2="62124" y2="48448"/>
                        <a14:foregroundMark x1="66244" y1="78448" x2="77496" y2="53621"/>
                        <a14:foregroundMark x1="48970" y1="48103" x2="69097" y2="54483"/>
                        <a14:foregroundMark x1="70998" y1="48103" x2="76545" y2="54483"/>
                        <a14:foregroundMark x1="66561" y1="30690" x2="69414" y2="42586"/>
                        <a14:foregroundMark x1="70048" y1="36552" x2="83677" y2="35172"/>
                        <a14:foregroundMark x1="83677" y1="35172" x2="83677" y2="35172"/>
                        <a14:foregroundMark x1="79556" y1="38793" x2="96197" y2="46724"/>
                        <a14:foregroundMark x1="82884" y1="34655" x2="99683" y2="42069"/>
                        <a14:foregroundMark x1="88431" y1="63448" x2="93978" y2="63103"/>
                        <a14:foregroundMark x1="65610" y1="75345" x2="66403" y2="69828"/>
                        <a14:foregroundMark x1="7132" y1="52241" x2="8241" y2="55172"/>
                        <a14:foregroundMark x1="3011" y1="22759" x2="8082" y2="44138"/>
                        <a14:foregroundMark x1="39620" y1="92931" x2="37559" y2="90000"/>
                        <a14:foregroundMark x1="16799" y1="95690" x2="13629" y2="92069"/>
                        <a14:foregroundMark x1="36133" y1="93793" x2="36133" y2="91552"/>
                        <a14:foregroundMark x1="16323" y1="71897" x2="17274" y2="77759"/>
                        <a14:foregroundMark x1="67829" y1="28621" x2="67353" y2="34310"/>
                        <a14:foregroundMark x1="68621" y1="80172" x2="69414" y2="69828"/>
                        <a14:foregroundMark x1="72742" y1="67759" x2="79556" y2="74828"/>
                        <a14:foregroundMark x1="80666" y1="84483" x2="80983" y2="82586"/>
                        <a14:foregroundMark x1="58479" y1="85345" x2="62599" y2="8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0016" y="2182763"/>
            <a:ext cx="5696055" cy="523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6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49026-2045-7A2E-B880-FE69FF848F1D}"/>
              </a:ext>
            </a:extLst>
          </p:cNvPr>
          <p:cNvSpPr txBox="1"/>
          <p:nvPr/>
        </p:nvSpPr>
        <p:spPr>
          <a:xfrm>
            <a:off x="558800" y="2137710"/>
            <a:ext cx="11074400" cy="342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Thày cô liên hệ </a:t>
            </a:r>
            <a:r>
              <a:rPr lang="en-US" sz="2667" b="1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0969 325 896 </a:t>
            </a: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( có zalo ) </a:t>
            </a:r>
          </a:p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để có trọn bộ cả năm </a:t>
            </a:r>
            <a:r>
              <a:rPr lang="en-US" sz="2667" b="1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PowerPoint</a:t>
            </a: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 và </a:t>
            </a:r>
            <a:r>
              <a:rPr lang="en-US" sz="2667" b="1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Word</a:t>
            </a: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 bộ giáo án này.</a:t>
            </a:r>
          </a:p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endParaRPr lang="vi-VN" sz="1400">
              <a:solidFill>
                <a:srgbClr val="FF0000"/>
              </a:solidFill>
              <a:latin typeface="VNI-Swiss-Condense"/>
              <a:ea typeface="VNI-Swiss-Condense"/>
              <a:cs typeface="VNI-Swiss-Condense"/>
            </a:endParaRPr>
          </a:p>
          <a:p>
            <a:pPr marL="11855" marR="175701" algn="ctr" defTabSz="609660" eaLnBrk="0">
              <a:lnSpc>
                <a:spcPct val="150000"/>
              </a:lnSpc>
            </a:pPr>
            <a:r>
              <a:rPr lang="en-US" sz="2667">
                <a:solidFill>
                  <a:srgbClr val="00000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Cung cấp giáo án tất cả các môn học cho 3 bộ sách giáo khoa mới </a:t>
            </a:r>
            <a:endParaRPr lang="vi-VN" sz="2667">
              <a:solidFill>
                <a:prstClr val="black"/>
              </a:solidFill>
              <a:latin typeface="VNI-Swiss-Condense"/>
              <a:ea typeface="VNI-Swiss-Condense"/>
              <a:cs typeface="VNI-Swiss-Condense"/>
            </a:endParaRPr>
          </a:p>
          <a:p>
            <a:pPr marL="11855" marR="175701" algn="ctr" defTabSz="609660" eaLnBrk="0">
              <a:lnSpc>
                <a:spcPct val="150000"/>
              </a:lnSpc>
            </a:pPr>
            <a:r>
              <a:rPr lang="en-US" sz="2667" b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CÁNH DIỀU, </a:t>
            </a:r>
            <a:r>
              <a:rPr lang="en-US" sz="2667" b="1">
                <a:solidFill>
                  <a:srgbClr val="E36C0A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KẾT NỐI TRI THỨC</a:t>
            </a:r>
            <a:r>
              <a:rPr lang="en-US" sz="2667" b="1">
                <a:solidFill>
                  <a:srgbClr val="7030A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, CHÂN TRỜI SÁNG TẠO</a:t>
            </a:r>
            <a:endParaRPr lang="vi-VN" sz="2667">
              <a:solidFill>
                <a:prstClr val="black"/>
              </a:solidFill>
              <a:latin typeface="VNI-Swiss-Condense"/>
              <a:ea typeface="VNI-Swiss-Condense"/>
              <a:cs typeface="VNI-Swiss-Condense"/>
            </a:endParaRPr>
          </a:p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2667" i="1">
                <a:solidFill>
                  <a:prstClr val="black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Thày cô xem và tải tài liệu tại website: </a:t>
            </a:r>
            <a:r>
              <a:rPr lang="en-US" sz="2667" b="1" i="1">
                <a:solidFill>
                  <a:prstClr val="black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tailieugiaovien.edu.vn</a:t>
            </a:r>
            <a:endParaRPr lang="vi-VN" sz="2667">
              <a:solidFill>
                <a:prstClr val="black"/>
              </a:solidFill>
              <a:latin typeface="VNI-Swiss-Condense"/>
              <a:ea typeface="VNI-Swiss-Condense"/>
              <a:cs typeface="VNI-Swiss-Condense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087F4285-924E-2DD2-2217-979C98663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83" y="114970"/>
            <a:ext cx="1879600" cy="1883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AE16D2-B273-38A6-F10A-8789E4324120}"/>
              </a:ext>
            </a:extLst>
          </p:cNvPr>
          <p:cNvSpPr txBox="1"/>
          <p:nvPr/>
        </p:nvSpPr>
        <p:spPr>
          <a:xfrm>
            <a:off x="3187032" y="559628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60"/>
            <a:r>
              <a:rPr lang="en-US" sz="4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 HỌC LIỆU SỐ 4.0</a:t>
            </a:r>
            <a:endParaRPr lang="vi-VN" sz="4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16822-CC56-A46A-AC44-7895EE0DEB0C}"/>
              </a:ext>
            </a:extLst>
          </p:cNvPr>
          <p:cNvSpPr txBox="1"/>
          <p:nvPr/>
        </p:nvSpPr>
        <p:spPr>
          <a:xfrm>
            <a:off x="1479885" y="1068793"/>
            <a:ext cx="9442117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3200" u="sng">
                <a:solidFill>
                  <a:srgbClr val="0000FF"/>
                </a:solidFill>
                <a:latin typeface="Times New Roman" panose="02020603050405020304" pitchFamily="18" charset="0"/>
                <a:ea typeface="VNI-Swiss-Condense"/>
                <a:cs typeface="VNI-Swiss-Condens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https://tailieugiaovien.edu.vn</a:t>
            </a:r>
            <a:endParaRPr lang="vi-VN" sz="3200">
              <a:solidFill>
                <a:srgbClr val="0000FF"/>
              </a:solidFill>
              <a:latin typeface="VNI-Swiss-Condense"/>
              <a:ea typeface="VNI-Swiss-Condense"/>
              <a:cs typeface="VNI-Swiss-Condens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B64911-CDA9-1BE7-8BBC-812E4BCE1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950" y="5687516"/>
            <a:ext cx="8674100" cy="1079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54F87C-32F3-5D60-516E-C932213FF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007" y="-81792"/>
            <a:ext cx="12133017" cy="682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3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029" y="-14790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719962" y="-14790"/>
            <a:ext cx="1177664" cy="1207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376B7E-4B26-1237-85FF-745D498546F1}"/>
              </a:ext>
            </a:extLst>
          </p:cNvPr>
          <p:cNvSpPr txBox="1"/>
          <p:nvPr/>
        </p:nvSpPr>
        <p:spPr>
          <a:xfrm>
            <a:off x="1495483" y="0"/>
            <a:ext cx="8968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u="sng">
                <a:effectLst/>
                <a:latin typeface="#9Slide04 AdrianeSwash" panose="0200050406000009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Cuộc yết kiến với vua Thiệu Bảo của Trần Quốc Toản</a:t>
            </a:r>
            <a:endParaRPr lang="en-US" sz="2800" u="sng">
              <a:effectLst/>
              <a:latin typeface="#9Slide04 AdrianeSwash" panose="0200050406000009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4D400-D83F-29E8-0BD0-16163D0DA5FE}"/>
              </a:ext>
            </a:extLst>
          </p:cNvPr>
          <p:cNvSpPr txBox="1"/>
          <p:nvPr/>
        </p:nvSpPr>
        <p:spPr>
          <a:xfrm>
            <a:off x="288239" y="1200329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/>
                <a:latin typeface="#9Slide04 AdrianeSwash" panose="02000504060000090004" pitchFamily="2" charset="0"/>
                <a:ea typeface="Times New Roman" panose="02020603050405020304" pitchFamily="18" charset="0"/>
              </a:rPr>
              <a:t>a. Nhân vật Trần Quốc Toản</a:t>
            </a:r>
            <a:endParaRPr lang="en-US" sz="4000" b="1">
              <a:solidFill>
                <a:srgbClr val="C00000"/>
              </a:solidFill>
              <a:latin typeface="#9Slide04 AdrianeSwash" panose="02000504060000090004" pitchFamily="2" charset="0"/>
            </a:endParaRPr>
          </a:p>
        </p:txBody>
      </p:sp>
      <p:pic>
        <p:nvPicPr>
          <p:cNvPr id="8" name="Picture 7" descr="A picture containing cartoon, animated cartoon, clothing, drawing&#10;&#10;Description automatically generated">
            <a:extLst>
              <a:ext uri="{FF2B5EF4-FFF2-40B4-BE49-F238E27FC236}">
                <a16:creationId xmlns:a16="http://schemas.microsoft.com/office/drawing/2014/main" id="{E4BA92FB-7CB5-B972-9B25-750B7E8D3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690" l="2853" r="99525">
                        <a14:foregroundMark x1="63550" y1="26207" x2="70048" y2="50345"/>
                        <a14:foregroundMark x1="74485" y1="38448" x2="96672" y2="51897"/>
                        <a14:foregroundMark x1="14105" y1="92241" x2="14580" y2="86724"/>
                        <a14:foregroundMark x1="64976" y1="87414" x2="66719" y2="76724"/>
                        <a14:foregroundMark x1="81300" y1="76552" x2="62124" y2="48448"/>
                        <a14:foregroundMark x1="66244" y1="78448" x2="77496" y2="53621"/>
                        <a14:foregroundMark x1="48970" y1="48103" x2="69097" y2="54483"/>
                        <a14:foregroundMark x1="70998" y1="48103" x2="76545" y2="54483"/>
                        <a14:foregroundMark x1="66561" y1="30690" x2="69414" y2="42586"/>
                        <a14:foregroundMark x1="70048" y1="36552" x2="83677" y2="35172"/>
                        <a14:foregroundMark x1="83677" y1="35172" x2="83677" y2="35172"/>
                        <a14:foregroundMark x1="79556" y1="38793" x2="96197" y2="46724"/>
                        <a14:foregroundMark x1="82884" y1="34655" x2="99683" y2="42069"/>
                        <a14:foregroundMark x1="88431" y1="63448" x2="93978" y2="63103"/>
                        <a14:foregroundMark x1="65610" y1="75345" x2="66403" y2="69828"/>
                        <a14:foregroundMark x1="7132" y1="52241" x2="8241" y2="55172"/>
                        <a14:foregroundMark x1="3011" y1="22759" x2="8082" y2="44138"/>
                        <a14:foregroundMark x1="39620" y1="92931" x2="37559" y2="90000"/>
                        <a14:foregroundMark x1="16799" y1="95690" x2="13629" y2="92069"/>
                        <a14:foregroundMark x1="36133" y1="93793" x2="36133" y2="91552"/>
                        <a14:foregroundMark x1="16323" y1="71897" x2="17274" y2="77759"/>
                        <a14:foregroundMark x1="67829" y1="28621" x2="67353" y2="34310"/>
                        <a14:foregroundMark x1="68621" y1="80172" x2="69414" y2="69828"/>
                        <a14:foregroundMark x1="72742" y1="67759" x2="79556" y2="74828"/>
                        <a14:foregroundMark x1="80666" y1="84483" x2="80983" y2="82586"/>
                        <a14:foregroundMark x1="58479" y1="85345" x2="62599" y2="8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0016" y="2182763"/>
            <a:ext cx="5696055" cy="52356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EFABB7-0313-7E2F-4BFA-4928E8A5CDA9}"/>
              </a:ext>
            </a:extLst>
          </p:cNvPr>
          <p:cNvSpPr/>
          <p:nvPr/>
        </p:nvSpPr>
        <p:spPr>
          <a:xfrm>
            <a:off x="5909186" y="1785104"/>
            <a:ext cx="5211097" cy="4572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F71B69-8F3F-F46E-993E-2E04FBCFB7BA}"/>
              </a:ext>
            </a:extLst>
          </p:cNvPr>
          <p:cNvSpPr/>
          <p:nvPr/>
        </p:nvSpPr>
        <p:spPr>
          <a:xfrm rot="445875">
            <a:off x="5635408" y="1622871"/>
            <a:ext cx="5211097" cy="457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 phục, bất lực, sốt ruột, lo lắng =&gt; xô ngã lính để xuống bến</a:t>
            </a:r>
          </a:p>
        </p:txBody>
      </p:sp>
    </p:spTree>
    <p:extLst>
      <p:ext uri="{BB962C8B-B14F-4D97-AF65-F5344CB8AC3E}">
        <p14:creationId xmlns:p14="http://schemas.microsoft.com/office/powerpoint/2010/main" val="200431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EEFCB1A-3CD9-407F-8CDB-5A8886EC2BC3}"/>
              </a:ext>
            </a:extLst>
          </p:cNvPr>
          <p:cNvGrpSpPr/>
          <p:nvPr/>
        </p:nvGrpSpPr>
        <p:grpSpPr>
          <a:xfrm>
            <a:off x="2416175" y="-177800"/>
            <a:ext cx="7359651" cy="7035800"/>
            <a:chOff x="2571749" y="573184"/>
            <a:chExt cx="7359651" cy="6328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DA8E06B-966A-4A0B-BCE3-FB8344A41E07}"/>
                </a:ext>
              </a:extLst>
            </p:cNvPr>
            <p:cNvSpPr/>
            <p:nvPr/>
          </p:nvSpPr>
          <p:spPr>
            <a:xfrm>
              <a:off x="2571749" y="1069677"/>
              <a:ext cx="7359651" cy="5831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FFBB18F5-1685-4787-8661-065C693EF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71749" y="573184"/>
              <a:ext cx="7359651" cy="6328005"/>
            </a:xfrm>
            <a:prstGeom prst="rect">
              <a:avLst/>
            </a:prstGeom>
          </p:spPr>
        </p:pic>
      </p:grp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60F1E6E-CD8F-4ACF-93AF-E1E9C57DD7A0}"/>
              </a:ext>
            </a:extLst>
          </p:cNvPr>
          <p:cNvSpPr/>
          <p:nvPr/>
        </p:nvSpPr>
        <p:spPr>
          <a:xfrm>
            <a:off x="5243332" y="2060312"/>
            <a:ext cx="1689903" cy="1511568"/>
          </a:xfrm>
          <a:prstGeom prst="rect">
            <a:avLst/>
          </a:prstGeom>
          <a:solidFill>
            <a:srgbClr val="B18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8" name="Janice">
            <a:extLst>
              <a:ext uri="{FF2B5EF4-FFF2-40B4-BE49-F238E27FC236}">
                <a16:creationId xmlns:a16="http://schemas.microsoft.com/office/drawing/2014/main" id="{9388CB62-5837-48B9-82F2-574F7FD1C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V="1">
            <a:off x="2432028" y="547075"/>
            <a:ext cx="2598393" cy="2663659"/>
          </a:xfrm>
          <a:prstGeom prst="rect">
            <a:avLst/>
          </a:prstGeom>
        </p:spPr>
      </p:pic>
      <p:pic>
        <p:nvPicPr>
          <p:cNvPr id="50" name="Janice">
            <a:extLst>
              <a:ext uri="{FF2B5EF4-FFF2-40B4-BE49-F238E27FC236}">
                <a16:creationId xmlns:a16="http://schemas.microsoft.com/office/drawing/2014/main" id="{50EDA9C8-8C26-43E8-AA03-FA2CDE621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H="1">
            <a:off x="7171108" y="3610097"/>
            <a:ext cx="2598393" cy="26636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3D7502-3124-462A-9D2C-2C51AD5C3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773039" y="-3707146"/>
            <a:ext cx="645923" cy="7959187"/>
          </a:xfrm>
          <a:prstGeom prst="rect">
            <a:avLst/>
          </a:prstGeom>
        </p:spPr>
      </p:pic>
      <p:pic>
        <p:nvPicPr>
          <p:cNvPr id="38" name="PA_图片 37">
            <a:extLst>
              <a:ext uri="{FF2B5EF4-FFF2-40B4-BE49-F238E27FC236}">
                <a16:creationId xmlns:a16="http://schemas.microsoft.com/office/drawing/2014/main" id="{3C5AD3F5-7572-4CDB-8467-C637D99B6C8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 rot="5400000">
            <a:off x="5773039" y="-3120985"/>
            <a:ext cx="645923" cy="7959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76752-702E-D41C-4D36-6BD93329DDD3}"/>
              </a:ext>
            </a:extLst>
          </p:cNvPr>
          <p:cNvSpPr txBox="1"/>
          <p:nvPr/>
        </p:nvSpPr>
        <p:spPr>
          <a:xfrm>
            <a:off x="5362822" y="1248811"/>
            <a:ext cx="11240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solidFill>
                  <a:srgbClr val="B1865A"/>
                </a:solidFill>
                <a:latin typeface="#9Slide06 SVNBlack Diamond" pitchFamily="2" charset="0"/>
              </a:rPr>
              <a:t>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4A683-B8A3-40E2-92E5-F5475CF84D8D}"/>
              </a:ext>
            </a:extLst>
          </p:cNvPr>
          <p:cNvSpPr txBox="1"/>
          <p:nvPr/>
        </p:nvSpPr>
        <p:spPr>
          <a:xfrm>
            <a:off x="4302512" y="2556387"/>
            <a:ext cx="3244645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>
                <a:solidFill>
                  <a:srgbClr val="B1865A"/>
                </a:solidFill>
                <a:latin typeface="#9Slide06 SVNBlack Diamond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614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0.833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029" y="-14790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719962" y="-14790"/>
            <a:ext cx="1177664" cy="1207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376B7E-4B26-1237-85FF-745D498546F1}"/>
              </a:ext>
            </a:extLst>
          </p:cNvPr>
          <p:cNvSpPr txBox="1"/>
          <p:nvPr/>
        </p:nvSpPr>
        <p:spPr>
          <a:xfrm>
            <a:off x="1495483" y="0"/>
            <a:ext cx="8968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u="sng">
                <a:effectLst/>
                <a:latin typeface="#9Slide04 AdrianeSwash" panose="0200050406000009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Cuộc yết kiến với vua Thiệu Bảo của Trần Quốc Toản</a:t>
            </a:r>
            <a:endParaRPr lang="en-US" sz="2800" u="sng">
              <a:effectLst/>
              <a:latin typeface="#9Slide04 AdrianeSwash" panose="0200050406000009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4D400-D83F-29E8-0BD0-16163D0DA5FE}"/>
              </a:ext>
            </a:extLst>
          </p:cNvPr>
          <p:cNvSpPr txBox="1"/>
          <p:nvPr/>
        </p:nvSpPr>
        <p:spPr>
          <a:xfrm>
            <a:off x="288239" y="1200329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/>
                <a:latin typeface="#9Slide04 AdrianeSwash" panose="02000504060000090004" pitchFamily="2" charset="0"/>
                <a:ea typeface="Times New Roman" panose="02020603050405020304" pitchFamily="18" charset="0"/>
              </a:rPr>
              <a:t>a. Nhân vật Trần Quốc Toản</a:t>
            </a:r>
            <a:endParaRPr lang="en-US" sz="4000" b="1">
              <a:solidFill>
                <a:srgbClr val="C00000"/>
              </a:solidFill>
              <a:latin typeface="#9Slide04 AdrianeSwash" panose="02000504060000090004" pitchFamily="2" charset="0"/>
            </a:endParaRPr>
          </a:p>
        </p:txBody>
      </p:sp>
      <p:pic>
        <p:nvPicPr>
          <p:cNvPr id="8" name="Picture 7" descr="A picture containing cartoon, animated cartoon, clothing, drawing&#10;&#10;Description automatically generated">
            <a:extLst>
              <a:ext uri="{FF2B5EF4-FFF2-40B4-BE49-F238E27FC236}">
                <a16:creationId xmlns:a16="http://schemas.microsoft.com/office/drawing/2014/main" id="{E4BA92FB-7CB5-B972-9B25-750B7E8D3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690" l="2853" r="99525">
                        <a14:foregroundMark x1="63550" y1="26207" x2="70048" y2="50345"/>
                        <a14:foregroundMark x1="74485" y1="38448" x2="96672" y2="51897"/>
                        <a14:foregroundMark x1="14105" y1="92241" x2="14580" y2="86724"/>
                        <a14:foregroundMark x1="64976" y1="87414" x2="66719" y2="76724"/>
                        <a14:foregroundMark x1="81300" y1="76552" x2="62124" y2="48448"/>
                        <a14:foregroundMark x1="66244" y1="78448" x2="77496" y2="53621"/>
                        <a14:foregroundMark x1="48970" y1="48103" x2="69097" y2="54483"/>
                        <a14:foregroundMark x1="70998" y1="48103" x2="76545" y2="54483"/>
                        <a14:foregroundMark x1="66561" y1="30690" x2="69414" y2="42586"/>
                        <a14:foregroundMark x1="70048" y1="36552" x2="83677" y2="35172"/>
                        <a14:foregroundMark x1="83677" y1="35172" x2="83677" y2="35172"/>
                        <a14:foregroundMark x1="79556" y1="38793" x2="96197" y2="46724"/>
                        <a14:foregroundMark x1="82884" y1="34655" x2="99683" y2="42069"/>
                        <a14:foregroundMark x1="88431" y1="63448" x2="93978" y2="63103"/>
                        <a14:foregroundMark x1="65610" y1="75345" x2="66403" y2="69828"/>
                        <a14:foregroundMark x1="7132" y1="52241" x2="8241" y2="55172"/>
                        <a14:foregroundMark x1="3011" y1="22759" x2="8082" y2="44138"/>
                        <a14:foregroundMark x1="39620" y1="92931" x2="37559" y2="90000"/>
                        <a14:foregroundMark x1="16799" y1="95690" x2="13629" y2="92069"/>
                        <a14:foregroundMark x1="36133" y1="93793" x2="36133" y2="91552"/>
                        <a14:foregroundMark x1="16323" y1="71897" x2="17274" y2="77759"/>
                        <a14:foregroundMark x1="67829" y1="28621" x2="67353" y2="34310"/>
                        <a14:foregroundMark x1="68621" y1="80172" x2="69414" y2="69828"/>
                        <a14:foregroundMark x1="72742" y1="67759" x2="79556" y2="74828"/>
                        <a14:foregroundMark x1="80666" y1="84483" x2="80983" y2="82586"/>
                        <a14:foregroundMark x1="58479" y1="85345" x2="62599" y2="8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0016" y="2400657"/>
            <a:ext cx="5459000" cy="501778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EFABB7-0313-7E2F-4BFA-4928E8A5CDA9}"/>
              </a:ext>
            </a:extLst>
          </p:cNvPr>
          <p:cNvSpPr/>
          <p:nvPr/>
        </p:nvSpPr>
        <p:spPr>
          <a:xfrm>
            <a:off x="5801032" y="1785104"/>
            <a:ext cx="5997678" cy="10170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*Khi bị quân Thánh Dực ngăn xuống bến: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B2B897-E530-544A-9997-E1F0DA424549}"/>
              </a:ext>
            </a:extLst>
          </p:cNvPr>
          <p:cNvSpPr txBox="1"/>
          <p:nvPr/>
        </p:nvSpPr>
        <p:spPr>
          <a:xfrm>
            <a:off x="5643718" y="2654237"/>
            <a:ext cx="6154992" cy="2803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Lời nói: </a:t>
            </a: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đe dọa, cương quyết “không buông ra, ta chém”.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Hành động: </a:t>
            </a: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“tuốt gươm”, “trừng mắt”, “mặt đỏ bừng”, “vung gươm múa tít”, “giằng co với đám quân lính”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D94EC2-A0F1-17C7-C89D-B83832DB0DA8}"/>
              </a:ext>
            </a:extLst>
          </p:cNvPr>
          <p:cNvSpPr txBox="1"/>
          <p:nvPr/>
        </p:nvSpPr>
        <p:spPr>
          <a:xfrm>
            <a:off x="5801032" y="5457377"/>
            <a:ext cx="5860026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=&gt; dũng cảm, cương quyết, kiên định, một mực muốn yết kiến vua.</a:t>
            </a:r>
            <a:endParaRPr lang="en-US" sz="2000" b="1" i="1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52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029" y="-14790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719962" y="-14790"/>
            <a:ext cx="1177664" cy="1207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376B7E-4B26-1237-85FF-745D498546F1}"/>
              </a:ext>
            </a:extLst>
          </p:cNvPr>
          <p:cNvSpPr txBox="1"/>
          <p:nvPr/>
        </p:nvSpPr>
        <p:spPr>
          <a:xfrm>
            <a:off x="1495483" y="0"/>
            <a:ext cx="8968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u="sng">
                <a:effectLst/>
                <a:latin typeface="#9Slide04 AdrianeSwash" panose="0200050406000009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Cuộc yết kiến với vua Thiệu Bảo của Trần Quốc Toản</a:t>
            </a:r>
            <a:endParaRPr lang="en-US" sz="2800" u="sng">
              <a:effectLst/>
              <a:latin typeface="#9Slide04 AdrianeSwash" panose="0200050406000009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4D400-D83F-29E8-0BD0-16163D0DA5FE}"/>
              </a:ext>
            </a:extLst>
          </p:cNvPr>
          <p:cNvSpPr txBox="1"/>
          <p:nvPr/>
        </p:nvSpPr>
        <p:spPr>
          <a:xfrm>
            <a:off x="288239" y="1200329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/>
                <a:latin typeface="#9Slide04 AdrianeSwash" panose="02000504060000090004" pitchFamily="2" charset="0"/>
                <a:ea typeface="Times New Roman" panose="02020603050405020304" pitchFamily="18" charset="0"/>
              </a:rPr>
              <a:t>a. Nhân vật Trần Quốc Toản</a:t>
            </a:r>
            <a:endParaRPr lang="en-US" sz="4000" b="1">
              <a:solidFill>
                <a:srgbClr val="C00000"/>
              </a:solidFill>
              <a:latin typeface="#9Slide04 AdrianeSwash" panose="02000504060000090004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6D373A-1D2D-0959-A4C9-E4713130B3C6}"/>
              </a:ext>
            </a:extLst>
          </p:cNvPr>
          <p:cNvSpPr/>
          <p:nvPr/>
        </p:nvSpPr>
        <p:spPr>
          <a:xfrm>
            <a:off x="538716" y="1892113"/>
            <a:ext cx="7848200" cy="78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*Khi nói chuyện với Chiêu Thành Vương:</a:t>
            </a:r>
            <a:endParaRPr lang="en-US" sz="32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F48B35-AE19-5FDA-1486-C1407924A81D}"/>
              </a:ext>
            </a:extLst>
          </p:cNvPr>
          <p:cNvSpPr/>
          <p:nvPr/>
        </p:nvSpPr>
        <p:spPr>
          <a:xfrm>
            <a:off x="420728" y="2727658"/>
            <a:ext cx="1162265" cy="14559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#9Slide04 AdrianeSwash" panose="02000504060000090004" pitchFamily="2" charset="0"/>
              </a:rPr>
              <a:t>Hành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04D48-ECC4-4693-64A6-9F6FE3D1D1E8}"/>
              </a:ext>
            </a:extLst>
          </p:cNvPr>
          <p:cNvSpPr txBox="1"/>
          <p:nvPr/>
        </p:nvSpPr>
        <p:spPr>
          <a:xfrm>
            <a:off x="1582993" y="2580466"/>
            <a:ext cx="2701413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“cúi đầu thưa”, “đứng phắt dậy”, “mắt long lên”</a:t>
            </a:r>
            <a:endParaRPr lang="en-US" b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B3DF0-D14E-AF11-59D1-A165E5A8A063}"/>
              </a:ext>
            </a:extLst>
          </p:cNvPr>
          <p:cNvSpPr/>
          <p:nvPr/>
        </p:nvSpPr>
        <p:spPr>
          <a:xfrm>
            <a:off x="420728" y="4492103"/>
            <a:ext cx="1162265" cy="14559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#9Slide04 AdrianeSwash" panose="02000504060000090004" pitchFamily="2" charset="0"/>
              </a:rPr>
              <a:t>Lời nói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A153B8-1153-9EDC-3C6B-B7AD871902AC}"/>
              </a:ext>
            </a:extLst>
          </p:cNvPr>
          <p:cNvSpPr txBox="1"/>
          <p:nvPr/>
        </p:nvSpPr>
        <p:spPr>
          <a:xfrm>
            <a:off x="1756033" y="4648552"/>
            <a:ext cx="3162389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gấp gáp, cương quyết, thể hiện rõ lập trường.</a:t>
            </a:r>
            <a:endParaRPr lang="en-US" sz="32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BA9362D-4E16-C2B0-FC85-FDD252D39AE3}"/>
              </a:ext>
            </a:extLst>
          </p:cNvPr>
          <p:cNvSpPr/>
          <p:nvPr/>
        </p:nvSpPr>
        <p:spPr>
          <a:xfrm>
            <a:off x="6715072" y="2818577"/>
            <a:ext cx="4593722" cy="29730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 tức giận của Hoài Văn trước ý kiến chủ hòa.</a:t>
            </a:r>
            <a:endParaRPr lang="en-US" sz="40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7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29" grpId="0" animBg="1"/>
      <p:bldP spid="31" grpId="0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029" y="-14790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719962" y="-14790"/>
            <a:ext cx="1177664" cy="1207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376B7E-4B26-1237-85FF-745D498546F1}"/>
              </a:ext>
            </a:extLst>
          </p:cNvPr>
          <p:cNvSpPr txBox="1"/>
          <p:nvPr/>
        </p:nvSpPr>
        <p:spPr>
          <a:xfrm>
            <a:off x="1495483" y="0"/>
            <a:ext cx="8968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u="sng">
                <a:effectLst/>
                <a:latin typeface="#9Slide04 AdrianeSwash" panose="0200050406000009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Cuộc yết kiến với vua Thiệu Bảo của Trần Quốc Toản</a:t>
            </a:r>
            <a:endParaRPr lang="en-US" sz="2800" u="sng">
              <a:effectLst/>
              <a:latin typeface="#9Slide04 AdrianeSwash" panose="0200050406000009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4D400-D83F-29E8-0BD0-16163D0DA5FE}"/>
              </a:ext>
            </a:extLst>
          </p:cNvPr>
          <p:cNvSpPr txBox="1"/>
          <p:nvPr/>
        </p:nvSpPr>
        <p:spPr>
          <a:xfrm>
            <a:off x="288239" y="1200329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/>
                <a:latin typeface="#9Slide04 AdrianeSwash" panose="02000504060000090004" pitchFamily="2" charset="0"/>
                <a:ea typeface="Times New Roman" panose="02020603050405020304" pitchFamily="18" charset="0"/>
              </a:rPr>
              <a:t>a. Nhân vật Trần Quốc Toản</a:t>
            </a:r>
            <a:endParaRPr lang="en-US" sz="4000" b="1">
              <a:solidFill>
                <a:srgbClr val="C00000"/>
              </a:solidFill>
              <a:latin typeface="#9Slide04 AdrianeSwash" panose="02000504060000090004" pitchFamily="2" charset="0"/>
            </a:endParaRPr>
          </a:p>
        </p:txBody>
      </p:sp>
      <p:pic>
        <p:nvPicPr>
          <p:cNvPr id="7" name="Picture 6" descr="A picture containing clothing, painting, cartoon, illustration&#10;&#10;Description automatically generated">
            <a:extLst>
              <a:ext uri="{FF2B5EF4-FFF2-40B4-BE49-F238E27FC236}">
                <a16:creationId xmlns:a16="http://schemas.microsoft.com/office/drawing/2014/main" id="{AB50F395-6426-FDED-7404-5DDB6BF72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4" b="95259" l="9870" r="90503">
                        <a14:foregroundMark x1="64991" y1="93319" x2="71508" y2="79957"/>
                        <a14:foregroundMark x1="59590" y1="15948" x2="60335" y2="29095"/>
                        <a14:foregroundMark x1="57542" y1="14871" x2="61639" y2="14440"/>
                        <a14:foregroundMark x1="58101" y1="14440" x2="60521" y2="14440"/>
                        <a14:foregroundMark x1="56238" y1="57112" x2="61453" y2="61853"/>
                        <a14:foregroundMark x1="59218" y1="55819" x2="70950" y2="57759"/>
                        <a14:foregroundMark x1="70903" y1="53918" x2="77654" y2="57974"/>
                        <a14:foregroundMark x1="67970" y1="52155" x2="70580" y2="53724"/>
                        <a14:foregroundMark x1="81038" y1="52097" x2="81564" y2="55388"/>
                        <a14:foregroundMark x1="72439" y1="53664" x2="76164" y2="52802"/>
                        <a14:foregroundMark x1="70205" y1="43966" x2="74302" y2="43103"/>
                        <a14:foregroundMark x1="75047" y1="42672" x2="77467" y2="42241"/>
                        <a14:foregroundMark x1="42190" y1="73707" x2="45065" y2="78233"/>
                        <a14:foregroundMark x1="41012" y1="71852" x2="42190" y2="73707"/>
                        <a14:foregroundMark x1="45771" y1="73707" x2="45996" y2="74784"/>
                        <a14:foregroundMark x1="44507" y1="67672" x2="45771" y2="73707"/>
                        <a14:foregroundMark x1="48417" y1="61853" x2="47858" y2="69397"/>
                        <a14:foregroundMark x1="76536" y1="89655" x2="77467" y2="95259"/>
                        <a14:foregroundMark x1="88292" y1="84267" x2="88454" y2="91379"/>
                        <a14:backgroundMark x1="16574" y1="9267" x2="10056" y2="32974"/>
                        <a14:backgroundMark x1="37244" y1="14440" x2="21043" y2="44828"/>
                        <a14:backgroundMark x1="48417" y1="13578" x2="43762" y2="23922"/>
                        <a14:backgroundMark x1="39851" y1="20905" x2="37616" y2="25000"/>
                        <a14:backgroundMark x1="37616" y1="26078" x2="28864" y2="62284"/>
                        <a14:backgroundMark x1="33333" y1="53879" x2="33333" y2="57759"/>
                        <a14:backgroundMark x1="32588" y1="48060" x2="34451" y2="60560"/>
                        <a14:backgroundMark x1="35382" y1="56681" x2="35144" y2="63269"/>
                        <a14:backgroundMark x1="40968" y1="59267" x2="40095" y2="62944"/>
                        <a14:backgroundMark x1="38920" y1="51509" x2="37576" y2="62393"/>
                        <a14:backgroundMark x1="37058" y1="46121" x2="39292" y2="48276"/>
                        <a14:backgroundMark x1="38734" y1="42241" x2="40223" y2="50000"/>
                        <a14:backgroundMark x1="39479" y1="43103" x2="42458" y2="50000"/>
                        <a14:backgroundMark x1="37430" y1="56466" x2="34451" y2="95043"/>
                        <a14:backgroundMark x1="41341" y1="73707" x2="41341" y2="73707"/>
                        <a14:backgroundMark x1="86220" y1="67241" x2="90875" y2="71983"/>
                        <a14:backgroundMark x1="91434" y1="72198" x2="91434" y2="84267"/>
                        <a14:backgroundMark x1="85661" y1="54526" x2="87523" y2="60345"/>
                        <a14:backgroundMark x1="72253" y1="47629" x2="85661" y2="47414"/>
                        <a14:backgroundMark x1="85661" y1="47414" x2="85661" y2="47414"/>
                        <a14:backgroundMark x1="85661" y1="47414" x2="90503" y2="60560"/>
                        <a14:backgroundMark x1="90503" y1="60560" x2="90503" y2="60560"/>
                        <a14:backgroundMark x1="87151" y1="60129" x2="90875" y2="69397"/>
                        <a14:backgroundMark x1="71695" y1="50431" x2="72812" y2="48491"/>
                        <a14:backgroundMark x1="75605" y1="50431" x2="75233" y2="4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27" y="1080656"/>
            <a:ext cx="6823716" cy="5896098"/>
          </a:xfrm>
          <a:prstGeom prst="rect">
            <a:avLst/>
          </a:prstGeom>
          <a:effectLst>
            <a:glow rad="1524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6D373A-1D2D-0959-A4C9-E4713130B3C6}"/>
              </a:ext>
            </a:extLst>
          </p:cNvPr>
          <p:cNvSpPr/>
          <p:nvPr/>
        </p:nvSpPr>
        <p:spPr>
          <a:xfrm>
            <a:off x="538716" y="1892113"/>
            <a:ext cx="8379142" cy="78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Khi nói chuyện với vua Thiệu Bảo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F48B35-AE19-5FDA-1486-C1407924A81D}"/>
              </a:ext>
            </a:extLst>
          </p:cNvPr>
          <p:cNvSpPr/>
          <p:nvPr/>
        </p:nvSpPr>
        <p:spPr>
          <a:xfrm>
            <a:off x="420728" y="2727658"/>
            <a:ext cx="1162265" cy="14559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#9Slide04 AdrianeSwash" panose="02000504060000090004" pitchFamily="2" charset="0"/>
              </a:rPr>
              <a:t>Hành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04D48-ECC4-4693-64A6-9F6FE3D1D1E8}"/>
              </a:ext>
            </a:extLst>
          </p:cNvPr>
          <p:cNvSpPr txBox="1"/>
          <p:nvPr/>
        </p:nvSpPr>
        <p:spPr>
          <a:xfrm>
            <a:off x="1629531" y="2796551"/>
            <a:ext cx="6577781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chạy xồng xộc, quỳ xuống tâu vua, tiếng nói như thét, đỡ lấy quả cam, tạ ơn vua,…</a:t>
            </a:r>
            <a:endParaRPr lang="en-US" sz="2800" b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B3DF0-D14E-AF11-59D1-A165E5A8A063}"/>
              </a:ext>
            </a:extLst>
          </p:cNvPr>
          <p:cNvSpPr/>
          <p:nvPr/>
        </p:nvSpPr>
        <p:spPr>
          <a:xfrm>
            <a:off x="420728" y="4492103"/>
            <a:ext cx="1162265" cy="14559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#9Slide04 AdrianeSwash" panose="02000504060000090004" pitchFamily="2" charset="0"/>
              </a:rPr>
              <a:t>Lời nói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A153B8-1153-9EDC-3C6B-B7AD871902AC}"/>
              </a:ext>
            </a:extLst>
          </p:cNvPr>
          <p:cNvSpPr txBox="1"/>
          <p:nvPr/>
        </p:nvSpPr>
        <p:spPr>
          <a:xfrm>
            <a:off x="1756033" y="4492104"/>
            <a:ext cx="6823716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kiên quyết, dũng cảm “Xin quan gia cho đánh, cho giặc mượn đường là mất nước.</a:t>
            </a:r>
            <a:r>
              <a:rPr 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04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29" grpId="0" animBg="1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1777" y="-14790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638627" y="4985"/>
            <a:ext cx="1177664" cy="1207244"/>
          </a:xfrm>
          <a:prstGeom prst="rect">
            <a:avLst/>
          </a:prstGeom>
        </p:spPr>
      </p:pic>
      <p:pic>
        <p:nvPicPr>
          <p:cNvPr id="8" name="Picture 7" descr="A person in a garment holding an orange&#10;&#10;Description automatically generated with low confidence">
            <a:extLst>
              <a:ext uri="{FF2B5EF4-FFF2-40B4-BE49-F238E27FC236}">
                <a16:creationId xmlns:a16="http://schemas.microsoft.com/office/drawing/2014/main" id="{55F89BAE-BE6E-3D3C-4DD4-9DD14DAA4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27" l="3668" r="98641">
                        <a14:foregroundMark x1="12500" y1="48846" x2="30299" y2="60288"/>
                        <a14:foregroundMark x1="7337" y1="55192" x2="13179" y2="56635"/>
                        <a14:foregroundMark x1="52174" y1="28077" x2="55842" y2="61635"/>
                        <a14:foregroundMark x1="42527" y1="37212" x2="46739" y2="39615"/>
                        <a14:foregroundMark x1="41576" y1="33558" x2="43071" y2="36154"/>
                        <a14:foregroundMark x1="46196" y1="95096" x2="43750" y2="81346"/>
                        <a14:foregroundMark x1="31522" y1="92596" x2="98913" y2="96635"/>
                        <a14:foregroundMark x1="28397" y1="97981" x2="73098" y2="99423"/>
                        <a14:foregroundMark x1="12500" y1="53173" x2="25000" y2="60096"/>
                        <a14:foregroundMark x1="11957" y1="55962" x2="18886" y2="61635"/>
                        <a14:foregroundMark x1="41576" y1="32212" x2="41576" y2="32404"/>
                        <a14:foregroundMark x1="41576" y1="32404" x2="46467" y2="41058"/>
                        <a14:foregroundMark x1="43614" y1="39135" x2="45516" y2="40000"/>
                        <a14:foregroundMark x1="41576" y1="33462" x2="41576" y2="37788"/>
                        <a14:foregroundMark x1="3668" y1="33077" x2="13995" y2="38942"/>
                        <a14:foregroundMark x1="7609" y1="31731" x2="13995" y2="34808"/>
                        <a14:foregroundMark x1="14946" y1="33462" x2="14674" y2="35865"/>
                        <a14:backgroundMark x1="14436" y1="35852" x2="14674" y2="36058"/>
                        <a14:backgroundMark x1="58424" y1="13365" x2="90353" y2="35673"/>
                        <a14:backgroundMark x1="14946" y1="76346" x2="9511" y2="80673"/>
                        <a14:backgroundMark x1="3668" y1="88462" x2="951" y2="97692"/>
                        <a14:backgroundMark x1="16440" y1="76923" x2="16440" y2="89327"/>
                        <a14:backgroundMark x1="22826" y1="70962" x2="19837" y2="79135"/>
                        <a14:backgroundMark x1="64402" y1="42788" x2="75543" y2="45673"/>
                        <a14:backgroundMark x1="32609" y1="38269" x2="26902" y2="40673"/>
                        <a14:backgroundMark x1="15353" y1="87404" x2="11685" y2="95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46" y="19775"/>
            <a:ext cx="4853354" cy="6858000"/>
          </a:xfrm>
          <a:prstGeom prst="rect">
            <a:avLst/>
          </a:prstGeom>
          <a:effectLst>
            <a:glow rad="38100">
              <a:schemeClr val="accent3">
                <a:lumMod val="20000"/>
                <a:lumOff val="80000"/>
                <a:alpha val="27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7A7F00-ECC2-D510-97E2-0588F9FB32B4}"/>
              </a:ext>
            </a:extLst>
          </p:cNvPr>
          <p:cNvSpPr txBox="1"/>
          <p:nvPr/>
        </p:nvSpPr>
        <p:spPr>
          <a:xfrm>
            <a:off x="1495483" y="0"/>
            <a:ext cx="8968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u="sng">
                <a:effectLst/>
                <a:latin typeface="#9Slide04 AdrianeSwash" panose="0200050406000009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Cuộc yết kiến với vua Thiệu Bảo của Trần Quốc Toản</a:t>
            </a:r>
            <a:endParaRPr lang="en-US" sz="2800" u="sng">
              <a:effectLst/>
              <a:latin typeface="#9Slide04 AdrianeSwash" panose="0200050406000009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203702-AC0C-FA5D-7CF6-EB86F4599A7C}"/>
              </a:ext>
            </a:extLst>
          </p:cNvPr>
          <p:cNvSpPr txBox="1"/>
          <p:nvPr/>
        </p:nvSpPr>
        <p:spPr>
          <a:xfrm>
            <a:off x="288239" y="1200329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/>
                <a:latin typeface="#9Slide04 AdrianeSwash" panose="02000504060000090004" pitchFamily="2" charset="0"/>
                <a:ea typeface="Times New Roman" panose="02020603050405020304" pitchFamily="18" charset="0"/>
              </a:rPr>
              <a:t>a. Nhân vật Trần Quốc Toản</a:t>
            </a:r>
            <a:endParaRPr lang="en-US" sz="4000" b="1">
              <a:solidFill>
                <a:srgbClr val="C00000"/>
              </a:solidFill>
              <a:latin typeface="#9Slide04 AdrianeSwash" panose="0200050406000009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EC811F-6463-0977-1131-6BA00F03F1BB}"/>
              </a:ext>
            </a:extLst>
          </p:cNvPr>
          <p:cNvSpPr txBox="1"/>
          <p:nvPr/>
        </p:nvSpPr>
        <p:spPr>
          <a:xfrm>
            <a:off x="397821" y="2004331"/>
            <a:ext cx="6115664" cy="2909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=&gt; Tuy tức giận nhưng vẫn giữ được khuôn phép khi yết kiến vua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=&gt; Yêu nước, căm thù giặc sâu sắc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9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1777" y="-14790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638627" y="4985"/>
            <a:ext cx="1177664" cy="12072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7A7F00-ECC2-D510-97E2-0588F9FB32B4}"/>
              </a:ext>
            </a:extLst>
          </p:cNvPr>
          <p:cNvSpPr txBox="1"/>
          <p:nvPr/>
        </p:nvSpPr>
        <p:spPr>
          <a:xfrm>
            <a:off x="1495483" y="0"/>
            <a:ext cx="8968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u="sng">
                <a:effectLst/>
                <a:latin typeface="#9Slide04 AdrianeSwash" panose="0200050406000009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Cuộc yết kiến với vua Thiệu Bảo của Trần Quốc Toản</a:t>
            </a:r>
            <a:endParaRPr lang="en-US" sz="2800" u="sng">
              <a:effectLst/>
              <a:latin typeface="#9Slide04 AdrianeSwash" panose="0200050406000009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203702-AC0C-FA5D-7CF6-EB86F4599A7C}"/>
              </a:ext>
            </a:extLst>
          </p:cNvPr>
          <p:cNvSpPr txBox="1"/>
          <p:nvPr/>
        </p:nvSpPr>
        <p:spPr>
          <a:xfrm>
            <a:off x="288239" y="1200329"/>
            <a:ext cx="6097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#9Slide04 AdrianeSwash" panose="02000504060000090004" pitchFamily="2" charset="0"/>
              </a:rPr>
              <a:t>b. Nhân vật vua Thiệu Bảo</a:t>
            </a:r>
          </a:p>
        </p:txBody>
      </p:sp>
      <p:pic>
        <p:nvPicPr>
          <p:cNvPr id="3" name="Picture 2" descr="A picture containing clothing, painting, cartoon, illustration&#10;&#10;Description automatically generated">
            <a:extLst>
              <a:ext uri="{FF2B5EF4-FFF2-40B4-BE49-F238E27FC236}">
                <a16:creationId xmlns:a16="http://schemas.microsoft.com/office/drawing/2014/main" id="{49D1B8C8-0EF9-20BC-C6BD-5E404F2DB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4" b="95259" l="9870" r="90503">
                        <a14:foregroundMark x1="64991" y1="93319" x2="71508" y2="79957"/>
                        <a14:foregroundMark x1="59590" y1="15948" x2="60335" y2="29095"/>
                        <a14:foregroundMark x1="57542" y1="14871" x2="61639" y2="14440"/>
                        <a14:foregroundMark x1="58101" y1="14440" x2="60521" y2="14440"/>
                        <a14:foregroundMark x1="56238" y1="57112" x2="61453" y2="61853"/>
                        <a14:foregroundMark x1="59218" y1="55819" x2="70950" y2="57759"/>
                        <a14:foregroundMark x1="70903" y1="53918" x2="77654" y2="57974"/>
                        <a14:foregroundMark x1="67970" y1="52155" x2="70580" y2="53724"/>
                        <a14:foregroundMark x1="81038" y1="52097" x2="81564" y2="55388"/>
                        <a14:foregroundMark x1="72439" y1="53664" x2="76164" y2="52802"/>
                        <a14:foregroundMark x1="70205" y1="43966" x2="74302" y2="43103"/>
                        <a14:foregroundMark x1="75047" y1="42672" x2="77467" y2="42241"/>
                        <a14:foregroundMark x1="42190" y1="73707" x2="45065" y2="78233"/>
                        <a14:foregroundMark x1="41012" y1="71852" x2="42190" y2="73707"/>
                        <a14:foregroundMark x1="45771" y1="73707" x2="45996" y2="74784"/>
                        <a14:foregroundMark x1="44507" y1="67672" x2="45771" y2="73707"/>
                        <a14:foregroundMark x1="48417" y1="61853" x2="47858" y2="69397"/>
                        <a14:foregroundMark x1="76536" y1="89655" x2="77467" y2="95259"/>
                        <a14:foregroundMark x1="88292" y1="84267" x2="88454" y2="91379"/>
                        <a14:backgroundMark x1="16574" y1="9267" x2="10056" y2="32974"/>
                        <a14:backgroundMark x1="37244" y1="14440" x2="21043" y2="44828"/>
                        <a14:backgroundMark x1="48417" y1="13578" x2="43762" y2="23922"/>
                        <a14:backgroundMark x1="39851" y1="20905" x2="37616" y2="25000"/>
                        <a14:backgroundMark x1="37616" y1="26078" x2="28864" y2="62284"/>
                        <a14:backgroundMark x1="33333" y1="53879" x2="33333" y2="57759"/>
                        <a14:backgroundMark x1="32588" y1="48060" x2="34451" y2="60560"/>
                        <a14:backgroundMark x1="35382" y1="56681" x2="35144" y2="63269"/>
                        <a14:backgroundMark x1="40968" y1="59267" x2="40095" y2="62944"/>
                        <a14:backgroundMark x1="38920" y1="51509" x2="37576" y2="62393"/>
                        <a14:backgroundMark x1="37058" y1="46121" x2="39292" y2="48276"/>
                        <a14:backgroundMark x1="38734" y1="42241" x2="40223" y2="50000"/>
                        <a14:backgroundMark x1="39479" y1="43103" x2="42458" y2="50000"/>
                        <a14:backgroundMark x1="37430" y1="56466" x2="34451" y2="95043"/>
                        <a14:backgroundMark x1="41341" y1="73707" x2="41341" y2="73707"/>
                        <a14:backgroundMark x1="86220" y1="67241" x2="90875" y2="71983"/>
                        <a14:backgroundMark x1="91434" y1="72198" x2="91434" y2="84267"/>
                        <a14:backgroundMark x1="85661" y1="54526" x2="87523" y2="60345"/>
                        <a14:backgroundMark x1="72253" y1="47629" x2="85661" y2="47414"/>
                        <a14:backgroundMark x1="85661" y1="47414" x2="85661" y2="47414"/>
                        <a14:backgroundMark x1="85661" y1="47414" x2="90503" y2="60560"/>
                        <a14:backgroundMark x1="90503" y1="60560" x2="90503" y2="60560"/>
                        <a14:backgroundMark x1="87151" y1="60129" x2="90875" y2="69397"/>
                        <a14:backgroundMark x1="71695" y1="50431" x2="72812" y2="48491"/>
                        <a14:backgroundMark x1="75605" y1="50431" x2="75233" y2="4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27" y="1080656"/>
            <a:ext cx="6823716" cy="5896098"/>
          </a:xfrm>
          <a:prstGeom prst="rect">
            <a:avLst/>
          </a:prstGeom>
          <a:effectLst>
            <a:glow rad="1524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178269-2762-A30D-6D39-A5E994707222}"/>
              </a:ext>
            </a:extLst>
          </p:cNvPr>
          <p:cNvSpPr txBox="1"/>
          <p:nvPr/>
        </p:nvSpPr>
        <p:spPr>
          <a:xfrm>
            <a:off x="289219" y="1720056"/>
            <a:ext cx="6277896" cy="1315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Tình huống lúc đó: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Đứng giữa tình và lý: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7C1DD7-F805-FBB3-D156-AF54BEA4305E}"/>
              </a:ext>
            </a:extLst>
          </p:cNvPr>
          <p:cNvSpPr/>
          <p:nvPr/>
        </p:nvSpPr>
        <p:spPr>
          <a:xfrm>
            <a:off x="462117" y="3114305"/>
            <a:ext cx="6823716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 lý: 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Trần Quốc Toản làm trái lệnh vua -&gt; phải chịu tội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DFF36E-B148-EAB1-6BC3-36600DBBF059}"/>
              </a:ext>
            </a:extLst>
          </p:cNvPr>
          <p:cNvSpPr/>
          <p:nvPr/>
        </p:nvSpPr>
        <p:spPr>
          <a:xfrm>
            <a:off x="398208" y="4299092"/>
            <a:ext cx="6823716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 tình: </a:t>
            </a:r>
            <a:r>
              <a:rPr lang="vi-VN" sz="3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Trần Quốc Toản lo việc nước việc dân -&gt; đáng khen ngợi</a:t>
            </a:r>
            <a:endParaRPr lang="en-US" sz="32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3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1777" y="-14790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638627" y="4985"/>
            <a:ext cx="1177664" cy="12072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7A7F00-ECC2-D510-97E2-0588F9FB32B4}"/>
              </a:ext>
            </a:extLst>
          </p:cNvPr>
          <p:cNvSpPr txBox="1"/>
          <p:nvPr/>
        </p:nvSpPr>
        <p:spPr>
          <a:xfrm>
            <a:off x="1495483" y="0"/>
            <a:ext cx="8968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u="sng">
                <a:effectLst/>
                <a:latin typeface="#9Slide04 AdrianeSwash" panose="0200050406000009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Cuộc yết kiến với vua Thiệu Bảo của Trần Quốc Toản</a:t>
            </a:r>
            <a:endParaRPr lang="en-US" sz="2800" u="sng">
              <a:effectLst/>
              <a:latin typeface="#9Slide04 AdrianeSwash" panose="0200050406000009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203702-AC0C-FA5D-7CF6-EB86F4599A7C}"/>
              </a:ext>
            </a:extLst>
          </p:cNvPr>
          <p:cNvSpPr txBox="1"/>
          <p:nvPr/>
        </p:nvSpPr>
        <p:spPr>
          <a:xfrm>
            <a:off x="288239" y="1200329"/>
            <a:ext cx="6097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#9Slide04 AdrianeSwash" panose="02000504060000090004" pitchFamily="2" charset="0"/>
              </a:rPr>
              <a:t>b. Nhân vật vua Thiệu Bảo</a:t>
            </a:r>
          </a:p>
        </p:txBody>
      </p:sp>
      <p:pic>
        <p:nvPicPr>
          <p:cNvPr id="3" name="Picture 2" descr="A picture containing clothing, painting, cartoon, illustration&#10;&#10;Description automatically generated">
            <a:extLst>
              <a:ext uri="{FF2B5EF4-FFF2-40B4-BE49-F238E27FC236}">
                <a16:creationId xmlns:a16="http://schemas.microsoft.com/office/drawing/2014/main" id="{49D1B8C8-0EF9-20BC-C6BD-5E404F2DB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4" b="95259" l="9870" r="90503">
                        <a14:foregroundMark x1="64991" y1="93319" x2="71508" y2="79957"/>
                        <a14:foregroundMark x1="59590" y1="15948" x2="60335" y2="29095"/>
                        <a14:foregroundMark x1="57542" y1="14871" x2="61639" y2="14440"/>
                        <a14:foregroundMark x1="58101" y1="14440" x2="60521" y2="14440"/>
                        <a14:foregroundMark x1="56238" y1="57112" x2="61453" y2="61853"/>
                        <a14:foregroundMark x1="59218" y1="55819" x2="70950" y2="57759"/>
                        <a14:foregroundMark x1="70903" y1="53918" x2="77654" y2="57974"/>
                        <a14:foregroundMark x1="67970" y1="52155" x2="70580" y2="53724"/>
                        <a14:foregroundMark x1="81038" y1="52097" x2="81564" y2="55388"/>
                        <a14:foregroundMark x1="72439" y1="53664" x2="76164" y2="52802"/>
                        <a14:foregroundMark x1="70205" y1="43966" x2="74302" y2="43103"/>
                        <a14:foregroundMark x1="75047" y1="42672" x2="77467" y2="42241"/>
                        <a14:foregroundMark x1="42190" y1="73707" x2="45065" y2="78233"/>
                        <a14:foregroundMark x1="41012" y1="71852" x2="42190" y2="73707"/>
                        <a14:foregroundMark x1="45771" y1="73707" x2="45996" y2="74784"/>
                        <a14:foregroundMark x1="44507" y1="67672" x2="45771" y2="73707"/>
                        <a14:foregroundMark x1="48417" y1="61853" x2="47858" y2="69397"/>
                        <a14:foregroundMark x1="76536" y1="89655" x2="77467" y2="95259"/>
                        <a14:foregroundMark x1="88292" y1="84267" x2="88454" y2="91379"/>
                        <a14:backgroundMark x1="16574" y1="9267" x2="10056" y2="32974"/>
                        <a14:backgroundMark x1="37244" y1="14440" x2="21043" y2="44828"/>
                        <a14:backgroundMark x1="48417" y1="13578" x2="43762" y2="23922"/>
                        <a14:backgroundMark x1="39851" y1="20905" x2="37616" y2="25000"/>
                        <a14:backgroundMark x1="37616" y1="26078" x2="28864" y2="62284"/>
                        <a14:backgroundMark x1="33333" y1="53879" x2="33333" y2="57759"/>
                        <a14:backgroundMark x1="32588" y1="48060" x2="34451" y2="60560"/>
                        <a14:backgroundMark x1="35382" y1="56681" x2="35144" y2="63269"/>
                        <a14:backgroundMark x1="40968" y1="59267" x2="40095" y2="62944"/>
                        <a14:backgroundMark x1="38920" y1="51509" x2="37576" y2="62393"/>
                        <a14:backgroundMark x1="37058" y1="46121" x2="39292" y2="48276"/>
                        <a14:backgroundMark x1="38734" y1="42241" x2="40223" y2="50000"/>
                        <a14:backgroundMark x1="39479" y1="43103" x2="42458" y2="50000"/>
                        <a14:backgroundMark x1="37430" y1="56466" x2="34451" y2="95043"/>
                        <a14:backgroundMark x1="41341" y1="73707" x2="41341" y2="73707"/>
                        <a14:backgroundMark x1="86220" y1="67241" x2="90875" y2="71983"/>
                        <a14:backgroundMark x1="91434" y1="72198" x2="91434" y2="84267"/>
                        <a14:backgroundMark x1="85661" y1="54526" x2="87523" y2="60345"/>
                        <a14:backgroundMark x1="72253" y1="47629" x2="85661" y2="47414"/>
                        <a14:backgroundMark x1="85661" y1="47414" x2="85661" y2="47414"/>
                        <a14:backgroundMark x1="85661" y1="47414" x2="90503" y2="60560"/>
                        <a14:backgroundMark x1="90503" y1="60560" x2="90503" y2="60560"/>
                        <a14:backgroundMark x1="87151" y1="60129" x2="90875" y2="69397"/>
                        <a14:backgroundMark x1="71695" y1="50431" x2="72812" y2="48491"/>
                        <a14:backgroundMark x1="75605" y1="50431" x2="75233" y2="4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27" y="1080656"/>
            <a:ext cx="6823716" cy="5896098"/>
          </a:xfrm>
          <a:prstGeom prst="rect">
            <a:avLst/>
          </a:prstGeom>
          <a:effectLst>
            <a:glow rad="1524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178269-2762-A30D-6D39-A5E994707222}"/>
              </a:ext>
            </a:extLst>
          </p:cNvPr>
          <p:cNvSpPr txBox="1"/>
          <p:nvPr/>
        </p:nvSpPr>
        <p:spPr>
          <a:xfrm>
            <a:off x="288239" y="1738124"/>
            <a:ext cx="7518574" cy="5196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Cách vua giải quyết: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 rõ lí do trước mặt quan lại: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Vẫn không cho phép Trần Quốc Toản tham dự hội nghị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Bù lại cho chàng cam quý và khích lệ tinh thần vì nước vì dân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i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=&gt; Vua Thiệu Bảo là một vị vua anh minh, đức độ, trọng người tài</a:t>
            </a:r>
          </a:p>
        </p:txBody>
      </p:sp>
    </p:spTree>
    <p:extLst>
      <p:ext uri="{BB962C8B-B14F-4D97-AF65-F5344CB8AC3E}">
        <p14:creationId xmlns:p14="http://schemas.microsoft.com/office/powerpoint/2010/main" val="8333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49026-2045-7A2E-B880-FE69FF848F1D}"/>
              </a:ext>
            </a:extLst>
          </p:cNvPr>
          <p:cNvSpPr txBox="1"/>
          <p:nvPr/>
        </p:nvSpPr>
        <p:spPr>
          <a:xfrm>
            <a:off x="558800" y="2137710"/>
            <a:ext cx="11074400" cy="342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Thày cô liên hệ </a:t>
            </a:r>
            <a:r>
              <a:rPr lang="en-US" sz="2667" b="1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0969 325 896 </a:t>
            </a: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( có zalo ) </a:t>
            </a:r>
          </a:p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để có trọn bộ cả năm </a:t>
            </a:r>
            <a:r>
              <a:rPr lang="en-US" sz="2667" b="1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PowerPoint</a:t>
            </a: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 và </a:t>
            </a:r>
            <a:r>
              <a:rPr lang="en-US" sz="2667" b="1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Word</a:t>
            </a: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 bộ giáo án này.</a:t>
            </a:r>
          </a:p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endParaRPr lang="vi-VN" sz="1400">
              <a:solidFill>
                <a:srgbClr val="FF0000"/>
              </a:solidFill>
              <a:latin typeface="VNI-Swiss-Condense"/>
              <a:ea typeface="VNI-Swiss-Condense"/>
              <a:cs typeface="VNI-Swiss-Condense"/>
            </a:endParaRPr>
          </a:p>
          <a:p>
            <a:pPr marL="11855" marR="175701" algn="ctr" defTabSz="609660" eaLnBrk="0">
              <a:lnSpc>
                <a:spcPct val="150000"/>
              </a:lnSpc>
            </a:pPr>
            <a:r>
              <a:rPr lang="en-US" sz="2667">
                <a:solidFill>
                  <a:srgbClr val="00000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Cung cấp giáo án tất cả các môn học cho 3 bộ sách giáo khoa mới </a:t>
            </a:r>
            <a:endParaRPr lang="vi-VN" sz="2667">
              <a:solidFill>
                <a:prstClr val="black"/>
              </a:solidFill>
              <a:latin typeface="VNI-Swiss-Condense"/>
              <a:ea typeface="VNI-Swiss-Condense"/>
              <a:cs typeface="VNI-Swiss-Condense"/>
            </a:endParaRPr>
          </a:p>
          <a:p>
            <a:pPr marL="11855" marR="175701" algn="ctr" defTabSz="609660" eaLnBrk="0">
              <a:lnSpc>
                <a:spcPct val="150000"/>
              </a:lnSpc>
            </a:pPr>
            <a:r>
              <a:rPr lang="en-US" sz="2667" b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CÁNH DIỀU, </a:t>
            </a:r>
            <a:r>
              <a:rPr lang="en-US" sz="2667" b="1">
                <a:solidFill>
                  <a:srgbClr val="E36C0A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KẾT NỐI TRI THỨC</a:t>
            </a:r>
            <a:r>
              <a:rPr lang="en-US" sz="2667" b="1">
                <a:solidFill>
                  <a:srgbClr val="7030A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, CHÂN TRỜI SÁNG TẠO</a:t>
            </a:r>
            <a:endParaRPr lang="vi-VN" sz="2667">
              <a:solidFill>
                <a:prstClr val="black"/>
              </a:solidFill>
              <a:latin typeface="VNI-Swiss-Condense"/>
              <a:ea typeface="VNI-Swiss-Condense"/>
              <a:cs typeface="VNI-Swiss-Condense"/>
            </a:endParaRPr>
          </a:p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2667" i="1">
                <a:solidFill>
                  <a:prstClr val="black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Thày cô xem và tải tài liệu tại website: </a:t>
            </a:r>
            <a:r>
              <a:rPr lang="en-US" sz="2667" b="1" i="1">
                <a:solidFill>
                  <a:prstClr val="black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tailieugiaovien.edu.vn</a:t>
            </a:r>
            <a:endParaRPr lang="vi-VN" sz="2667">
              <a:solidFill>
                <a:prstClr val="black"/>
              </a:solidFill>
              <a:latin typeface="VNI-Swiss-Condense"/>
              <a:ea typeface="VNI-Swiss-Condense"/>
              <a:cs typeface="VNI-Swiss-Condense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087F4285-924E-2DD2-2217-979C98663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83" y="114970"/>
            <a:ext cx="1879600" cy="1883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AE16D2-B273-38A6-F10A-8789E4324120}"/>
              </a:ext>
            </a:extLst>
          </p:cNvPr>
          <p:cNvSpPr txBox="1"/>
          <p:nvPr/>
        </p:nvSpPr>
        <p:spPr>
          <a:xfrm>
            <a:off x="3187032" y="559628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60"/>
            <a:r>
              <a:rPr lang="en-US" sz="4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 HỌC LIỆU SỐ 4.0</a:t>
            </a:r>
            <a:endParaRPr lang="vi-VN" sz="4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16822-CC56-A46A-AC44-7895EE0DEB0C}"/>
              </a:ext>
            </a:extLst>
          </p:cNvPr>
          <p:cNvSpPr txBox="1"/>
          <p:nvPr/>
        </p:nvSpPr>
        <p:spPr>
          <a:xfrm>
            <a:off x="1479885" y="1068793"/>
            <a:ext cx="9442117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3200" u="sng">
                <a:solidFill>
                  <a:srgbClr val="0000FF"/>
                </a:solidFill>
                <a:latin typeface="Times New Roman" panose="02020603050405020304" pitchFamily="18" charset="0"/>
                <a:ea typeface="VNI-Swiss-Condense"/>
                <a:cs typeface="VNI-Swiss-Condens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https://tailieugiaovien.edu.vn</a:t>
            </a:r>
            <a:endParaRPr lang="vi-VN" sz="3200">
              <a:solidFill>
                <a:srgbClr val="0000FF"/>
              </a:solidFill>
              <a:latin typeface="VNI-Swiss-Condense"/>
              <a:ea typeface="VNI-Swiss-Condense"/>
              <a:cs typeface="VNI-Swiss-Condens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B64911-CDA9-1BE7-8BBC-812E4BCE1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950" y="5687516"/>
            <a:ext cx="8674100" cy="107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F8C003-6C12-17D7-AC7A-B3E403B09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007" y="-297"/>
            <a:ext cx="12030779" cy="67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1777" y="-14790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638627" y="4985"/>
            <a:ext cx="1177664" cy="1207244"/>
          </a:xfrm>
          <a:prstGeom prst="rect">
            <a:avLst/>
          </a:prstGeom>
        </p:spPr>
      </p:pic>
      <p:pic>
        <p:nvPicPr>
          <p:cNvPr id="8" name="Picture 7" descr="A person in a garment holding an orange&#10;&#10;Description automatically generated with low confidence">
            <a:extLst>
              <a:ext uri="{FF2B5EF4-FFF2-40B4-BE49-F238E27FC236}">
                <a16:creationId xmlns:a16="http://schemas.microsoft.com/office/drawing/2014/main" id="{55F89BAE-BE6E-3D3C-4DD4-9DD14DAA4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27" l="3668" r="98641">
                        <a14:foregroundMark x1="12500" y1="48846" x2="30299" y2="60288"/>
                        <a14:foregroundMark x1="7337" y1="55192" x2="13179" y2="56635"/>
                        <a14:foregroundMark x1="52174" y1="28077" x2="55842" y2="61635"/>
                        <a14:foregroundMark x1="42527" y1="37212" x2="46739" y2="39615"/>
                        <a14:foregroundMark x1="41576" y1="33558" x2="43071" y2="36154"/>
                        <a14:foregroundMark x1="46196" y1="95096" x2="43750" y2="81346"/>
                        <a14:foregroundMark x1="31522" y1="92596" x2="98913" y2="96635"/>
                        <a14:foregroundMark x1="28397" y1="97981" x2="73098" y2="99423"/>
                        <a14:foregroundMark x1="12500" y1="53173" x2="25000" y2="60096"/>
                        <a14:foregroundMark x1="11957" y1="55962" x2="18886" y2="61635"/>
                        <a14:foregroundMark x1="41576" y1="32212" x2="41576" y2="32404"/>
                        <a14:foregroundMark x1="41576" y1="32404" x2="46467" y2="41058"/>
                        <a14:foregroundMark x1="43614" y1="39135" x2="45516" y2="40000"/>
                        <a14:foregroundMark x1="41576" y1="33462" x2="41576" y2="37788"/>
                        <a14:foregroundMark x1="3668" y1="33077" x2="13995" y2="38942"/>
                        <a14:foregroundMark x1="7609" y1="31731" x2="13995" y2="34808"/>
                        <a14:foregroundMark x1="14946" y1="33462" x2="14674" y2="35865"/>
                        <a14:backgroundMark x1="14436" y1="35852" x2="14674" y2="36058"/>
                        <a14:backgroundMark x1="58424" y1="13365" x2="90353" y2="35673"/>
                        <a14:backgroundMark x1="14946" y1="76346" x2="9511" y2="80673"/>
                        <a14:backgroundMark x1="3668" y1="88462" x2="951" y2="97692"/>
                        <a14:backgroundMark x1="16440" y1="76923" x2="16440" y2="89327"/>
                        <a14:backgroundMark x1="22826" y1="70962" x2="19837" y2="79135"/>
                        <a14:backgroundMark x1="64402" y1="42788" x2="75543" y2="45673"/>
                        <a14:backgroundMark x1="32609" y1="38269" x2="26902" y2="40673"/>
                        <a14:backgroundMark x1="15353" y1="87404" x2="11685" y2="95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4227" y="932510"/>
            <a:ext cx="4331566" cy="6120691"/>
          </a:xfrm>
          <a:prstGeom prst="rect">
            <a:avLst/>
          </a:prstGeom>
          <a:effectLst>
            <a:glow rad="38100">
              <a:schemeClr val="accent3">
                <a:lumMod val="20000"/>
                <a:lumOff val="80000"/>
                <a:alpha val="27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18A7EF-0D37-035C-B611-638B67CD438A}"/>
              </a:ext>
            </a:extLst>
          </p:cNvPr>
          <p:cNvSpPr txBox="1"/>
          <p:nvPr/>
        </p:nvSpPr>
        <p:spPr>
          <a:xfrm>
            <a:off x="1424231" y="19775"/>
            <a:ext cx="8495071" cy="846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u="sng">
                <a:effectLst/>
                <a:latin typeface="#9Slide04 AdrianeSwash" panose="0200050406000009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Trần Quốc Toản sau khi yết kiến vua</a:t>
            </a:r>
            <a:endParaRPr lang="en-US" sz="2800" u="sng">
              <a:effectLst/>
              <a:latin typeface="#9Slide04 AdrianeSwash" panose="0200050406000009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B16CD8-F0D9-4CB3-5F04-0D0328AB9DB3}"/>
              </a:ext>
            </a:extLst>
          </p:cNvPr>
          <p:cNvSpPr/>
          <p:nvPr/>
        </p:nvSpPr>
        <p:spPr>
          <a:xfrm>
            <a:off x="3824748" y="842515"/>
            <a:ext cx="2590344" cy="846257"/>
          </a:xfrm>
          <a:prstGeom prst="roundRect">
            <a:avLst/>
          </a:prstGeom>
          <a:solidFill>
            <a:srgbClr val="B186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#9Slide04 AdrianeSwash" panose="02000504060000090004" pitchFamily="2" charset="0"/>
              </a:rPr>
              <a:t>Hành động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63691-3093-97B2-CD22-DA409CDCB836}"/>
              </a:ext>
            </a:extLst>
          </p:cNvPr>
          <p:cNvSpPr txBox="1"/>
          <p:nvPr/>
        </p:nvSpPr>
        <p:spPr>
          <a:xfrm>
            <a:off x="3727339" y="1643111"/>
            <a:ext cx="8170607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“lủi thủi bước lên bờ”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 quắc mắt”, nắm chặt bàn tay lại”, “tay rung lên vì giận dữ”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“hai hàm răng Hoài Văn nghiến chặt”, “hầm hầm trở ra”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BA4781-7C14-36A2-5791-761AEDA34F15}"/>
              </a:ext>
            </a:extLst>
          </p:cNvPr>
          <p:cNvSpPr/>
          <p:nvPr/>
        </p:nvSpPr>
        <p:spPr>
          <a:xfrm>
            <a:off x="3824748" y="3478933"/>
            <a:ext cx="2590344" cy="846257"/>
          </a:xfrm>
          <a:prstGeom prst="roundRect">
            <a:avLst/>
          </a:prstGeom>
          <a:solidFill>
            <a:srgbClr val="B186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#9Slide04 AdrianeSwash" panose="02000504060000090004" pitchFamily="2" charset="0"/>
              </a:rPr>
              <a:t>Suy nghĩ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B7AE93-D7C9-8838-D47F-CEEFDA78CE7F}"/>
              </a:ext>
            </a:extLst>
          </p:cNvPr>
          <p:cNvSpPr txBox="1"/>
          <p:nvPr/>
        </p:nvSpPr>
        <p:spPr>
          <a:xfrm>
            <a:off x="3727339" y="4225936"/>
            <a:ext cx="7319847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“chỉ có việc đánh việc gì phải bàn đi bàn lại”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“Rồi xem ai giết được giặc, ai báo được ơn vua,…”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DB7BC3-E6C9-0ECF-3366-0ED052308588}"/>
              </a:ext>
            </a:extLst>
          </p:cNvPr>
          <p:cNvSpPr txBox="1"/>
          <p:nvPr/>
        </p:nvSpPr>
        <p:spPr>
          <a:xfrm>
            <a:off x="3727338" y="5422621"/>
            <a:ext cx="7914055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=&gt; Tâm trạng của Hoài Văn: tức, không cam lòng, vừa hờn vừa tủi </a:t>
            </a:r>
            <a:endParaRPr lang="en-US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9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/>
      <p:bldP spid="11" grpId="0" animBg="1"/>
      <p:bldP spid="1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EEFCB1A-3CD9-407F-8CDB-5A8886EC2BC3}"/>
              </a:ext>
            </a:extLst>
          </p:cNvPr>
          <p:cNvGrpSpPr/>
          <p:nvPr/>
        </p:nvGrpSpPr>
        <p:grpSpPr>
          <a:xfrm>
            <a:off x="2416175" y="-609600"/>
            <a:ext cx="7359651" cy="7467600"/>
            <a:chOff x="2571749" y="573184"/>
            <a:chExt cx="7359651" cy="6328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DA8E06B-966A-4A0B-BCE3-FB8344A41E07}"/>
                </a:ext>
              </a:extLst>
            </p:cNvPr>
            <p:cNvSpPr/>
            <p:nvPr/>
          </p:nvSpPr>
          <p:spPr>
            <a:xfrm>
              <a:off x="2571749" y="1069677"/>
              <a:ext cx="7359651" cy="5831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FFBB18F5-1685-4787-8661-065C693EF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71749" y="573184"/>
              <a:ext cx="7359651" cy="6328005"/>
            </a:xfrm>
            <a:prstGeom prst="rect">
              <a:avLst/>
            </a:prstGeom>
          </p:spPr>
        </p:pic>
      </p:grp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60F1E6E-CD8F-4ACF-93AF-E1E9C57DD7A0}"/>
              </a:ext>
            </a:extLst>
          </p:cNvPr>
          <p:cNvSpPr/>
          <p:nvPr/>
        </p:nvSpPr>
        <p:spPr>
          <a:xfrm>
            <a:off x="5243332" y="2060312"/>
            <a:ext cx="1689903" cy="1511568"/>
          </a:xfrm>
          <a:prstGeom prst="rect">
            <a:avLst/>
          </a:prstGeom>
          <a:solidFill>
            <a:srgbClr val="B18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38" name="PA_图片 37">
            <a:extLst>
              <a:ext uri="{FF2B5EF4-FFF2-40B4-BE49-F238E27FC236}">
                <a16:creationId xmlns:a16="http://schemas.microsoft.com/office/drawing/2014/main" id="{3C5AD3F5-7572-4CDB-8467-C637D99B6C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 rot="5400000">
            <a:off x="5773039" y="-3717885"/>
            <a:ext cx="645923" cy="7959187"/>
          </a:xfrm>
          <a:prstGeom prst="rect">
            <a:avLst/>
          </a:prstGeom>
        </p:spPr>
      </p:pic>
      <p:pic>
        <p:nvPicPr>
          <p:cNvPr id="5" name="Picture 4" descr="A person in a garment holding an orange&#10;&#10;Description automatically generated with low confidence">
            <a:extLst>
              <a:ext uri="{FF2B5EF4-FFF2-40B4-BE49-F238E27FC236}">
                <a16:creationId xmlns:a16="http://schemas.microsoft.com/office/drawing/2014/main" id="{1AC74606-1AA0-EEB3-7D45-3F3810BD16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327" l="3668" r="98641">
                        <a14:foregroundMark x1="12500" y1="48846" x2="30299" y2="60288"/>
                        <a14:foregroundMark x1="7337" y1="55192" x2="13179" y2="56635"/>
                        <a14:foregroundMark x1="52174" y1="28077" x2="55842" y2="61635"/>
                        <a14:foregroundMark x1="42527" y1="37212" x2="46739" y2="39615"/>
                        <a14:foregroundMark x1="41576" y1="33558" x2="43071" y2="36154"/>
                        <a14:foregroundMark x1="46196" y1="95096" x2="43750" y2="81346"/>
                        <a14:foregroundMark x1="31522" y1="92596" x2="98913" y2="96635"/>
                        <a14:foregroundMark x1="28397" y1="97981" x2="73098" y2="99423"/>
                        <a14:foregroundMark x1="12500" y1="53173" x2="25000" y2="60096"/>
                        <a14:foregroundMark x1="11957" y1="55962" x2="18886" y2="61635"/>
                        <a14:foregroundMark x1="41576" y1="32212" x2="41576" y2="32404"/>
                        <a14:foregroundMark x1="41576" y1="32404" x2="46467" y2="41058"/>
                        <a14:foregroundMark x1="43614" y1="39135" x2="45516" y2="40000"/>
                        <a14:foregroundMark x1="41576" y1="33462" x2="41576" y2="37788"/>
                        <a14:foregroundMark x1="3668" y1="33077" x2="13995" y2="38942"/>
                        <a14:foregroundMark x1="7609" y1="31731" x2="13995" y2="34808"/>
                        <a14:foregroundMark x1="14946" y1="33462" x2="14674" y2="35865"/>
                        <a14:backgroundMark x1="14436" y1="35852" x2="14674" y2="36058"/>
                        <a14:backgroundMark x1="58424" y1="13365" x2="90353" y2="35673"/>
                        <a14:backgroundMark x1="14946" y1="76346" x2="9511" y2="80673"/>
                        <a14:backgroundMark x1="3668" y1="88462" x2="951" y2="97692"/>
                        <a14:backgroundMark x1="16440" y1="76923" x2="16440" y2="89327"/>
                        <a14:backgroundMark x1="22826" y1="70962" x2="19837" y2="79135"/>
                        <a14:backgroundMark x1="64402" y1="42788" x2="75543" y2="45673"/>
                        <a14:backgroundMark x1="32609" y1="38269" x2="26902" y2="40673"/>
                        <a14:backgroundMark x1="15353" y1="87404" x2="11685" y2="95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06244"/>
            <a:ext cx="4331566" cy="6120691"/>
          </a:xfrm>
          <a:prstGeom prst="rect">
            <a:avLst/>
          </a:prstGeom>
          <a:effectLst>
            <a:glow rad="38100">
              <a:schemeClr val="accent3">
                <a:lumMod val="20000"/>
                <a:lumOff val="80000"/>
                <a:alpha val="27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90593B-D44C-75F2-545B-D4CFFAD8E436}"/>
              </a:ext>
            </a:extLst>
          </p:cNvPr>
          <p:cNvSpPr txBox="1"/>
          <p:nvPr/>
        </p:nvSpPr>
        <p:spPr>
          <a:xfrm>
            <a:off x="4237703" y="1342564"/>
            <a:ext cx="5427407" cy="4642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Hành động bóp nát quả cam: </a:t>
            </a:r>
            <a:endParaRPr lang="en-US" sz="24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Thể hiện tinh thần yêu nước cháy bỏng của Trần Quốc Toản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Tính cách quyết liệt, kiên định, mạnh mẽ của Trần Quốc Toản.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Khát vọng bảo vệ đất nước của quân và dân ta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0.9229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>
            <a:extLst>
              <a:ext uri="{FF2B5EF4-FFF2-40B4-BE49-F238E27FC236}">
                <a16:creationId xmlns:a16="http://schemas.microsoft.com/office/drawing/2014/main" id="{3195208F-9029-4355-A9E2-71E6B48F1441}"/>
              </a:ext>
            </a:extLst>
          </p:cNvPr>
          <p:cNvGrpSpPr/>
          <p:nvPr/>
        </p:nvGrpSpPr>
        <p:grpSpPr>
          <a:xfrm>
            <a:off x="1006960" y="878935"/>
            <a:ext cx="10178081" cy="4940673"/>
            <a:chOff x="1006960" y="878935"/>
            <a:chExt cx="10178081" cy="4940673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6BA78A94-727D-4301-BC38-A72344C1C3BB}"/>
                </a:ext>
              </a:extLst>
            </p:cNvPr>
            <p:cNvGrpSpPr/>
            <p:nvPr/>
          </p:nvGrpSpPr>
          <p:grpSpPr>
            <a:xfrm>
              <a:off x="1006960" y="878935"/>
              <a:ext cx="10178081" cy="4940673"/>
              <a:chOff x="1006960" y="878935"/>
              <a:chExt cx="10178081" cy="4940673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224E8A3E-EC64-4F5A-A5FC-0CA3600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6960" y="878935"/>
                <a:ext cx="10178081" cy="494067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FFA8BD1C-8A27-4A17-BC2B-C244F4DB5C32}"/>
                  </a:ext>
                </a:extLst>
              </p:cNvPr>
              <p:cNvSpPr/>
              <p:nvPr/>
            </p:nvSpPr>
            <p:spPr>
              <a:xfrm>
                <a:off x="1313543" y="1172030"/>
                <a:ext cx="9564915" cy="43724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C30BF81-6E38-48C7-82CC-1A2FCDF94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1263" y="3745279"/>
              <a:ext cx="4295642" cy="18213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C5AF70-201D-4F78-8F30-A2DD6BEB1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6656" y="4976486"/>
              <a:ext cx="6453422" cy="565247"/>
            </a:xfrm>
            <a:prstGeom prst="rect">
              <a:avLst/>
            </a:prstGeom>
          </p:spPr>
        </p:pic>
        <p:pic>
          <p:nvPicPr>
            <p:cNvPr id="34" name="22">
              <a:extLst>
                <a:ext uri="{FF2B5EF4-FFF2-40B4-BE49-F238E27FC236}">
                  <a16:creationId xmlns:a16="http://schemas.microsoft.com/office/drawing/2014/main" id="{395F701E-24A3-4057-A1DF-1445DCFA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1278726" y="1214315"/>
              <a:ext cx="2241395" cy="2186065"/>
            </a:xfrm>
            <a:prstGeom prst="rect">
              <a:avLst/>
            </a:prstGeom>
          </p:spPr>
        </p:pic>
        <p:pic>
          <p:nvPicPr>
            <p:cNvPr id="36" name="11">
              <a:extLst>
                <a:ext uri="{FF2B5EF4-FFF2-40B4-BE49-F238E27FC236}">
                  <a16:creationId xmlns:a16="http://schemas.microsoft.com/office/drawing/2014/main" id="{38BE4AE0-FF89-4F54-92B8-CD93CB574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 flipV="1">
              <a:off x="9206920" y="3642652"/>
              <a:ext cx="1665404" cy="1902643"/>
            </a:xfrm>
            <a:prstGeom prst="rect">
              <a:avLst/>
            </a:prstGeom>
          </p:spPr>
        </p:pic>
      </p:grpSp>
      <p:pic>
        <p:nvPicPr>
          <p:cNvPr id="52" name="PA_图片 26">
            <a:extLst>
              <a:ext uri="{FF2B5EF4-FFF2-40B4-BE49-F238E27FC236}">
                <a16:creationId xmlns:a16="http://schemas.microsoft.com/office/drawing/2014/main" id="{F39001F4-AC1E-44F4-AC82-0755C47F145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971740" y="603799"/>
            <a:ext cx="627362" cy="550091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BF00C56-BB0C-421D-BCBA-1EC09D2EE8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439" y="603799"/>
            <a:ext cx="627362" cy="5500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CD3A88-D6CF-8368-9EED-47C90E7DAF9D}"/>
              </a:ext>
            </a:extLst>
          </p:cNvPr>
          <p:cNvSpPr txBox="1"/>
          <p:nvPr/>
        </p:nvSpPr>
        <p:spPr>
          <a:xfrm flipH="1">
            <a:off x="3202103" y="2795273"/>
            <a:ext cx="8642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8C7B70">
                    <a:lumMod val="50000"/>
                  </a:srgbClr>
                </a:solidFill>
                <a:effectLst/>
                <a:uLnTx/>
                <a:uFillTx/>
                <a:latin typeface="#9Slide04 SFU Fenice" panose="00000400000000000000" pitchFamily="2" charset="0"/>
                <a:ea typeface="幼圆"/>
                <a:cs typeface="+mn-cs"/>
              </a:rPr>
              <a:t>III/ Tổng kết</a:t>
            </a:r>
          </a:p>
        </p:txBody>
      </p:sp>
    </p:spTree>
    <p:extLst>
      <p:ext uri="{BB962C8B-B14F-4D97-AF65-F5344CB8AC3E}">
        <p14:creationId xmlns:p14="http://schemas.microsoft.com/office/powerpoint/2010/main" val="132300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8082 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ECFF97-7EDF-3CF0-417D-17809F901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6E0154-BB95-5BE0-BAA3-AFDCD4E00243}"/>
              </a:ext>
            </a:extLst>
          </p:cNvPr>
          <p:cNvSpPr txBox="1"/>
          <p:nvPr/>
        </p:nvSpPr>
        <p:spPr>
          <a:xfrm>
            <a:off x="1485929" y="2094271"/>
            <a:ext cx="939712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TRÒ CHƠI </a:t>
            </a:r>
          </a:p>
          <a:p>
            <a:pPr algn="ctr"/>
            <a:r>
              <a:rPr lang="en-US" sz="9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“ Ô CHỮ BÍ ẨN”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FF86D4E-81B9-D853-7985-56D4704911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24043" y="1559298"/>
            <a:ext cx="2360916" cy="167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04961" y="-14790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8596072" y="21795"/>
            <a:ext cx="1177664" cy="1207244"/>
          </a:xfrm>
          <a:prstGeom prst="rect">
            <a:avLst/>
          </a:prstGeom>
        </p:spPr>
      </p:pic>
      <p:sp>
        <p:nvSpPr>
          <p:cNvPr id="15" name="Rectangle 58">
            <a:extLst>
              <a:ext uri="{FF2B5EF4-FFF2-40B4-BE49-F238E27FC236}">
                <a16:creationId xmlns:a16="http://schemas.microsoft.com/office/drawing/2014/main" id="{33BE157A-0D4A-407F-A41E-82BBD3336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967" y="1735154"/>
            <a:ext cx="2873572" cy="973761"/>
          </a:xfrm>
          <a:prstGeom prst="rect">
            <a:avLst/>
          </a:prstGeom>
          <a:noFill/>
          <a:ln>
            <a:solidFill>
              <a:srgbClr val="B1865A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400" dirty="0">
              <a:solidFill>
                <a:srgbClr val="14213F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160E35D-9169-40D3-A38B-FEA0A8724D7D}"/>
              </a:ext>
            </a:extLst>
          </p:cNvPr>
          <p:cNvGrpSpPr/>
          <p:nvPr/>
        </p:nvGrpSpPr>
        <p:grpSpPr>
          <a:xfrm>
            <a:off x="511621" y="1845521"/>
            <a:ext cx="1034693" cy="753027"/>
            <a:chOff x="2861531" y="1737366"/>
            <a:chExt cx="1034693" cy="753027"/>
          </a:xfrm>
        </p:grpSpPr>
        <p:sp>
          <p:nvSpPr>
            <p:cNvPr id="16" name="Rectangle 58">
              <a:extLst>
                <a:ext uri="{FF2B5EF4-FFF2-40B4-BE49-F238E27FC236}">
                  <a16:creationId xmlns:a16="http://schemas.microsoft.com/office/drawing/2014/main" id="{D582AE41-393C-48AB-BDA4-8ABD31494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531" y="1737366"/>
              <a:ext cx="1034693" cy="753027"/>
            </a:xfrm>
            <a:prstGeom prst="parallelogram">
              <a:avLst/>
            </a:prstGeom>
            <a:solidFill>
              <a:srgbClr val="B186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 dirty="0">
                <a:solidFill>
                  <a:srgbClr val="14213F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" name="Freeform 28">
              <a:extLst>
                <a:ext uri="{FF2B5EF4-FFF2-40B4-BE49-F238E27FC236}">
                  <a16:creationId xmlns:a16="http://schemas.microsoft.com/office/drawing/2014/main" id="{1436425A-0197-4EBA-B3F2-BDDE0652C3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4585" y="1928210"/>
              <a:ext cx="389160" cy="370765"/>
            </a:xfrm>
            <a:custGeom>
              <a:avLst/>
              <a:gdLst>
                <a:gd name="T0" fmla="*/ 188 w 490"/>
                <a:gd name="T1" fmla="*/ 199 h 467"/>
                <a:gd name="T2" fmla="*/ 162 w 490"/>
                <a:gd name="T3" fmla="*/ 123 h 467"/>
                <a:gd name="T4" fmla="*/ 162 w 490"/>
                <a:gd name="T5" fmla="*/ 117 h 467"/>
                <a:gd name="T6" fmla="*/ 329 w 490"/>
                <a:gd name="T7" fmla="*/ 117 h 467"/>
                <a:gd name="T8" fmla="*/ 329 w 490"/>
                <a:gd name="T9" fmla="*/ 123 h 467"/>
                <a:gd name="T10" fmla="*/ 303 w 490"/>
                <a:gd name="T11" fmla="*/ 199 h 467"/>
                <a:gd name="T12" fmla="*/ 391 w 490"/>
                <a:gd name="T13" fmla="*/ 244 h 467"/>
                <a:gd name="T14" fmla="*/ 445 w 490"/>
                <a:gd name="T15" fmla="*/ 172 h 467"/>
                <a:gd name="T16" fmla="*/ 445 w 490"/>
                <a:gd name="T17" fmla="*/ 172 h 467"/>
                <a:gd name="T18" fmla="*/ 407 w 490"/>
                <a:gd name="T19" fmla="*/ 94 h 467"/>
                <a:gd name="T20" fmla="*/ 375 w 490"/>
                <a:gd name="T21" fmla="*/ 93 h 467"/>
                <a:gd name="T22" fmla="*/ 337 w 490"/>
                <a:gd name="T23" fmla="*/ 172 h 467"/>
                <a:gd name="T24" fmla="*/ 337 w 490"/>
                <a:gd name="T25" fmla="*/ 172 h 467"/>
                <a:gd name="T26" fmla="*/ 391 w 490"/>
                <a:gd name="T27" fmla="*/ 244 h 467"/>
                <a:gd name="T28" fmla="*/ 344 w 490"/>
                <a:gd name="T29" fmla="*/ 173 h 467"/>
                <a:gd name="T30" fmla="*/ 349 w 490"/>
                <a:gd name="T31" fmla="*/ 148 h 467"/>
                <a:gd name="T32" fmla="*/ 430 w 490"/>
                <a:gd name="T33" fmla="*/ 134 h 467"/>
                <a:gd name="T34" fmla="*/ 434 w 490"/>
                <a:gd name="T35" fmla="*/ 160 h 467"/>
                <a:gd name="T36" fmla="*/ 422 w 490"/>
                <a:gd name="T37" fmla="*/ 217 h 467"/>
                <a:gd name="T38" fmla="*/ 360 w 490"/>
                <a:gd name="T39" fmla="*/ 217 h 467"/>
                <a:gd name="T40" fmla="*/ 137 w 490"/>
                <a:gd name="T41" fmla="*/ 221 h 467"/>
                <a:gd name="T42" fmla="*/ 154 w 490"/>
                <a:gd name="T43" fmla="*/ 172 h 467"/>
                <a:gd name="T44" fmla="*/ 154 w 490"/>
                <a:gd name="T45" fmla="*/ 168 h 467"/>
                <a:gd name="T46" fmla="*/ 99 w 490"/>
                <a:gd name="T47" fmla="*/ 92 h 467"/>
                <a:gd name="T48" fmla="*/ 46 w 490"/>
                <a:gd name="T49" fmla="*/ 168 h 467"/>
                <a:gd name="T50" fmla="*/ 46 w 490"/>
                <a:gd name="T51" fmla="*/ 172 h 467"/>
                <a:gd name="T52" fmla="*/ 62 w 490"/>
                <a:gd name="T53" fmla="*/ 221 h 467"/>
                <a:gd name="T54" fmla="*/ 68 w 490"/>
                <a:gd name="T55" fmla="*/ 217 h 467"/>
                <a:gd name="T56" fmla="*/ 56 w 490"/>
                <a:gd name="T57" fmla="*/ 160 h 467"/>
                <a:gd name="T58" fmla="*/ 61 w 490"/>
                <a:gd name="T59" fmla="*/ 134 h 467"/>
                <a:gd name="T60" fmla="*/ 142 w 490"/>
                <a:gd name="T61" fmla="*/ 148 h 467"/>
                <a:gd name="T62" fmla="*/ 146 w 490"/>
                <a:gd name="T63" fmla="*/ 173 h 467"/>
                <a:gd name="T64" fmla="*/ 100 w 490"/>
                <a:gd name="T65" fmla="*/ 237 h 467"/>
                <a:gd name="T66" fmla="*/ 262 w 490"/>
                <a:gd name="T67" fmla="*/ 291 h 467"/>
                <a:gd name="T68" fmla="*/ 252 w 490"/>
                <a:gd name="T69" fmla="*/ 313 h 467"/>
                <a:gd name="T70" fmla="*/ 314 w 490"/>
                <a:gd name="T71" fmla="*/ 264 h 467"/>
                <a:gd name="T72" fmla="*/ 402 w 490"/>
                <a:gd name="T73" fmla="*/ 437 h 467"/>
                <a:gd name="T74" fmla="*/ 119 w 490"/>
                <a:gd name="T75" fmla="*/ 467 h 467"/>
                <a:gd name="T76" fmla="*/ 88 w 490"/>
                <a:gd name="T77" fmla="*/ 334 h 467"/>
                <a:gd name="T78" fmla="*/ 231 w 490"/>
                <a:gd name="T79" fmla="*/ 413 h 467"/>
                <a:gd name="T80" fmla="*/ 238 w 490"/>
                <a:gd name="T81" fmla="*/ 308 h 467"/>
                <a:gd name="T82" fmla="*/ 229 w 490"/>
                <a:gd name="T83" fmla="*/ 288 h 467"/>
                <a:gd name="T84" fmla="*/ 259 w 490"/>
                <a:gd name="T85" fmla="*/ 286 h 467"/>
                <a:gd name="T86" fmla="*/ 262 w 490"/>
                <a:gd name="T87" fmla="*/ 291 h 467"/>
                <a:gd name="T88" fmla="*/ 490 w 490"/>
                <a:gd name="T89" fmla="*/ 305 h 467"/>
                <a:gd name="T90" fmla="*/ 412 w 490"/>
                <a:gd name="T91" fmla="*/ 312 h 467"/>
                <a:gd name="T92" fmla="*/ 416 w 490"/>
                <a:gd name="T93" fmla="*/ 388 h 467"/>
                <a:gd name="T94" fmla="*/ 490 w 490"/>
                <a:gd name="T95" fmla="*/ 371 h 467"/>
                <a:gd name="T96" fmla="*/ 16 w 490"/>
                <a:gd name="T97" fmla="*/ 388 h 467"/>
                <a:gd name="T98" fmla="*/ 74 w 490"/>
                <a:gd name="T99" fmla="*/ 334 h 467"/>
                <a:gd name="T100" fmla="*/ 139 w 490"/>
                <a:gd name="T101" fmla="*/ 260 h 467"/>
                <a:gd name="T102" fmla="*/ 0 w 490"/>
                <a:gd name="T103" fmla="*/ 371 h 467"/>
                <a:gd name="T104" fmla="*/ 245 w 490"/>
                <a:gd name="T105" fmla="*/ 223 h 467"/>
                <a:gd name="T106" fmla="*/ 317 w 490"/>
                <a:gd name="T107" fmla="*/ 124 h 467"/>
                <a:gd name="T108" fmla="*/ 310 w 490"/>
                <a:gd name="T109" fmla="*/ 85 h 467"/>
                <a:gd name="T110" fmla="*/ 274 w 490"/>
                <a:gd name="T111" fmla="*/ 61 h 467"/>
                <a:gd name="T112" fmla="*/ 216 w 490"/>
                <a:gd name="T113" fmla="*/ 61 h 467"/>
                <a:gd name="T114" fmla="*/ 185 w 490"/>
                <a:gd name="T115" fmla="*/ 64 h 467"/>
                <a:gd name="T116" fmla="*/ 178 w 490"/>
                <a:gd name="T117" fmla="*/ 105 h 467"/>
                <a:gd name="T118" fmla="*/ 197 w 490"/>
                <a:gd name="T119" fmla="*/ 19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0" h="467">
                  <a:moveTo>
                    <a:pt x="245" y="235"/>
                  </a:moveTo>
                  <a:cubicBezTo>
                    <a:pt x="224" y="235"/>
                    <a:pt x="203" y="220"/>
                    <a:pt x="188" y="199"/>
                  </a:cubicBezTo>
                  <a:cubicBezTo>
                    <a:pt x="172" y="178"/>
                    <a:pt x="162" y="150"/>
                    <a:pt x="162" y="123"/>
                  </a:cubicBezTo>
                  <a:cubicBezTo>
                    <a:pt x="162" y="123"/>
                    <a:pt x="162" y="123"/>
                    <a:pt x="162" y="123"/>
                  </a:cubicBezTo>
                  <a:cubicBezTo>
                    <a:pt x="162" y="122"/>
                    <a:pt x="162" y="122"/>
                    <a:pt x="162" y="122"/>
                  </a:cubicBezTo>
                  <a:cubicBezTo>
                    <a:pt x="162" y="121"/>
                    <a:pt x="162" y="119"/>
                    <a:pt x="162" y="117"/>
                  </a:cubicBezTo>
                  <a:cubicBezTo>
                    <a:pt x="162" y="52"/>
                    <a:pt x="151" y="0"/>
                    <a:pt x="245" y="0"/>
                  </a:cubicBezTo>
                  <a:cubicBezTo>
                    <a:pt x="340" y="0"/>
                    <a:pt x="329" y="52"/>
                    <a:pt x="329" y="117"/>
                  </a:cubicBezTo>
                  <a:cubicBezTo>
                    <a:pt x="329" y="119"/>
                    <a:pt x="329" y="121"/>
                    <a:pt x="329" y="122"/>
                  </a:cubicBezTo>
                  <a:cubicBezTo>
                    <a:pt x="329" y="123"/>
                    <a:pt x="329" y="123"/>
                    <a:pt x="329" y="123"/>
                  </a:cubicBezTo>
                  <a:cubicBezTo>
                    <a:pt x="329" y="123"/>
                    <a:pt x="329" y="123"/>
                    <a:pt x="329" y="123"/>
                  </a:cubicBezTo>
                  <a:cubicBezTo>
                    <a:pt x="329" y="150"/>
                    <a:pt x="318" y="178"/>
                    <a:pt x="303" y="199"/>
                  </a:cubicBezTo>
                  <a:cubicBezTo>
                    <a:pt x="287" y="220"/>
                    <a:pt x="266" y="235"/>
                    <a:pt x="245" y="235"/>
                  </a:cubicBezTo>
                  <a:close/>
                  <a:moveTo>
                    <a:pt x="391" y="244"/>
                  </a:moveTo>
                  <a:cubicBezTo>
                    <a:pt x="404" y="244"/>
                    <a:pt x="418" y="235"/>
                    <a:pt x="428" y="221"/>
                  </a:cubicBezTo>
                  <a:cubicBezTo>
                    <a:pt x="438" y="208"/>
                    <a:pt x="445" y="190"/>
                    <a:pt x="445" y="172"/>
                  </a:cubicBezTo>
                  <a:cubicBezTo>
                    <a:pt x="445" y="172"/>
                    <a:pt x="445" y="172"/>
                    <a:pt x="445" y="172"/>
                  </a:cubicBezTo>
                  <a:cubicBezTo>
                    <a:pt x="445" y="172"/>
                    <a:pt x="445" y="172"/>
                    <a:pt x="445" y="172"/>
                  </a:cubicBezTo>
                  <a:cubicBezTo>
                    <a:pt x="445" y="170"/>
                    <a:pt x="445" y="169"/>
                    <a:pt x="445" y="168"/>
                  </a:cubicBezTo>
                  <a:cubicBezTo>
                    <a:pt x="445" y="131"/>
                    <a:pt x="451" y="99"/>
                    <a:pt x="407" y="94"/>
                  </a:cubicBezTo>
                  <a:cubicBezTo>
                    <a:pt x="402" y="93"/>
                    <a:pt x="397" y="92"/>
                    <a:pt x="391" y="92"/>
                  </a:cubicBezTo>
                  <a:cubicBezTo>
                    <a:pt x="385" y="92"/>
                    <a:pt x="380" y="93"/>
                    <a:pt x="375" y="93"/>
                  </a:cubicBezTo>
                  <a:cubicBezTo>
                    <a:pt x="331" y="99"/>
                    <a:pt x="337" y="130"/>
                    <a:pt x="337" y="168"/>
                  </a:cubicBezTo>
                  <a:cubicBezTo>
                    <a:pt x="337" y="169"/>
                    <a:pt x="337" y="170"/>
                    <a:pt x="337" y="172"/>
                  </a:cubicBezTo>
                  <a:cubicBezTo>
                    <a:pt x="337" y="172"/>
                    <a:pt x="337" y="172"/>
                    <a:pt x="337" y="172"/>
                  </a:cubicBezTo>
                  <a:cubicBezTo>
                    <a:pt x="337" y="172"/>
                    <a:pt x="337" y="172"/>
                    <a:pt x="337" y="172"/>
                  </a:cubicBezTo>
                  <a:cubicBezTo>
                    <a:pt x="337" y="190"/>
                    <a:pt x="344" y="208"/>
                    <a:pt x="354" y="221"/>
                  </a:cubicBezTo>
                  <a:cubicBezTo>
                    <a:pt x="364" y="235"/>
                    <a:pt x="377" y="244"/>
                    <a:pt x="391" y="244"/>
                  </a:cubicBezTo>
                  <a:close/>
                  <a:moveTo>
                    <a:pt x="360" y="217"/>
                  </a:moveTo>
                  <a:cubicBezTo>
                    <a:pt x="351" y="204"/>
                    <a:pt x="345" y="188"/>
                    <a:pt x="344" y="173"/>
                  </a:cubicBezTo>
                  <a:cubicBezTo>
                    <a:pt x="348" y="160"/>
                    <a:pt x="348" y="160"/>
                    <a:pt x="348" y="160"/>
                  </a:cubicBezTo>
                  <a:cubicBezTo>
                    <a:pt x="349" y="156"/>
                    <a:pt x="349" y="152"/>
                    <a:pt x="349" y="148"/>
                  </a:cubicBezTo>
                  <a:cubicBezTo>
                    <a:pt x="349" y="142"/>
                    <a:pt x="349" y="138"/>
                    <a:pt x="352" y="134"/>
                  </a:cubicBezTo>
                  <a:cubicBezTo>
                    <a:pt x="354" y="127"/>
                    <a:pt x="429" y="127"/>
                    <a:pt x="430" y="134"/>
                  </a:cubicBezTo>
                  <a:cubicBezTo>
                    <a:pt x="433" y="138"/>
                    <a:pt x="433" y="142"/>
                    <a:pt x="433" y="148"/>
                  </a:cubicBezTo>
                  <a:cubicBezTo>
                    <a:pt x="433" y="152"/>
                    <a:pt x="433" y="156"/>
                    <a:pt x="434" y="160"/>
                  </a:cubicBezTo>
                  <a:cubicBezTo>
                    <a:pt x="437" y="173"/>
                    <a:pt x="437" y="173"/>
                    <a:pt x="437" y="173"/>
                  </a:cubicBezTo>
                  <a:cubicBezTo>
                    <a:pt x="437" y="188"/>
                    <a:pt x="431" y="204"/>
                    <a:pt x="422" y="217"/>
                  </a:cubicBezTo>
                  <a:cubicBezTo>
                    <a:pt x="413" y="229"/>
                    <a:pt x="402" y="237"/>
                    <a:pt x="391" y="237"/>
                  </a:cubicBezTo>
                  <a:cubicBezTo>
                    <a:pt x="380" y="237"/>
                    <a:pt x="368" y="229"/>
                    <a:pt x="360" y="217"/>
                  </a:cubicBezTo>
                  <a:close/>
                  <a:moveTo>
                    <a:pt x="100" y="244"/>
                  </a:moveTo>
                  <a:cubicBezTo>
                    <a:pt x="113" y="244"/>
                    <a:pt x="127" y="235"/>
                    <a:pt x="137" y="221"/>
                  </a:cubicBezTo>
                  <a:cubicBezTo>
                    <a:pt x="147" y="208"/>
                    <a:pt x="154" y="190"/>
                    <a:pt x="154" y="172"/>
                  </a:cubicBezTo>
                  <a:cubicBezTo>
                    <a:pt x="154" y="172"/>
                    <a:pt x="154" y="172"/>
                    <a:pt x="154" y="172"/>
                  </a:cubicBezTo>
                  <a:cubicBezTo>
                    <a:pt x="154" y="172"/>
                    <a:pt x="154" y="172"/>
                    <a:pt x="154" y="172"/>
                  </a:cubicBezTo>
                  <a:cubicBezTo>
                    <a:pt x="154" y="170"/>
                    <a:pt x="154" y="169"/>
                    <a:pt x="154" y="168"/>
                  </a:cubicBezTo>
                  <a:cubicBezTo>
                    <a:pt x="154" y="130"/>
                    <a:pt x="160" y="99"/>
                    <a:pt x="114" y="93"/>
                  </a:cubicBezTo>
                  <a:cubicBezTo>
                    <a:pt x="110" y="92"/>
                    <a:pt x="105" y="92"/>
                    <a:pt x="99" y="92"/>
                  </a:cubicBezTo>
                  <a:cubicBezTo>
                    <a:pt x="93" y="92"/>
                    <a:pt x="87" y="93"/>
                    <a:pt x="82" y="94"/>
                  </a:cubicBezTo>
                  <a:cubicBezTo>
                    <a:pt x="40" y="100"/>
                    <a:pt x="46" y="131"/>
                    <a:pt x="46" y="168"/>
                  </a:cubicBezTo>
                  <a:cubicBezTo>
                    <a:pt x="46" y="169"/>
                    <a:pt x="46" y="170"/>
                    <a:pt x="46" y="172"/>
                  </a:cubicBezTo>
                  <a:cubicBezTo>
                    <a:pt x="46" y="172"/>
                    <a:pt x="46" y="172"/>
                    <a:pt x="46" y="172"/>
                  </a:cubicBezTo>
                  <a:cubicBezTo>
                    <a:pt x="46" y="172"/>
                    <a:pt x="46" y="172"/>
                    <a:pt x="46" y="172"/>
                  </a:cubicBezTo>
                  <a:cubicBezTo>
                    <a:pt x="46" y="190"/>
                    <a:pt x="52" y="208"/>
                    <a:pt x="62" y="221"/>
                  </a:cubicBezTo>
                  <a:cubicBezTo>
                    <a:pt x="72" y="235"/>
                    <a:pt x="86" y="244"/>
                    <a:pt x="100" y="244"/>
                  </a:cubicBezTo>
                  <a:close/>
                  <a:moveTo>
                    <a:pt x="68" y="217"/>
                  </a:moveTo>
                  <a:cubicBezTo>
                    <a:pt x="59" y="204"/>
                    <a:pt x="53" y="188"/>
                    <a:pt x="53" y="173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7" y="156"/>
                    <a:pt x="57" y="152"/>
                    <a:pt x="58" y="148"/>
                  </a:cubicBezTo>
                  <a:cubicBezTo>
                    <a:pt x="58" y="142"/>
                    <a:pt x="58" y="138"/>
                    <a:pt x="61" y="134"/>
                  </a:cubicBezTo>
                  <a:cubicBezTo>
                    <a:pt x="63" y="127"/>
                    <a:pt x="138" y="127"/>
                    <a:pt x="139" y="134"/>
                  </a:cubicBezTo>
                  <a:cubicBezTo>
                    <a:pt x="141" y="138"/>
                    <a:pt x="142" y="142"/>
                    <a:pt x="142" y="148"/>
                  </a:cubicBezTo>
                  <a:cubicBezTo>
                    <a:pt x="142" y="152"/>
                    <a:pt x="142" y="156"/>
                    <a:pt x="143" y="160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6" y="188"/>
                    <a:pt x="140" y="204"/>
                    <a:pt x="131" y="217"/>
                  </a:cubicBezTo>
                  <a:cubicBezTo>
                    <a:pt x="122" y="229"/>
                    <a:pt x="111" y="237"/>
                    <a:pt x="100" y="237"/>
                  </a:cubicBezTo>
                  <a:cubicBezTo>
                    <a:pt x="89" y="237"/>
                    <a:pt x="77" y="229"/>
                    <a:pt x="68" y="217"/>
                  </a:cubicBezTo>
                  <a:close/>
                  <a:moveTo>
                    <a:pt x="262" y="291"/>
                  </a:moveTo>
                  <a:cubicBezTo>
                    <a:pt x="253" y="308"/>
                    <a:pt x="253" y="308"/>
                    <a:pt x="253" y="308"/>
                  </a:cubicBezTo>
                  <a:cubicBezTo>
                    <a:pt x="252" y="310"/>
                    <a:pt x="251" y="311"/>
                    <a:pt x="252" y="313"/>
                  </a:cubicBezTo>
                  <a:cubicBezTo>
                    <a:pt x="260" y="412"/>
                    <a:pt x="260" y="412"/>
                    <a:pt x="260" y="412"/>
                  </a:cubicBezTo>
                  <a:cubicBezTo>
                    <a:pt x="285" y="360"/>
                    <a:pt x="299" y="326"/>
                    <a:pt x="314" y="264"/>
                  </a:cubicBezTo>
                  <a:cubicBezTo>
                    <a:pt x="364" y="275"/>
                    <a:pt x="402" y="298"/>
                    <a:pt x="402" y="334"/>
                  </a:cubicBezTo>
                  <a:cubicBezTo>
                    <a:pt x="402" y="437"/>
                    <a:pt x="402" y="437"/>
                    <a:pt x="402" y="437"/>
                  </a:cubicBezTo>
                  <a:cubicBezTo>
                    <a:pt x="402" y="454"/>
                    <a:pt x="388" y="467"/>
                    <a:pt x="371" y="467"/>
                  </a:cubicBezTo>
                  <a:cubicBezTo>
                    <a:pt x="287" y="467"/>
                    <a:pt x="203" y="467"/>
                    <a:pt x="119" y="467"/>
                  </a:cubicBezTo>
                  <a:cubicBezTo>
                    <a:pt x="102" y="467"/>
                    <a:pt x="88" y="454"/>
                    <a:pt x="88" y="437"/>
                  </a:cubicBezTo>
                  <a:cubicBezTo>
                    <a:pt x="88" y="402"/>
                    <a:pt x="88" y="368"/>
                    <a:pt x="88" y="334"/>
                  </a:cubicBezTo>
                  <a:cubicBezTo>
                    <a:pt x="88" y="298"/>
                    <a:pt x="126" y="275"/>
                    <a:pt x="176" y="264"/>
                  </a:cubicBezTo>
                  <a:cubicBezTo>
                    <a:pt x="191" y="327"/>
                    <a:pt x="206" y="360"/>
                    <a:pt x="231" y="413"/>
                  </a:cubicBezTo>
                  <a:cubicBezTo>
                    <a:pt x="239" y="313"/>
                    <a:pt x="239" y="313"/>
                    <a:pt x="239" y="313"/>
                  </a:cubicBezTo>
                  <a:cubicBezTo>
                    <a:pt x="239" y="311"/>
                    <a:pt x="239" y="310"/>
                    <a:pt x="238" y="308"/>
                  </a:cubicBezTo>
                  <a:cubicBezTo>
                    <a:pt x="229" y="291"/>
                    <a:pt x="229" y="291"/>
                    <a:pt x="229" y="291"/>
                  </a:cubicBezTo>
                  <a:cubicBezTo>
                    <a:pt x="228" y="290"/>
                    <a:pt x="228" y="289"/>
                    <a:pt x="229" y="288"/>
                  </a:cubicBezTo>
                  <a:cubicBezTo>
                    <a:pt x="229" y="287"/>
                    <a:pt x="230" y="286"/>
                    <a:pt x="231" y="286"/>
                  </a:cubicBezTo>
                  <a:cubicBezTo>
                    <a:pt x="241" y="286"/>
                    <a:pt x="250" y="286"/>
                    <a:pt x="259" y="286"/>
                  </a:cubicBezTo>
                  <a:cubicBezTo>
                    <a:pt x="261" y="286"/>
                    <a:pt x="262" y="287"/>
                    <a:pt x="262" y="288"/>
                  </a:cubicBezTo>
                  <a:cubicBezTo>
                    <a:pt x="263" y="289"/>
                    <a:pt x="263" y="290"/>
                    <a:pt x="262" y="291"/>
                  </a:cubicBezTo>
                  <a:close/>
                  <a:moveTo>
                    <a:pt x="490" y="371"/>
                  </a:moveTo>
                  <a:cubicBezTo>
                    <a:pt x="490" y="305"/>
                    <a:pt x="490" y="305"/>
                    <a:pt x="490" y="305"/>
                  </a:cubicBezTo>
                  <a:cubicBezTo>
                    <a:pt x="490" y="263"/>
                    <a:pt x="410" y="248"/>
                    <a:pt x="351" y="260"/>
                  </a:cubicBezTo>
                  <a:cubicBezTo>
                    <a:pt x="376" y="269"/>
                    <a:pt x="402" y="286"/>
                    <a:pt x="412" y="312"/>
                  </a:cubicBezTo>
                  <a:cubicBezTo>
                    <a:pt x="415" y="319"/>
                    <a:pt x="416" y="326"/>
                    <a:pt x="416" y="334"/>
                  </a:cubicBezTo>
                  <a:cubicBezTo>
                    <a:pt x="416" y="388"/>
                    <a:pt x="416" y="388"/>
                    <a:pt x="416" y="388"/>
                  </a:cubicBezTo>
                  <a:cubicBezTo>
                    <a:pt x="435" y="388"/>
                    <a:pt x="454" y="388"/>
                    <a:pt x="474" y="388"/>
                  </a:cubicBezTo>
                  <a:cubicBezTo>
                    <a:pt x="483" y="388"/>
                    <a:pt x="490" y="380"/>
                    <a:pt x="490" y="371"/>
                  </a:cubicBezTo>
                  <a:close/>
                  <a:moveTo>
                    <a:pt x="0" y="371"/>
                  </a:moveTo>
                  <a:cubicBezTo>
                    <a:pt x="0" y="380"/>
                    <a:pt x="7" y="388"/>
                    <a:pt x="16" y="388"/>
                  </a:cubicBezTo>
                  <a:cubicBezTo>
                    <a:pt x="36" y="388"/>
                    <a:pt x="55" y="388"/>
                    <a:pt x="74" y="388"/>
                  </a:cubicBezTo>
                  <a:cubicBezTo>
                    <a:pt x="74" y="334"/>
                    <a:pt x="74" y="334"/>
                    <a:pt x="74" y="334"/>
                  </a:cubicBezTo>
                  <a:cubicBezTo>
                    <a:pt x="74" y="326"/>
                    <a:pt x="75" y="319"/>
                    <a:pt x="78" y="312"/>
                  </a:cubicBezTo>
                  <a:cubicBezTo>
                    <a:pt x="88" y="286"/>
                    <a:pt x="114" y="269"/>
                    <a:pt x="139" y="260"/>
                  </a:cubicBezTo>
                  <a:cubicBezTo>
                    <a:pt x="80" y="248"/>
                    <a:pt x="0" y="263"/>
                    <a:pt x="0" y="305"/>
                  </a:cubicBezTo>
                  <a:cubicBezTo>
                    <a:pt x="0" y="327"/>
                    <a:pt x="0" y="349"/>
                    <a:pt x="0" y="371"/>
                  </a:cubicBezTo>
                  <a:close/>
                  <a:moveTo>
                    <a:pt x="197" y="192"/>
                  </a:moveTo>
                  <a:cubicBezTo>
                    <a:pt x="211" y="210"/>
                    <a:pt x="228" y="223"/>
                    <a:pt x="245" y="223"/>
                  </a:cubicBezTo>
                  <a:cubicBezTo>
                    <a:pt x="262" y="223"/>
                    <a:pt x="280" y="210"/>
                    <a:pt x="293" y="192"/>
                  </a:cubicBezTo>
                  <a:cubicBezTo>
                    <a:pt x="307" y="173"/>
                    <a:pt x="317" y="148"/>
                    <a:pt x="317" y="124"/>
                  </a:cubicBezTo>
                  <a:cubicBezTo>
                    <a:pt x="312" y="105"/>
                    <a:pt x="312" y="105"/>
                    <a:pt x="312" y="105"/>
                  </a:cubicBezTo>
                  <a:cubicBezTo>
                    <a:pt x="310" y="98"/>
                    <a:pt x="310" y="91"/>
                    <a:pt x="310" y="85"/>
                  </a:cubicBezTo>
                  <a:cubicBezTo>
                    <a:pt x="310" y="77"/>
                    <a:pt x="310" y="70"/>
                    <a:pt x="305" y="64"/>
                  </a:cubicBezTo>
                  <a:cubicBezTo>
                    <a:pt x="298" y="54"/>
                    <a:pt x="287" y="57"/>
                    <a:pt x="274" y="61"/>
                  </a:cubicBezTo>
                  <a:cubicBezTo>
                    <a:pt x="265" y="64"/>
                    <a:pt x="256" y="66"/>
                    <a:pt x="245" y="66"/>
                  </a:cubicBezTo>
                  <a:cubicBezTo>
                    <a:pt x="235" y="66"/>
                    <a:pt x="225" y="64"/>
                    <a:pt x="216" y="61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03" y="57"/>
                    <a:pt x="192" y="54"/>
                    <a:pt x="185" y="64"/>
                  </a:cubicBezTo>
                  <a:cubicBezTo>
                    <a:pt x="181" y="70"/>
                    <a:pt x="180" y="77"/>
                    <a:pt x="180" y="85"/>
                  </a:cubicBezTo>
                  <a:cubicBezTo>
                    <a:pt x="180" y="91"/>
                    <a:pt x="180" y="98"/>
                    <a:pt x="178" y="105"/>
                  </a:cubicBezTo>
                  <a:cubicBezTo>
                    <a:pt x="174" y="124"/>
                    <a:pt x="174" y="124"/>
                    <a:pt x="174" y="124"/>
                  </a:cubicBezTo>
                  <a:cubicBezTo>
                    <a:pt x="174" y="148"/>
                    <a:pt x="183" y="173"/>
                    <a:pt x="197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 dirty="0">
                <a:solidFill>
                  <a:srgbClr val="14213F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2" name="Rectangle 58">
            <a:extLst>
              <a:ext uri="{FF2B5EF4-FFF2-40B4-BE49-F238E27FC236}">
                <a16:creationId xmlns:a16="http://schemas.microsoft.com/office/drawing/2014/main" id="{CBCCBA2D-8D92-44FD-B9B1-5AEE4C10A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1376" y="2111667"/>
            <a:ext cx="3293939" cy="97376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400" dirty="0">
              <a:solidFill>
                <a:srgbClr val="14213F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B2E3CAD-FC85-4292-A892-B7394F6CF771}"/>
              </a:ext>
            </a:extLst>
          </p:cNvPr>
          <p:cNvGrpSpPr/>
          <p:nvPr/>
        </p:nvGrpSpPr>
        <p:grpSpPr>
          <a:xfrm>
            <a:off x="7014031" y="2222034"/>
            <a:ext cx="1034693" cy="753027"/>
            <a:chOff x="5922650" y="2943356"/>
            <a:chExt cx="1034693" cy="753027"/>
          </a:xfrm>
        </p:grpSpPr>
        <p:sp>
          <p:nvSpPr>
            <p:cNvPr id="23" name="Rectangle 58">
              <a:extLst>
                <a:ext uri="{FF2B5EF4-FFF2-40B4-BE49-F238E27FC236}">
                  <a16:creationId xmlns:a16="http://schemas.microsoft.com/office/drawing/2014/main" id="{4227A81B-C8FB-45FA-B543-79EC85132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2650" y="2943356"/>
              <a:ext cx="1034693" cy="753027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 dirty="0">
                <a:solidFill>
                  <a:srgbClr val="14213F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grpSp>
          <p:nvGrpSpPr>
            <p:cNvPr id="24" name="Group 42">
              <a:extLst>
                <a:ext uri="{FF2B5EF4-FFF2-40B4-BE49-F238E27FC236}">
                  <a16:creationId xmlns:a16="http://schemas.microsoft.com/office/drawing/2014/main" id="{620DD1D9-DB29-4440-964A-71C9D4B110CC}"/>
                </a:ext>
              </a:extLst>
            </p:cNvPr>
            <p:cNvGrpSpPr/>
            <p:nvPr/>
          </p:nvGrpSpPr>
          <p:grpSpPr>
            <a:xfrm>
              <a:off x="6284793" y="3179611"/>
              <a:ext cx="350071" cy="281092"/>
              <a:chOff x="10575925" y="5006975"/>
              <a:chExt cx="490538" cy="393701"/>
            </a:xfrm>
            <a:solidFill>
              <a:schemeClr val="bg1"/>
            </a:solidFill>
          </p:grpSpPr>
          <p:sp>
            <p:nvSpPr>
              <p:cNvPr id="25" name="Freeform 43">
                <a:extLst>
                  <a:ext uri="{FF2B5EF4-FFF2-40B4-BE49-F238E27FC236}">
                    <a16:creationId xmlns:a16="http://schemas.microsoft.com/office/drawing/2014/main" id="{E78AD125-B416-4E74-8A71-AE8C5313BE65}"/>
                  </a:ext>
                </a:extLst>
              </p:cNvPr>
              <p:cNvSpPr/>
              <p:nvPr/>
            </p:nvSpPr>
            <p:spPr bwMode="auto">
              <a:xfrm>
                <a:off x="10579100" y="5186363"/>
                <a:ext cx="487363" cy="214313"/>
              </a:xfrm>
              <a:custGeom>
                <a:avLst/>
                <a:gdLst>
                  <a:gd name="T0" fmla="*/ 116 w 130"/>
                  <a:gd name="T1" fmla="*/ 18 h 57"/>
                  <a:gd name="T2" fmla="*/ 102 w 130"/>
                  <a:gd name="T3" fmla="*/ 25 h 57"/>
                  <a:gd name="T4" fmla="*/ 87 w 130"/>
                  <a:gd name="T5" fmla="*/ 33 h 57"/>
                  <a:gd name="T6" fmla="*/ 59 w 130"/>
                  <a:gd name="T7" fmla="*/ 29 h 57"/>
                  <a:gd name="T8" fmla="*/ 53 w 130"/>
                  <a:gd name="T9" fmla="*/ 22 h 57"/>
                  <a:gd name="T10" fmla="*/ 53 w 130"/>
                  <a:gd name="T11" fmla="*/ 19 h 57"/>
                  <a:gd name="T12" fmla="*/ 57 w 130"/>
                  <a:gd name="T13" fmla="*/ 18 h 57"/>
                  <a:gd name="T14" fmla="*/ 82 w 130"/>
                  <a:gd name="T15" fmla="*/ 22 h 57"/>
                  <a:gd name="T16" fmla="*/ 82 w 130"/>
                  <a:gd name="T17" fmla="*/ 22 h 57"/>
                  <a:gd name="T18" fmla="*/ 88 w 130"/>
                  <a:gd name="T19" fmla="*/ 21 h 57"/>
                  <a:gd name="T20" fmla="*/ 90 w 130"/>
                  <a:gd name="T21" fmla="*/ 19 h 57"/>
                  <a:gd name="T22" fmla="*/ 90 w 130"/>
                  <a:gd name="T23" fmla="*/ 17 h 57"/>
                  <a:gd name="T24" fmla="*/ 85 w 130"/>
                  <a:gd name="T25" fmla="*/ 10 h 57"/>
                  <a:gd name="T26" fmla="*/ 75 w 130"/>
                  <a:gd name="T27" fmla="*/ 8 h 57"/>
                  <a:gd name="T28" fmla="*/ 45 w 130"/>
                  <a:gd name="T29" fmla="*/ 2 h 57"/>
                  <a:gd name="T30" fmla="*/ 34 w 130"/>
                  <a:gd name="T31" fmla="*/ 4 h 57"/>
                  <a:gd name="T32" fmla="*/ 0 w 130"/>
                  <a:gd name="T33" fmla="*/ 22 h 57"/>
                  <a:gd name="T34" fmla="*/ 18 w 130"/>
                  <a:gd name="T35" fmla="*/ 57 h 57"/>
                  <a:gd name="T36" fmla="*/ 29 w 130"/>
                  <a:gd name="T37" fmla="*/ 51 h 57"/>
                  <a:gd name="T38" fmla="*/ 39 w 130"/>
                  <a:gd name="T39" fmla="*/ 50 h 57"/>
                  <a:gd name="T40" fmla="*/ 65 w 130"/>
                  <a:gd name="T41" fmla="*/ 54 h 57"/>
                  <a:gd name="T42" fmla="*/ 84 w 130"/>
                  <a:gd name="T43" fmla="*/ 54 h 57"/>
                  <a:gd name="T44" fmla="*/ 124 w 130"/>
                  <a:gd name="T45" fmla="*/ 33 h 57"/>
                  <a:gd name="T46" fmla="*/ 128 w 130"/>
                  <a:gd name="T47" fmla="*/ 21 h 57"/>
                  <a:gd name="T48" fmla="*/ 116 w 130"/>
                  <a:gd name="T49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0" h="57">
                    <a:moveTo>
                      <a:pt x="116" y="18"/>
                    </a:moveTo>
                    <a:cubicBezTo>
                      <a:pt x="102" y="25"/>
                      <a:pt x="102" y="25"/>
                      <a:pt x="102" y="25"/>
                    </a:cubicBezTo>
                    <a:cubicBezTo>
                      <a:pt x="87" y="33"/>
                      <a:pt x="87" y="33"/>
                      <a:pt x="87" y="33"/>
                    </a:cubicBezTo>
                    <a:cubicBezTo>
                      <a:pt x="87" y="33"/>
                      <a:pt x="66" y="31"/>
                      <a:pt x="59" y="29"/>
                    </a:cubicBezTo>
                    <a:cubicBezTo>
                      <a:pt x="57" y="28"/>
                      <a:pt x="54" y="26"/>
                      <a:pt x="53" y="22"/>
                    </a:cubicBezTo>
                    <a:cubicBezTo>
                      <a:pt x="53" y="21"/>
                      <a:pt x="53" y="22"/>
                      <a:pt x="53" y="19"/>
                    </a:cubicBezTo>
                    <a:cubicBezTo>
                      <a:pt x="53" y="16"/>
                      <a:pt x="57" y="18"/>
                      <a:pt x="57" y="18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4" y="23"/>
                      <a:pt x="86" y="22"/>
                      <a:pt x="88" y="21"/>
                    </a:cubicBezTo>
                    <a:cubicBezTo>
                      <a:pt x="89" y="20"/>
                      <a:pt x="89" y="20"/>
                      <a:pt x="90" y="19"/>
                    </a:cubicBezTo>
                    <a:cubicBezTo>
                      <a:pt x="90" y="18"/>
                      <a:pt x="90" y="18"/>
                      <a:pt x="90" y="17"/>
                    </a:cubicBezTo>
                    <a:cubicBezTo>
                      <a:pt x="91" y="14"/>
                      <a:pt x="89" y="10"/>
                      <a:pt x="85" y="10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39" y="0"/>
                      <a:pt x="34" y="4"/>
                      <a:pt x="34" y="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33" y="49"/>
                      <a:pt x="39" y="50"/>
                      <a:pt x="39" y="50"/>
                    </a:cubicBezTo>
                    <a:cubicBezTo>
                      <a:pt x="65" y="54"/>
                      <a:pt x="65" y="54"/>
                      <a:pt x="65" y="54"/>
                    </a:cubicBezTo>
                    <a:cubicBezTo>
                      <a:pt x="80" y="56"/>
                      <a:pt x="84" y="54"/>
                      <a:pt x="84" y="54"/>
                    </a:cubicBezTo>
                    <a:cubicBezTo>
                      <a:pt x="124" y="33"/>
                      <a:pt x="124" y="33"/>
                      <a:pt x="124" y="33"/>
                    </a:cubicBezTo>
                    <a:cubicBezTo>
                      <a:pt x="128" y="30"/>
                      <a:pt x="130" y="25"/>
                      <a:pt x="128" y="21"/>
                    </a:cubicBezTo>
                    <a:cubicBezTo>
                      <a:pt x="126" y="17"/>
                      <a:pt x="120" y="15"/>
                      <a:pt x="11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 dirty="0">
                  <a:solidFill>
                    <a:srgbClr val="14213F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" name="Freeform 44">
                <a:extLst>
                  <a:ext uri="{FF2B5EF4-FFF2-40B4-BE49-F238E27FC236}">
                    <a16:creationId xmlns:a16="http://schemas.microsoft.com/office/drawing/2014/main" id="{824FA238-5DBE-4DE9-97FD-403D96666792}"/>
                  </a:ext>
                </a:extLst>
              </p:cNvPr>
              <p:cNvSpPr/>
              <p:nvPr/>
            </p:nvSpPr>
            <p:spPr bwMode="auto">
              <a:xfrm>
                <a:off x="10575925" y="5006975"/>
                <a:ext cx="490538" cy="206375"/>
              </a:xfrm>
              <a:custGeom>
                <a:avLst/>
                <a:gdLst>
                  <a:gd name="T0" fmla="*/ 127 w 131"/>
                  <a:gd name="T1" fmla="*/ 42 h 55"/>
                  <a:gd name="T2" fmla="*/ 109 w 131"/>
                  <a:gd name="T3" fmla="*/ 29 h 55"/>
                  <a:gd name="T4" fmla="*/ 109 w 131"/>
                  <a:gd name="T5" fmla="*/ 10 h 55"/>
                  <a:gd name="T6" fmla="*/ 106 w 131"/>
                  <a:gd name="T7" fmla="*/ 7 h 55"/>
                  <a:gd name="T8" fmla="*/ 92 w 131"/>
                  <a:gd name="T9" fmla="*/ 7 h 55"/>
                  <a:gd name="T10" fmla="*/ 89 w 131"/>
                  <a:gd name="T11" fmla="*/ 10 h 55"/>
                  <a:gd name="T12" fmla="*/ 89 w 131"/>
                  <a:gd name="T13" fmla="*/ 15 h 55"/>
                  <a:gd name="T14" fmla="*/ 69 w 131"/>
                  <a:gd name="T15" fmla="*/ 1 h 55"/>
                  <a:gd name="T16" fmla="*/ 65 w 131"/>
                  <a:gd name="T17" fmla="*/ 0 h 55"/>
                  <a:gd name="T18" fmla="*/ 61 w 131"/>
                  <a:gd name="T19" fmla="*/ 1 h 55"/>
                  <a:gd name="T20" fmla="*/ 3 w 131"/>
                  <a:gd name="T21" fmla="*/ 42 h 55"/>
                  <a:gd name="T22" fmla="*/ 2 w 131"/>
                  <a:gd name="T23" fmla="*/ 51 h 55"/>
                  <a:gd name="T24" fmla="*/ 11 w 131"/>
                  <a:gd name="T25" fmla="*/ 53 h 55"/>
                  <a:gd name="T26" fmla="*/ 65 w 131"/>
                  <a:gd name="T27" fmla="*/ 14 h 55"/>
                  <a:gd name="T28" fmla="*/ 120 w 131"/>
                  <a:gd name="T29" fmla="*/ 53 h 55"/>
                  <a:gd name="T30" fmla="*/ 129 w 131"/>
                  <a:gd name="T31" fmla="*/ 51 h 55"/>
                  <a:gd name="T32" fmla="*/ 127 w 131"/>
                  <a:gd name="T33" fmla="*/ 4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1" h="55">
                    <a:moveTo>
                      <a:pt x="127" y="42"/>
                    </a:moveTo>
                    <a:cubicBezTo>
                      <a:pt x="109" y="29"/>
                      <a:pt x="109" y="29"/>
                      <a:pt x="109" y="29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9" y="8"/>
                      <a:pt x="107" y="7"/>
                      <a:pt x="106" y="7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91" y="7"/>
                      <a:pt x="89" y="8"/>
                      <a:pt x="89" y="10"/>
                    </a:cubicBezTo>
                    <a:cubicBezTo>
                      <a:pt x="89" y="15"/>
                      <a:pt x="89" y="15"/>
                      <a:pt x="89" y="15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8" y="0"/>
                      <a:pt x="67" y="0"/>
                      <a:pt x="65" y="0"/>
                    </a:cubicBezTo>
                    <a:cubicBezTo>
                      <a:pt x="64" y="0"/>
                      <a:pt x="63" y="0"/>
                      <a:pt x="61" y="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0" y="44"/>
                      <a:pt x="0" y="48"/>
                      <a:pt x="2" y="51"/>
                    </a:cubicBezTo>
                    <a:cubicBezTo>
                      <a:pt x="4" y="54"/>
                      <a:pt x="8" y="55"/>
                      <a:pt x="11" y="53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120" y="53"/>
                      <a:pt x="120" y="53"/>
                      <a:pt x="120" y="53"/>
                    </a:cubicBezTo>
                    <a:cubicBezTo>
                      <a:pt x="123" y="55"/>
                      <a:pt x="127" y="54"/>
                      <a:pt x="129" y="51"/>
                    </a:cubicBezTo>
                    <a:cubicBezTo>
                      <a:pt x="131" y="48"/>
                      <a:pt x="130" y="44"/>
                      <a:pt x="127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 dirty="0">
                  <a:solidFill>
                    <a:srgbClr val="14213F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3C1443E-B840-025A-8EF8-ED4F5442BFA0}"/>
              </a:ext>
            </a:extLst>
          </p:cNvPr>
          <p:cNvSpPr txBox="1"/>
          <p:nvPr/>
        </p:nvSpPr>
        <p:spPr>
          <a:xfrm>
            <a:off x="1535290" y="1890662"/>
            <a:ext cx="2244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accent4">
                    <a:lumMod val="50000"/>
                  </a:schemeClr>
                </a:solidFill>
                <a:latin typeface="#9Slide04 AdrianeSwash" panose="02000504060000090004" pitchFamily="2" charset="0"/>
              </a:rPr>
              <a:t>Nội dung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B2280F-1580-41B5-46E0-EA54C59FF4B5}"/>
              </a:ext>
            </a:extLst>
          </p:cNvPr>
          <p:cNvSpPr txBox="1"/>
          <p:nvPr/>
        </p:nvSpPr>
        <p:spPr>
          <a:xfrm>
            <a:off x="8048724" y="2358901"/>
            <a:ext cx="2651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accent4">
                    <a:lumMod val="50000"/>
                  </a:schemeClr>
                </a:solidFill>
                <a:latin typeface="#9Slide04 AdrianeSwash" panose="02000504060000090004" pitchFamily="2" charset="0"/>
              </a:rPr>
              <a:t>Nghệ thuật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52DCD-21D9-7718-480D-0281B428E4B3}"/>
              </a:ext>
            </a:extLst>
          </p:cNvPr>
          <p:cNvSpPr txBox="1"/>
          <p:nvPr/>
        </p:nvSpPr>
        <p:spPr>
          <a:xfrm>
            <a:off x="6898029" y="3332662"/>
            <a:ext cx="4366108" cy="3254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Đan xen ý nghĩ của nhân vật với lời kể, khắc họa rõ nét tính cách nhân vật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Ngôn ngữ mang màu sắc lịch sử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4A8C70-0F2E-D265-ED04-606471887405}"/>
              </a:ext>
            </a:extLst>
          </p:cNvPr>
          <p:cNvSpPr txBox="1"/>
          <p:nvPr/>
        </p:nvSpPr>
        <p:spPr>
          <a:xfrm>
            <a:off x="446237" y="2789392"/>
            <a:ext cx="5175818" cy="390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Ca ngợi tấm lòng yêu nước của người thiếu niên trẻ tuổi Trần Quốc Tuấn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Ca ngợi khí thế hào hùng của nhà Trần và cha ông ta thời kháng chiến chống quân Nguyên - Mông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124AA6-EDC6-5BF2-F657-2A73D270DA46}"/>
              </a:ext>
            </a:extLst>
          </p:cNvPr>
          <p:cNvSpPr txBox="1"/>
          <p:nvPr/>
        </p:nvSpPr>
        <p:spPr>
          <a:xfrm flipH="1">
            <a:off x="3210112" y="663743"/>
            <a:ext cx="8642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8C7B70">
                    <a:lumMod val="50000"/>
                  </a:srgbClr>
                </a:solidFill>
                <a:effectLst/>
                <a:uLnTx/>
                <a:uFillTx/>
                <a:latin typeface="#9Slide04 SFU Fenice" panose="00000400000000000000" pitchFamily="2" charset="0"/>
                <a:ea typeface="幼圆"/>
                <a:cs typeface="+mn-cs"/>
              </a:rPr>
              <a:t>III/ Tổng kết</a:t>
            </a:r>
          </a:p>
        </p:txBody>
      </p:sp>
    </p:spTree>
    <p:extLst>
      <p:ext uri="{BB962C8B-B14F-4D97-AF65-F5344CB8AC3E}">
        <p14:creationId xmlns:p14="http://schemas.microsoft.com/office/powerpoint/2010/main" val="303051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" grpId="0"/>
      <p:bldP spid="7" grpId="0"/>
      <p:bldP spid="9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EEFCB1A-3CD9-407F-8CDB-5A8886EC2BC3}"/>
              </a:ext>
            </a:extLst>
          </p:cNvPr>
          <p:cNvGrpSpPr/>
          <p:nvPr/>
        </p:nvGrpSpPr>
        <p:grpSpPr>
          <a:xfrm>
            <a:off x="2416175" y="-177800"/>
            <a:ext cx="7359651" cy="7035800"/>
            <a:chOff x="2571749" y="573184"/>
            <a:chExt cx="7359651" cy="6328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DA8E06B-966A-4A0B-BCE3-FB8344A41E07}"/>
                </a:ext>
              </a:extLst>
            </p:cNvPr>
            <p:cNvSpPr/>
            <p:nvPr/>
          </p:nvSpPr>
          <p:spPr>
            <a:xfrm>
              <a:off x="2571749" y="1069677"/>
              <a:ext cx="7359651" cy="5831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FFBB18F5-1685-4787-8661-065C693EF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71749" y="573184"/>
              <a:ext cx="7359651" cy="6328005"/>
            </a:xfrm>
            <a:prstGeom prst="rect">
              <a:avLst/>
            </a:prstGeom>
          </p:spPr>
        </p:pic>
      </p:grp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60F1E6E-CD8F-4ACF-93AF-E1E9C57DD7A0}"/>
              </a:ext>
            </a:extLst>
          </p:cNvPr>
          <p:cNvSpPr/>
          <p:nvPr/>
        </p:nvSpPr>
        <p:spPr>
          <a:xfrm>
            <a:off x="5243332" y="2060312"/>
            <a:ext cx="1689903" cy="1511568"/>
          </a:xfrm>
          <a:prstGeom prst="rect">
            <a:avLst/>
          </a:prstGeom>
          <a:solidFill>
            <a:srgbClr val="B18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8" name="Janice">
            <a:extLst>
              <a:ext uri="{FF2B5EF4-FFF2-40B4-BE49-F238E27FC236}">
                <a16:creationId xmlns:a16="http://schemas.microsoft.com/office/drawing/2014/main" id="{9388CB62-5837-48B9-82F2-574F7FD1C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V="1">
            <a:off x="2432028" y="547075"/>
            <a:ext cx="2598393" cy="2663659"/>
          </a:xfrm>
          <a:prstGeom prst="rect">
            <a:avLst/>
          </a:prstGeom>
        </p:spPr>
      </p:pic>
      <p:pic>
        <p:nvPicPr>
          <p:cNvPr id="50" name="Janice">
            <a:extLst>
              <a:ext uri="{FF2B5EF4-FFF2-40B4-BE49-F238E27FC236}">
                <a16:creationId xmlns:a16="http://schemas.microsoft.com/office/drawing/2014/main" id="{50EDA9C8-8C26-43E8-AA03-FA2CDE621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H="1">
            <a:off x="7171108" y="3610097"/>
            <a:ext cx="2598393" cy="26636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3D7502-3124-462A-9D2C-2C51AD5C3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773039" y="-3707146"/>
            <a:ext cx="645923" cy="7959187"/>
          </a:xfrm>
          <a:prstGeom prst="rect">
            <a:avLst/>
          </a:prstGeom>
        </p:spPr>
      </p:pic>
      <p:pic>
        <p:nvPicPr>
          <p:cNvPr id="38" name="PA_图片 37">
            <a:extLst>
              <a:ext uri="{FF2B5EF4-FFF2-40B4-BE49-F238E27FC236}">
                <a16:creationId xmlns:a16="http://schemas.microsoft.com/office/drawing/2014/main" id="{3C5AD3F5-7572-4CDB-8467-C637D99B6C8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 rot="5400000">
            <a:off x="5773039" y="-3120985"/>
            <a:ext cx="645923" cy="7959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76752-702E-D41C-4D36-6BD93329DDD3}"/>
              </a:ext>
            </a:extLst>
          </p:cNvPr>
          <p:cNvSpPr txBox="1"/>
          <p:nvPr/>
        </p:nvSpPr>
        <p:spPr>
          <a:xfrm>
            <a:off x="5346042" y="1044889"/>
            <a:ext cx="14061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B1865A"/>
                </a:solidFill>
                <a:effectLst/>
                <a:uLnTx/>
                <a:uFillTx/>
                <a:latin typeface="#9Slide06 SVNBlack Diamond" pitchFamily="2" charset="0"/>
                <a:ea typeface="幼圆"/>
                <a:cs typeface="+mn-cs"/>
              </a:rPr>
              <a:t>03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4A683-B8A3-40E2-92E5-F5475CF84D8D}"/>
              </a:ext>
            </a:extLst>
          </p:cNvPr>
          <p:cNvSpPr txBox="1"/>
          <p:nvPr/>
        </p:nvSpPr>
        <p:spPr>
          <a:xfrm>
            <a:off x="3156155" y="2906937"/>
            <a:ext cx="55158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B1865A"/>
                </a:solidFill>
                <a:effectLst/>
                <a:uLnTx/>
                <a:uFillTx/>
                <a:latin typeface="#9Slide06 SVNBlack Diamond" pitchFamily="2" charset="0"/>
                <a:ea typeface="幼圆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4104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0.833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EEFCB1A-3CD9-407F-8CDB-5A8886EC2BC3}"/>
              </a:ext>
            </a:extLst>
          </p:cNvPr>
          <p:cNvGrpSpPr/>
          <p:nvPr/>
        </p:nvGrpSpPr>
        <p:grpSpPr>
          <a:xfrm>
            <a:off x="2416175" y="-635000"/>
            <a:ext cx="7359651" cy="7493000"/>
            <a:chOff x="2571749" y="573184"/>
            <a:chExt cx="7359651" cy="6328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DA8E06B-966A-4A0B-BCE3-FB8344A41E07}"/>
                </a:ext>
              </a:extLst>
            </p:cNvPr>
            <p:cNvSpPr/>
            <p:nvPr/>
          </p:nvSpPr>
          <p:spPr>
            <a:xfrm>
              <a:off x="2571749" y="1069677"/>
              <a:ext cx="7359651" cy="5831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FFBB18F5-1685-4787-8661-065C693EF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71749" y="573184"/>
              <a:ext cx="7359651" cy="6328005"/>
            </a:xfrm>
            <a:prstGeom prst="rect">
              <a:avLst/>
            </a:prstGeom>
          </p:spPr>
        </p:pic>
      </p:grp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60F1E6E-CD8F-4ACF-93AF-E1E9C57DD7A0}"/>
              </a:ext>
            </a:extLst>
          </p:cNvPr>
          <p:cNvSpPr/>
          <p:nvPr/>
        </p:nvSpPr>
        <p:spPr>
          <a:xfrm>
            <a:off x="5243332" y="2060312"/>
            <a:ext cx="1689903" cy="1511568"/>
          </a:xfrm>
          <a:prstGeom prst="rect">
            <a:avLst/>
          </a:prstGeom>
          <a:solidFill>
            <a:srgbClr val="B18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8" name="Janice">
            <a:extLst>
              <a:ext uri="{FF2B5EF4-FFF2-40B4-BE49-F238E27FC236}">
                <a16:creationId xmlns:a16="http://schemas.microsoft.com/office/drawing/2014/main" id="{9388CB62-5837-48B9-82F2-574F7FD1C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V="1">
            <a:off x="2432028" y="547075"/>
            <a:ext cx="2598393" cy="2663659"/>
          </a:xfrm>
          <a:prstGeom prst="rect">
            <a:avLst/>
          </a:prstGeom>
        </p:spPr>
      </p:pic>
      <p:pic>
        <p:nvPicPr>
          <p:cNvPr id="50" name="Janice">
            <a:extLst>
              <a:ext uri="{FF2B5EF4-FFF2-40B4-BE49-F238E27FC236}">
                <a16:creationId xmlns:a16="http://schemas.microsoft.com/office/drawing/2014/main" id="{50EDA9C8-8C26-43E8-AA03-FA2CDE621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7171108" y="3610097"/>
            <a:ext cx="2598393" cy="2663659"/>
          </a:xfrm>
          <a:prstGeom prst="rect">
            <a:avLst/>
          </a:prstGeom>
        </p:spPr>
      </p:pic>
      <p:pic>
        <p:nvPicPr>
          <p:cNvPr id="38" name="PA_图片 37">
            <a:extLst>
              <a:ext uri="{FF2B5EF4-FFF2-40B4-BE49-F238E27FC236}">
                <a16:creationId xmlns:a16="http://schemas.microsoft.com/office/drawing/2014/main" id="{3C5AD3F5-7572-4CDB-8467-C637D99B6C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5400000">
            <a:off x="5773039" y="-3717885"/>
            <a:ext cx="645923" cy="7959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201893-E8BA-C452-4ED6-92791357CA10}"/>
              </a:ext>
            </a:extLst>
          </p:cNvPr>
          <p:cNvSpPr txBox="1"/>
          <p:nvPr/>
        </p:nvSpPr>
        <p:spPr>
          <a:xfrm>
            <a:off x="2890684" y="2412933"/>
            <a:ext cx="6096000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600" b="1" i="1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 sơ đồ tư duy về nhân vật Trần Quốc Toản (hành động, lời nói, tính cách)</a:t>
            </a:r>
            <a:endParaRPr lang="en-US" sz="2800" b="1" i="1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0.9210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49026-2045-7A2E-B880-FE69FF848F1D}"/>
              </a:ext>
            </a:extLst>
          </p:cNvPr>
          <p:cNvSpPr txBox="1"/>
          <p:nvPr/>
        </p:nvSpPr>
        <p:spPr>
          <a:xfrm>
            <a:off x="558800" y="2137710"/>
            <a:ext cx="11074400" cy="342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Thày cô liên hệ </a:t>
            </a:r>
            <a:r>
              <a:rPr lang="en-US" sz="2667" b="1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0969 325 896 </a:t>
            </a: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( có zalo ) </a:t>
            </a:r>
          </a:p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để có trọn bộ cả năm </a:t>
            </a:r>
            <a:r>
              <a:rPr lang="en-US" sz="2667" b="1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PowerPoint</a:t>
            </a: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 và </a:t>
            </a:r>
            <a:r>
              <a:rPr lang="en-US" sz="2667" b="1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Word</a:t>
            </a:r>
            <a:r>
              <a:rPr lang="en-US" sz="2667" i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 bộ giáo án này.</a:t>
            </a:r>
          </a:p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endParaRPr lang="vi-VN" sz="1400">
              <a:solidFill>
                <a:srgbClr val="FF0000"/>
              </a:solidFill>
              <a:latin typeface="VNI-Swiss-Condense"/>
              <a:ea typeface="VNI-Swiss-Condense"/>
              <a:cs typeface="VNI-Swiss-Condense"/>
            </a:endParaRPr>
          </a:p>
          <a:p>
            <a:pPr marL="11855" marR="175701" algn="ctr" defTabSz="609660" eaLnBrk="0">
              <a:lnSpc>
                <a:spcPct val="150000"/>
              </a:lnSpc>
            </a:pPr>
            <a:r>
              <a:rPr lang="en-US" sz="2667">
                <a:solidFill>
                  <a:srgbClr val="00000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Cung cấp giáo án tất cả các môn học cho 3 bộ sách giáo khoa mới </a:t>
            </a:r>
            <a:endParaRPr lang="vi-VN" sz="2667">
              <a:solidFill>
                <a:prstClr val="black"/>
              </a:solidFill>
              <a:latin typeface="VNI-Swiss-Condense"/>
              <a:ea typeface="VNI-Swiss-Condense"/>
              <a:cs typeface="VNI-Swiss-Condense"/>
            </a:endParaRPr>
          </a:p>
          <a:p>
            <a:pPr marL="11855" marR="175701" algn="ctr" defTabSz="609660" eaLnBrk="0">
              <a:lnSpc>
                <a:spcPct val="150000"/>
              </a:lnSpc>
            </a:pPr>
            <a:r>
              <a:rPr lang="en-US" sz="2667" b="1">
                <a:solidFill>
                  <a:srgbClr val="00B05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CÁNH DIỀU, </a:t>
            </a:r>
            <a:r>
              <a:rPr lang="en-US" sz="2667" b="1">
                <a:solidFill>
                  <a:srgbClr val="E36C0A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KẾT NỐI TRI THỨC</a:t>
            </a:r>
            <a:r>
              <a:rPr lang="en-US" sz="2667" b="1">
                <a:solidFill>
                  <a:srgbClr val="7030A0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, CHÂN TRỜI SÁNG TẠO</a:t>
            </a:r>
            <a:endParaRPr lang="vi-VN" sz="2667">
              <a:solidFill>
                <a:prstClr val="black"/>
              </a:solidFill>
              <a:latin typeface="VNI-Swiss-Condense"/>
              <a:ea typeface="VNI-Swiss-Condense"/>
              <a:cs typeface="VNI-Swiss-Condense"/>
            </a:endParaRPr>
          </a:p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2667" i="1">
                <a:solidFill>
                  <a:prstClr val="black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Thày cô xem và tải tài liệu tại website: </a:t>
            </a:r>
            <a:r>
              <a:rPr lang="en-US" sz="2667" b="1" i="1">
                <a:solidFill>
                  <a:prstClr val="black"/>
                </a:solidFill>
                <a:latin typeface="Times New Roman" panose="02020603050405020304" pitchFamily="18" charset="0"/>
                <a:ea typeface="VNI-Swiss-Condense"/>
                <a:cs typeface="VNI-Swiss-Condense"/>
              </a:rPr>
              <a:t>tailieugiaovien.edu.vn</a:t>
            </a:r>
            <a:endParaRPr lang="vi-VN" sz="2667">
              <a:solidFill>
                <a:prstClr val="black"/>
              </a:solidFill>
              <a:latin typeface="VNI-Swiss-Condense"/>
              <a:ea typeface="VNI-Swiss-Condense"/>
              <a:cs typeface="VNI-Swiss-Condense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087F4285-924E-2DD2-2217-979C98663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83" y="114970"/>
            <a:ext cx="1879600" cy="1883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AE16D2-B273-38A6-F10A-8789E4324120}"/>
              </a:ext>
            </a:extLst>
          </p:cNvPr>
          <p:cNvSpPr txBox="1"/>
          <p:nvPr/>
        </p:nvSpPr>
        <p:spPr>
          <a:xfrm>
            <a:off x="3187032" y="559628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60"/>
            <a:r>
              <a:rPr lang="en-US" sz="4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 HỌC LIỆU SỐ 4.0</a:t>
            </a:r>
            <a:endParaRPr lang="vi-VN" sz="4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16822-CC56-A46A-AC44-7895EE0DEB0C}"/>
              </a:ext>
            </a:extLst>
          </p:cNvPr>
          <p:cNvSpPr txBox="1"/>
          <p:nvPr/>
        </p:nvSpPr>
        <p:spPr>
          <a:xfrm>
            <a:off x="1479885" y="1068793"/>
            <a:ext cx="9442117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60">
              <a:lnSpc>
                <a:spcPct val="150000"/>
              </a:lnSpc>
              <a:tabLst>
                <a:tab pos="1981398" algn="ctr"/>
                <a:tab pos="3962796" algn="r"/>
              </a:tabLst>
            </a:pPr>
            <a:r>
              <a:rPr lang="en-US" sz="3200" u="sng">
                <a:solidFill>
                  <a:srgbClr val="0000FF"/>
                </a:solidFill>
                <a:latin typeface="Times New Roman" panose="02020603050405020304" pitchFamily="18" charset="0"/>
                <a:ea typeface="VNI-Swiss-Condense"/>
                <a:cs typeface="VNI-Swiss-Condens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https://tailieugiaovien.edu.vn</a:t>
            </a:r>
            <a:endParaRPr lang="vi-VN" sz="3200">
              <a:solidFill>
                <a:srgbClr val="0000FF"/>
              </a:solidFill>
              <a:latin typeface="VNI-Swiss-Condense"/>
              <a:ea typeface="VNI-Swiss-Condense"/>
              <a:cs typeface="VNI-Swiss-Condens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B64911-CDA9-1BE7-8BBC-812E4BCE1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950" y="5687516"/>
            <a:ext cx="8674100" cy="107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B08B9-A28A-11E4-CB8B-B14B8561A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00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6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EEFCB1A-3CD9-407F-8CDB-5A8886EC2BC3}"/>
              </a:ext>
            </a:extLst>
          </p:cNvPr>
          <p:cNvGrpSpPr/>
          <p:nvPr/>
        </p:nvGrpSpPr>
        <p:grpSpPr>
          <a:xfrm>
            <a:off x="2416175" y="-177800"/>
            <a:ext cx="7359651" cy="7035800"/>
            <a:chOff x="2571749" y="573184"/>
            <a:chExt cx="7359651" cy="6328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DA8E06B-966A-4A0B-BCE3-FB8344A41E07}"/>
                </a:ext>
              </a:extLst>
            </p:cNvPr>
            <p:cNvSpPr/>
            <p:nvPr/>
          </p:nvSpPr>
          <p:spPr>
            <a:xfrm>
              <a:off x="2571749" y="1069677"/>
              <a:ext cx="7359651" cy="5831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FFBB18F5-1685-4787-8661-065C693EF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71749" y="573184"/>
              <a:ext cx="7359651" cy="6328005"/>
            </a:xfrm>
            <a:prstGeom prst="rect">
              <a:avLst/>
            </a:prstGeom>
          </p:spPr>
        </p:pic>
      </p:grp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60F1E6E-CD8F-4ACF-93AF-E1E9C57DD7A0}"/>
              </a:ext>
            </a:extLst>
          </p:cNvPr>
          <p:cNvSpPr/>
          <p:nvPr/>
        </p:nvSpPr>
        <p:spPr>
          <a:xfrm>
            <a:off x="5243332" y="2060312"/>
            <a:ext cx="1689903" cy="1511568"/>
          </a:xfrm>
          <a:prstGeom prst="rect">
            <a:avLst/>
          </a:prstGeom>
          <a:solidFill>
            <a:srgbClr val="B18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8" name="Janice">
            <a:extLst>
              <a:ext uri="{FF2B5EF4-FFF2-40B4-BE49-F238E27FC236}">
                <a16:creationId xmlns:a16="http://schemas.microsoft.com/office/drawing/2014/main" id="{9388CB62-5837-48B9-82F2-574F7FD1C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V="1">
            <a:off x="2432028" y="547075"/>
            <a:ext cx="2598393" cy="2663659"/>
          </a:xfrm>
          <a:prstGeom prst="rect">
            <a:avLst/>
          </a:prstGeom>
        </p:spPr>
      </p:pic>
      <p:pic>
        <p:nvPicPr>
          <p:cNvPr id="50" name="Janice">
            <a:extLst>
              <a:ext uri="{FF2B5EF4-FFF2-40B4-BE49-F238E27FC236}">
                <a16:creationId xmlns:a16="http://schemas.microsoft.com/office/drawing/2014/main" id="{50EDA9C8-8C26-43E8-AA03-FA2CDE621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H="1">
            <a:off x="7171108" y="3610097"/>
            <a:ext cx="2598393" cy="26636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3D7502-3124-462A-9D2C-2C51AD5C3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773039" y="-3707146"/>
            <a:ext cx="645923" cy="7959187"/>
          </a:xfrm>
          <a:prstGeom prst="rect">
            <a:avLst/>
          </a:prstGeom>
        </p:spPr>
      </p:pic>
      <p:pic>
        <p:nvPicPr>
          <p:cNvPr id="38" name="PA_图片 37">
            <a:extLst>
              <a:ext uri="{FF2B5EF4-FFF2-40B4-BE49-F238E27FC236}">
                <a16:creationId xmlns:a16="http://schemas.microsoft.com/office/drawing/2014/main" id="{3C5AD3F5-7572-4CDB-8467-C637D99B6C8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 rot="5400000">
            <a:off x="5773039" y="-3120985"/>
            <a:ext cx="645923" cy="7959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76752-702E-D41C-4D36-6BD93329DDD3}"/>
              </a:ext>
            </a:extLst>
          </p:cNvPr>
          <p:cNvSpPr txBox="1"/>
          <p:nvPr/>
        </p:nvSpPr>
        <p:spPr>
          <a:xfrm>
            <a:off x="5346042" y="1044889"/>
            <a:ext cx="141577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B1865A"/>
                </a:solidFill>
                <a:effectLst/>
                <a:uLnTx/>
                <a:uFillTx/>
                <a:latin typeface="#9Slide06 SVNBlack Diamond" pitchFamily="2" charset="0"/>
                <a:ea typeface="幼圆"/>
                <a:cs typeface="+mn-cs"/>
              </a:rPr>
              <a:t>04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4A683-B8A3-40E2-92E5-F5475CF84D8D}"/>
              </a:ext>
            </a:extLst>
          </p:cNvPr>
          <p:cNvSpPr txBox="1"/>
          <p:nvPr/>
        </p:nvSpPr>
        <p:spPr>
          <a:xfrm>
            <a:off x="3156155" y="2906937"/>
            <a:ext cx="55158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B1865A"/>
                </a:solidFill>
                <a:effectLst/>
                <a:uLnTx/>
                <a:uFillTx/>
                <a:latin typeface="#9Slide06 SVNBlack Diamond" pitchFamily="2" charset="0"/>
                <a:ea typeface="幼圆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8310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0.833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EEFCB1A-3CD9-407F-8CDB-5A8886EC2BC3}"/>
              </a:ext>
            </a:extLst>
          </p:cNvPr>
          <p:cNvGrpSpPr/>
          <p:nvPr/>
        </p:nvGrpSpPr>
        <p:grpSpPr>
          <a:xfrm>
            <a:off x="2416175" y="-635000"/>
            <a:ext cx="7359651" cy="7493000"/>
            <a:chOff x="2571749" y="573184"/>
            <a:chExt cx="7359651" cy="6328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DA8E06B-966A-4A0B-BCE3-FB8344A41E07}"/>
                </a:ext>
              </a:extLst>
            </p:cNvPr>
            <p:cNvSpPr/>
            <p:nvPr/>
          </p:nvSpPr>
          <p:spPr>
            <a:xfrm>
              <a:off x="2571749" y="1069677"/>
              <a:ext cx="7359651" cy="5831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FFBB18F5-1685-4787-8661-065C693EF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71749" y="573184"/>
              <a:ext cx="7359651" cy="6328005"/>
            </a:xfrm>
            <a:prstGeom prst="rect">
              <a:avLst/>
            </a:prstGeom>
          </p:spPr>
        </p:pic>
      </p:grp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60F1E6E-CD8F-4ACF-93AF-E1E9C57DD7A0}"/>
              </a:ext>
            </a:extLst>
          </p:cNvPr>
          <p:cNvSpPr/>
          <p:nvPr/>
        </p:nvSpPr>
        <p:spPr>
          <a:xfrm>
            <a:off x="5243332" y="2060312"/>
            <a:ext cx="1689903" cy="1511568"/>
          </a:xfrm>
          <a:prstGeom prst="rect">
            <a:avLst/>
          </a:prstGeom>
          <a:solidFill>
            <a:srgbClr val="B18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8" name="Janice">
            <a:extLst>
              <a:ext uri="{FF2B5EF4-FFF2-40B4-BE49-F238E27FC236}">
                <a16:creationId xmlns:a16="http://schemas.microsoft.com/office/drawing/2014/main" id="{9388CB62-5837-48B9-82F2-574F7FD1C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V="1">
            <a:off x="2432028" y="547075"/>
            <a:ext cx="2598393" cy="2663659"/>
          </a:xfrm>
          <a:prstGeom prst="rect">
            <a:avLst/>
          </a:prstGeom>
        </p:spPr>
      </p:pic>
      <p:pic>
        <p:nvPicPr>
          <p:cNvPr id="50" name="Janice">
            <a:extLst>
              <a:ext uri="{FF2B5EF4-FFF2-40B4-BE49-F238E27FC236}">
                <a16:creationId xmlns:a16="http://schemas.microsoft.com/office/drawing/2014/main" id="{50EDA9C8-8C26-43E8-AA03-FA2CDE621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7171108" y="3610097"/>
            <a:ext cx="2598393" cy="2663659"/>
          </a:xfrm>
          <a:prstGeom prst="rect">
            <a:avLst/>
          </a:prstGeom>
        </p:spPr>
      </p:pic>
      <p:pic>
        <p:nvPicPr>
          <p:cNvPr id="38" name="PA_图片 37">
            <a:extLst>
              <a:ext uri="{FF2B5EF4-FFF2-40B4-BE49-F238E27FC236}">
                <a16:creationId xmlns:a16="http://schemas.microsoft.com/office/drawing/2014/main" id="{3C5AD3F5-7572-4CDB-8467-C637D99B6C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5400000">
            <a:off x="5773039" y="-3717885"/>
            <a:ext cx="645923" cy="7959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201893-E8BA-C452-4ED6-92791357CA10}"/>
              </a:ext>
            </a:extLst>
          </p:cNvPr>
          <p:cNvSpPr txBox="1"/>
          <p:nvPr/>
        </p:nvSpPr>
        <p:spPr>
          <a:xfrm>
            <a:off x="2821858" y="2739078"/>
            <a:ext cx="6096000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800" b="1" i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800" b="1" i="1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iết đoạn văn ngắn khoảng 5 -7 câu bày tỏ suy nghĩ của em về nhân vật Trần Quốc Toản</a:t>
            </a:r>
          </a:p>
        </p:txBody>
      </p:sp>
    </p:spTree>
    <p:extLst>
      <p:ext uri="{BB962C8B-B14F-4D97-AF65-F5344CB8AC3E}">
        <p14:creationId xmlns:p14="http://schemas.microsoft.com/office/powerpoint/2010/main" val="202392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0.9210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ackground pattern&#10;&#10;Description automatically generated">
            <a:extLst>
              <a:ext uri="{FF2B5EF4-FFF2-40B4-BE49-F238E27FC236}">
                <a16:creationId xmlns:a16="http://schemas.microsoft.com/office/drawing/2014/main" id="{2FB94207-6D6F-082D-41F6-DA45F0FDF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4426"/>
          </a:xfr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5575389-6642-5516-8209-F6AD947F00ED}"/>
              </a:ext>
            </a:extLst>
          </p:cNvPr>
          <p:cNvGrpSpPr/>
          <p:nvPr/>
        </p:nvGrpSpPr>
        <p:grpSpPr>
          <a:xfrm>
            <a:off x="1420760" y="500550"/>
            <a:ext cx="9088599" cy="762448"/>
            <a:chOff x="1420760" y="500550"/>
            <a:chExt cx="9088599" cy="76244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58A4ED-C1F2-DC53-41E5-4FF1A0C19EDE}"/>
                </a:ext>
              </a:extLst>
            </p:cNvPr>
            <p:cNvSpPr/>
            <p:nvPr/>
          </p:nvSpPr>
          <p:spPr>
            <a:xfrm>
              <a:off x="9826943" y="50055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F53338-118E-58C6-C378-C486404C410A}"/>
                </a:ext>
              </a:extLst>
            </p:cNvPr>
            <p:cNvSpPr/>
            <p:nvPr/>
          </p:nvSpPr>
          <p:spPr>
            <a:xfrm>
              <a:off x="1420760" y="50055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E58734-AC17-1E61-6875-F9E358B4CD8E}"/>
                </a:ext>
              </a:extLst>
            </p:cNvPr>
            <p:cNvSpPr/>
            <p:nvPr/>
          </p:nvSpPr>
          <p:spPr>
            <a:xfrm>
              <a:off x="2274937" y="50055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FFDDD8-BD1C-4484-F602-C48203A6F4D6}"/>
                </a:ext>
              </a:extLst>
            </p:cNvPr>
            <p:cNvSpPr/>
            <p:nvPr/>
          </p:nvSpPr>
          <p:spPr>
            <a:xfrm>
              <a:off x="3107459" y="50501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20244B4-F842-9E63-CEF1-74B00E4498B3}"/>
                </a:ext>
              </a:extLst>
            </p:cNvPr>
            <p:cNvSpPr/>
            <p:nvPr/>
          </p:nvSpPr>
          <p:spPr>
            <a:xfrm>
              <a:off x="3956108" y="50055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748E57-F643-E13A-4962-E11CEA43B193}"/>
                </a:ext>
              </a:extLst>
            </p:cNvPr>
            <p:cNvSpPr/>
            <p:nvPr/>
          </p:nvSpPr>
          <p:spPr>
            <a:xfrm>
              <a:off x="4812360" y="50055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FD0934-5920-3DAC-CD6D-4298A3D0B5EC}"/>
                </a:ext>
              </a:extLst>
            </p:cNvPr>
            <p:cNvSpPr/>
            <p:nvPr/>
          </p:nvSpPr>
          <p:spPr>
            <a:xfrm>
              <a:off x="5649559" y="50055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2B0EE50-D6F5-91AC-F458-A80066E5FBB5}"/>
                </a:ext>
              </a:extLst>
            </p:cNvPr>
            <p:cNvSpPr/>
            <p:nvPr/>
          </p:nvSpPr>
          <p:spPr>
            <a:xfrm>
              <a:off x="6483841" y="50055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585C1E-BCA3-CB55-103B-43372C640593}"/>
                </a:ext>
              </a:extLst>
            </p:cNvPr>
            <p:cNvSpPr/>
            <p:nvPr/>
          </p:nvSpPr>
          <p:spPr>
            <a:xfrm>
              <a:off x="7318123" y="50055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1D1188-22BA-8C1E-917D-56ADEFE99926}"/>
                </a:ext>
              </a:extLst>
            </p:cNvPr>
            <p:cNvSpPr/>
            <p:nvPr/>
          </p:nvSpPr>
          <p:spPr>
            <a:xfrm>
              <a:off x="8152405" y="50055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BDF96D-0373-2C72-7B9F-095B89FCE082}"/>
                </a:ext>
              </a:extLst>
            </p:cNvPr>
            <p:cNvSpPr/>
            <p:nvPr/>
          </p:nvSpPr>
          <p:spPr>
            <a:xfrm>
              <a:off x="8986687" y="50055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EB071B6-0A22-7706-DE8C-86CF20E5BF09}"/>
              </a:ext>
            </a:extLst>
          </p:cNvPr>
          <p:cNvGrpSpPr/>
          <p:nvPr/>
        </p:nvGrpSpPr>
        <p:grpSpPr>
          <a:xfrm>
            <a:off x="3967855" y="2146976"/>
            <a:ext cx="5745497" cy="762448"/>
            <a:chOff x="1419299" y="1351040"/>
            <a:chExt cx="5745497" cy="76244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24F66A8-5AAF-6F1A-AC6B-4E6113290EAC}"/>
                </a:ext>
              </a:extLst>
            </p:cNvPr>
            <p:cNvSpPr/>
            <p:nvPr/>
          </p:nvSpPr>
          <p:spPr>
            <a:xfrm>
              <a:off x="1419299" y="135104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F2DB2F7-7AC5-C2C1-ACD8-62FB89C18EE1}"/>
                </a:ext>
              </a:extLst>
            </p:cNvPr>
            <p:cNvSpPr/>
            <p:nvPr/>
          </p:nvSpPr>
          <p:spPr>
            <a:xfrm>
              <a:off x="2273476" y="135104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40FF979-BE17-274D-CDAE-79FC5E6E45C2}"/>
                </a:ext>
              </a:extLst>
            </p:cNvPr>
            <p:cNvSpPr/>
            <p:nvPr/>
          </p:nvSpPr>
          <p:spPr>
            <a:xfrm>
              <a:off x="3105998" y="135550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4D62D67-D73D-BD77-3220-D3A28209EE80}"/>
                </a:ext>
              </a:extLst>
            </p:cNvPr>
            <p:cNvSpPr/>
            <p:nvPr/>
          </p:nvSpPr>
          <p:spPr>
            <a:xfrm>
              <a:off x="3954647" y="135104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BC24D91-7E01-6F60-9FBB-39186DDB29EB}"/>
                </a:ext>
              </a:extLst>
            </p:cNvPr>
            <p:cNvSpPr/>
            <p:nvPr/>
          </p:nvSpPr>
          <p:spPr>
            <a:xfrm>
              <a:off x="4810899" y="135104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3FF3E-96B1-5DD0-34B3-D4B7167C87AF}"/>
                </a:ext>
              </a:extLst>
            </p:cNvPr>
            <p:cNvSpPr/>
            <p:nvPr/>
          </p:nvSpPr>
          <p:spPr>
            <a:xfrm>
              <a:off x="5648098" y="135104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176E87B-270E-0AC7-FED6-FEB691A0F58F}"/>
                </a:ext>
              </a:extLst>
            </p:cNvPr>
            <p:cNvSpPr/>
            <p:nvPr/>
          </p:nvSpPr>
          <p:spPr>
            <a:xfrm>
              <a:off x="6482380" y="135104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75B5C3E-5049-B929-6FD6-F0FF0D3338EF}"/>
              </a:ext>
            </a:extLst>
          </p:cNvPr>
          <p:cNvGrpSpPr/>
          <p:nvPr/>
        </p:nvGrpSpPr>
        <p:grpSpPr>
          <a:xfrm>
            <a:off x="2286140" y="3914041"/>
            <a:ext cx="5727362" cy="762448"/>
            <a:chOff x="3960175" y="3902510"/>
            <a:chExt cx="5727362" cy="76244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6855BBA-A85D-B9A6-23D1-90EA3D3A5011}"/>
                </a:ext>
              </a:extLst>
            </p:cNvPr>
            <p:cNvSpPr/>
            <p:nvPr/>
          </p:nvSpPr>
          <p:spPr>
            <a:xfrm>
              <a:off x="3960175" y="390697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E130B64-1419-ADA5-DD48-4DD19D6B464D}"/>
                </a:ext>
              </a:extLst>
            </p:cNvPr>
            <p:cNvSpPr/>
            <p:nvPr/>
          </p:nvSpPr>
          <p:spPr>
            <a:xfrm>
              <a:off x="4808824" y="390251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581F7C2-9F78-21CC-3858-B5302F188330}"/>
                </a:ext>
              </a:extLst>
            </p:cNvPr>
            <p:cNvSpPr/>
            <p:nvPr/>
          </p:nvSpPr>
          <p:spPr>
            <a:xfrm>
              <a:off x="5665076" y="390251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00A6AA0-8FCE-2593-1604-92BA506ADE7E}"/>
                </a:ext>
              </a:extLst>
            </p:cNvPr>
            <p:cNvSpPr/>
            <p:nvPr/>
          </p:nvSpPr>
          <p:spPr>
            <a:xfrm>
              <a:off x="6502275" y="390251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347ADF4-7A9A-6556-F312-FC28C9B6650B}"/>
                </a:ext>
              </a:extLst>
            </p:cNvPr>
            <p:cNvSpPr/>
            <p:nvPr/>
          </p:nvSpPr>
          <p:spPr>
            <a:xfrm>
              <a:off x="7336557" y="390251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AB5A820-7462-62EA-05BF-8F4426BFA32D}"/>
                </a:ext>
              </a:extLst>
            </p:cNvPr>
            <p:cNvSpPr/>
            <p:nvPr/>
          </p:nvSpPr>
          <p:spPr>
            <a:xfrm>
              <a:off x="8170839" y="390251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4006F52-A2BA-AAD7-024E-5E7319039648}"/>
                </a:ext>
              </a:extLst>
            </p:cNvPr>
            <p:cNvSpPr/>
            <p:nvPr/>
          </p:nvSpPr>
          <p:spPr>
            <a:xfrm>
              <a:off x="9005121" y="390251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D6FA2FE-7336-C78A-0DFA-672DA6F3B427}"/>
              </a:ext>
            </a:extLst>
          </p:cNvPr>
          <p:cNvGrpSpPr/>
          <p:nvPr/>
        </p:nvGrpSpPr>
        <p:grpSpPr>
          <a:xfrm>
            <a:off x="3962045" y="4719869"/>
            <a:ext cx="5745497" cy="762448"/>
            <a:chOff x="2273476" y="4757468"/>
            <a:chExt cx="5745497" cy="762448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37F9C84-46AE-7779-8C69-2A78A553B309}"/>
                </a:ext>
              </a:extLst>
            </p:cNvPr>
            <p:cNvSpPr/>
            <p:nvPr/>
          </p:nvSpPr>
          <p:spPr>
            <a:xfrm>
              <a:off x="2273476" y="475746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02E3843-C536-0CDC-543A-B876717E5038}"/>
                </a:ext>
              </a:extLst>
            </p:cNvPr>
            <p:cNvSpPr/>
            <p:nvPr/>
          </p:nvSpPr>
          <p:spPr>
            <a:xfrm>
              <a:off x="3127653" y="475746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1CC6D6A-88E7-9546-4DA0-AAAD9E472819}"/>
                </a:ext>
              </a:extLst>
            </p:cNvPr>
            <p:cNvSpPr/>
            <p:nvPr/>
          </p:nvSpPr>
          <p:spPr>
            <a:xfrm>
              <a:off x="3960175" y="4761936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C83CC8C-9844-891C-1F4F-851A10BCB856}"/>
                </a:ext>
              </a:extLst>
            </p:cNvPr>
            <p:cNvSpPr/>
            <p:nvPr/>
          </p:nvSpPr>
          <p:spPr>
            <a:xfrm>
              <a:off x="4808824" y="475746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BF6C095-9437-FD89-491D-593175C8D6BB}"/>
                </a:ext>
              </a:extLst>
            </p:cNvPr>
            <p:cNvSpPr/>
            <p:nvPr/>
          </p:nvSpPr>
          <p:spPr>
            <a:xfrm>
              <a:off x="5665076" y="475746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C10DC3A-EFAD-A5AB-C235-A9F91E920AEB}"/>
                </a:ext>
              </a:extLst>
            </p:cNvPr>
            <p:cNvSpPr/>
            <p:nvPr/>
          </p:nvSpPr>
          <p:spPr>
            <a:xfrm>
              <a:off x="6502275" y="475746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BCC069D-53D4-BBAE-5BE2-7B83A11B36ED}"/>
                </a:ext>
              </a:extLst>
            </p:cNvPr>
            <p:cNvSpPr/>
            <p:nvPr/>
          </p:nvSpPr>
          <p:spPr>
            <a:xfrm>
              <a:off x="7336557" y="475746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00FEAD9-762B-7B8A-64D3-62BCD32141BB}"/>
              </a:ext>
            </a:extLst>
          </p:cNvPr>
          <p:cNvGrpSpPr/>
          <p:nvPr/>
        </p:nvGrpSpPr>
        <p:grpSpPr>
          <a:xfrm>
            <a:off x="2282750" y="5599424"/>
            <a:ext cx="9088599" cy="762448"/>
            <a:chOff x="1420760" y="5599022"/>
            <a:chExt cx="9088599" cy="762448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BCC8486-DE14-57D6-5B20-E82A37A7C517}"/>
                </a:ext>
              </a:extLst>
            </p:cNvPr>
            <p:cNvSpPr/>
            <p:nvPr/>
          </p:nvSpPr>
          <p:spPr>
            <a:xfrm>
              <a:off x="9826943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DEBB2CA-DA2F-7C95-CF7E-67521B058D11}"/>
                </a:ext>
              </a:extLst>
            </p:cNvPr>
            <p:cNvSpPr/>
            <p:nvPr/>
          </p:nvSpPr>
          <p:spPr>
            <a:xfrm>
              <a:off x="1420760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EBB7D87-BE5A-8AEA-A589-273A7E3BC184}"/>
                </a:ext>
              </a:extLst>
            </p:cNvPr>
            <p:cNvSpPr/>
            <p:nvPr/>
          </p:nvSpPr>
          <p:spPr>
            <a:xfrm>
              <a:off x="2274937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4D28170-81F6-69F1-2E55-D66884428841}"/>
                </a:ext>
              </a:extLst>
            </p:cNvPr>
            <p:cNvSpPr/>
            <p:nvPr/>
          </p:nvSpPr>
          <p:spPr>
            <a:xfrm>
              <a:off x="3107459" y="560349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61825AE-002E-B7E1-9791-4661B125821D}"/>
                </a:ext>
              </a:extLst>
            </p:cNvPr>
            <p:cNvSpPr/>
            <p:nvPr/>
          </p:nvSpPr>
          <p:spPr>
            <a:xfrm>
              <a:off x="3956108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1DED220-6A86-60C8-7904-47EA15C63874}"/>
                </a:ext>
              </a:extLst>
            </p:cNvPr>
            <p:cNvSpPr/>
            <p:nvPr/>
          </p:nvSpPr>
          <p:spPr>
            <a:xfrm>
              <a:off x="4812360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19409BC-B7ED-6443-C761-D779524D3B28}"/>
                </a:ext>
              </a:extLst>
            </p:cNvPr>
            <p:cNvSpPr/>
            <p:nvPr/>
          </p:nvSpPr>
          <p:spPr>
            <a:xfrm>
              <a:off x="5649559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C9262E0-3ED9-3F68-1505-7141AF565EE3}"/>
                </a:ext>
              </a:extLst>
            </p:cNvPr>
            <p:cNvSpPr/>
            <p:nvPr/>
          </p:nvSpPr>
          <p:spPr>
            <a:xfrm>
              <a:off x="6483841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6B12818-F168-EDF1-DCCA-C8A1C71907AB}"/>
                </a:ext>
              </a:extLst>
            </p:cNvPr>
            <p:cNvSpPr/>
            <p:nvPr/>
          </p:nvSpPr>
          <p:spPr>
            <a:xfrm>
              <a:off x="7318123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F61C712-7DA2-20F6-FE2B-C337063E2DB0}"/>
                </a:ext>
              </a:extLst>
            </p:cNvPr>
            <p:cNvSpPr/>
            <p:nvPr/>
          </p:nvSpPr>
          <p:spPr>
            <a:xfrm>
              <a:off x="8152405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73B7FDE-DCCF-9B2F-1748-EA08DBE93E34}"/>
                </a:ext>
              </a:extLst>
            </p:cNvPr>
            <p:cNvSpPr/>
            <p:nvPr/>
          </p:nvSpPr>
          <p:spPr>
            <a:xfrm>
              <a:off x="9025748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0224EA66-3777-F7CE-2AFE-2BB4DB6D2E5C}"/>
              </a:ext>
            </a:extLst>
          </p:cNvPr>
          <p:cNvSpPr/>
          <p:nvPr/>
        </p:nvSpPr>
        <p:spPr>
          <a:xfrm>
            <a:off x="154013" y="500550"/>
            <a:ext cx="789884" cy="75798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D419CED2-21B0-9981-C202-2B4B2230E602}"/>
              </a:ext>
            </a:extLst>
          </p:cNvPr>
          <p:cNvSpPr/>
          <p:nvPr/>
        </p:nvSpPr>
        <p:spPr>
          <a:xfrm>
            <a:off x="154013" y="1351040"/>
            <a:ext cx="789884" cy="75798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534DC9C-C663-3934-296A-25FB046A4B15}"/>
              </a:ext>
            </a:extLst>
          </p:cNvPr>
          <p:cNvSpPr/>
          <p:nvPr/>
        </p:nvSpPr>
        <p:spPr>
          <a:xfrm>
            <a:off x="154013" y="2256721"/>
            <a:ext cx="789884" cy="75798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7 SVNDessert Menu Scrip" panose="00000500000000000000" pitchFamily="2" charset="0"/>
              </a:rPr>
              <a:t>3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26A6A2EC-DFF3-4EFC-1CAB-D5732FC38454}"/>
              </a:ext>
            </a:extLst>
          </p:cNvPr>
          <p:cNvSpPr/>
          <p:nvPr/>
        </p:nvSpPr>
        <p:spPr>
          <a:xfrm>
            <a:off x="154013" y="3043974"/>
            <a:ext cx="789884" cy="75798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7 SVNDessert Menu Scrip" panose="00000500000000000000" pitchFamily="2" charset="0"/>
              </a:rPr>
              <a:t>4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88AD59E3-33D1-8C8C-89FE-3716AD5CB7C1}"/>
              </a:ext>
            </a:extLst>
          </p:cNvPr>
          <p:cNvSpPr/>
          <p:nvPr/>
        </p:nvSpPr>
        <p:spPr>
          <a:xfrm>
            <a:off x="154013" y="3876081"/>
            <a:ext cx="789884" cy="75798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7 SVNDessert Menu Scrip" panose="00000500000000000000" pitchFamily="2" charset="0"/>
              </a:rPr>
              <a:t>5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B43C090-E506-076A-DBD7-A52D8771724F}"/>
              </a:ext>
            </a:extLst>
          </p:cNvPr>
          <p:cNvSpPr/>
          <p:nvPr/>
        </p:nvSpPr>
        <p:spPr>
          <a:xfrm>
            <a:off x="154013" y="4703526"/>
            <a:ext cx="789884" cy="75798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7 SVNDessert Menu Scrip" panose="00000500000000000000" pitchFamily="2" charset="0"/>
              </a:rPr>
              <a:t>6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00EF2B7-5850-3DA0-7679-DDEE4FA5F41C}"/>
              </a:ext>
            </a:extLst>
          </p:cNvPr>
          <p:cNvSpPr/>
          <p:nvPr/>
        </p:nvSpPr>
        <p:spPr>
          <a:xfrm>
            <a:off x="170887" y="5554476"/>
            <a:ext cx="789884" cy="75798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7 SVNDessert Menu Scrip" panose="00000500000000000000" pitchFamily="2" charset="0"/>
              </a:rPr>
              <a:t>7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F251B15-2E77-A51E-AAFB-A51C7F40E8E7}"/>
              </a:ext>
            </a:extLst>
          </p:cNvPr>
          <p:cNvGrpSpPr/>
          <p:nvPr/>
        </p:nvGrpSpPr>
        <p:grpSpPr>
          <a:xfrm>
            <a:off x="1419299" y="513954"/>
            <a:ext cx="9088599" cy="762448"/>
            <a:chOff x="736883" y="-437982"/>
            <a:chExt cx="9088599" cy="76244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46BC00EC-7638-701B-9C46-D3D29AA7E0AA}"/>
                </a:ext>
              </a:extLst>
            </p:cNvPr>
            <p:cNvSpPr/>
            <p:nvPr/>
          </p:nvSpPr>
          <p:spPr>
            <a:xfrm>
              <a:off x="9143066" y="-43798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O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8C88C1C-2A90-54C8-EC46-5BA3DADA389C}"/>
                </a:ext>
              </a:extLst>
            </p:cNvPr>
            <p:cNvSpPr/>
            <p:nvPr/>
          </p:nvSpPr>
          <p:spPr>
            <a:xfrm>
              <a:off x="736883" y="-43798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T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ED10489C-4A7E-EE00-80C4-750621B6CB47}"/>
                </a:ext>
              </a:extLst>
            </p:cNvPr>
            <p:cNvSpPr/>
            <p:nvPr/>
          </p:nvSpPr>
          <p:spPr>
            <a:xfrm>
              <a:off x="1591060" y="-43798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E0132FDB-4CB0-8238-CAB6-E622EDEF9393}"/>
                </a:ext>
              </a:extLst>
            </p:cNvPr>
            <p:cNvSpPr/>
            <p:nvPr/>
          </p:nvSpPr>
          <p:spPr>
            <a:xfrm>
              <a:off x="2423582" y="-433514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Ầ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FB97C91-7525-C8BB-D3A7-FBE0F46A4296}"/>
                </a:ext>
              </a:extLst>
            </p:cNvPr>
            <p:cNvSpPr/>
            <p:nvPr/>
          </p:nvSpPr>
          <p:spPr>
            <a:xfrm>
              <a:off x="3272231" y="-43798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2DED2B89-DA33-B241-61C9-04532F1A4B5A}"/>
                </a:ext>
              </a:extLst>
            </p:cNvPr>
            <p:cNvSpPr/>
            <p:nvPr/>
          </p:nvSpPr>
          <p:spPr>
            <a:xfrm>
              <a:off x="4128483" y="-437982"/>
              <a:ext cx="682416" cy="75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H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F454965-5E79-DD4F-ABF9-E05180D66F0B}"/>
                </a:ext>
              </a:extLst>
            </p:cNvPr>
            <p:cNvSpPr/>
            <p:nvPr/>
          </p:nvSpPr>
          <p:spPr>
            <a:xfrm>
              <a:off x="4965682" y="-43798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Ư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4D2647B0-30FB-B87F-6EF9-BB94C933500B}"/>
                </a:ext>
              </a:extLst>
            </p:cNvPr>
            <p:cNvSpPr/>
            <p:nvPr/>
          </p:nvSpPr>
          <p:spPr>
            <a:xfrm>
              <a:off x="5799964" y="-43798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3F6A226-5EB9-3BE1-172E-187C919367CE}"/>
                </a:ext>
              </a:extLst>
            </p:cNvPr>
            <p:cNvSpPr/>
            <p:nvPr/>
          </p:nvSpPr>
          <p:spPr>
            <a:xfrm>
              <a:off x="6634246" y="-43798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G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9119936-2757-9A7D-4FA0-3294D1E596A1}"/>
                </a:ext>
              </a:extLst>
            </p:cNvPr>
            <p:cNvSpPr/>
            <p:nvPr/>
          </p:nvSpPr>
          <p:spPr>
            <a:xfrm>
              <a:off x="7468528" y="-43798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Đ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4C1418A-F487-F25D-8282-4AD582E10126}"/>
                </a:ext>
              </a:extLst>
            </p:cNvPr>
            <p:cNvSpPr/>
            <p:nvPr/>
          </p:nvSpPr>
          <p:spPr>
            <a:xfrm>
              <a:off x="8302810" y="-43798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Ạ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0CFED08-CE54-11A4-1735-D05DCA13398F}"/>
              </a:ext>
            </a:extLst>
          </p:cNvPr>
          <p:cNvGrpSpPr/>
          <p:nvPr/>
        </p:nvGrpSpPr>
        <p:grpSpPr>
          <a:xfrm>
            <a:off x="3984159" y="2176016"/>
            <a:ext cx="5745497" cy="762448"/>
            <a:chOff x="1419299" y="1351040"/>
            <a:chExt cx="5745497" cy="762448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F718D98-5A85-0A00-F54B-9D8746850111}"/>
                </a:ext>
              </a:extLst>
            </p:cNvPr>
            <p:cNvSpPr/>
            <p:nvPr/>
          </p:nvSpPr>
          <p:spPr>
            <a:xfrm>
              <a:off x="1419299" y="135104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H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A29A0B39-457A-F084-B990-12C440C2376B}"/>
                </a:ext>
              </a:extLst>
            </p:cNvPr>
            <p:cNvSpPr/>
            <p:nvPr/>
          </p:nvSpPr>
          <p:spPr>
            <a:xfrm>
              <a:off x="2273476" y="1351040"/>
              <a:ext cx="682416" cy="75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À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C1C0BBE-6B7D-3242-0F14-9F64962821AD}"/>
                </a:ext>
              </a:extLst>
            </p:cNvPr>
            <p:cNvSpPr/>
            <p:nvPr/>
          </p:nvSpPr>
          <p:spPr>
            <a:xfrm>
              <a:off x="3105998" y="135550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M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D3D81E6-DE1C-5FFA-8E5A-A969181849EF}"/>
                </a:ext>
              </a:extLst>
            </p:cNvPr>
            <p:cNvSpPr/>
            <p:nvPr/>
          </p:nvSpPr>
          <p:spPr>
            <a:xfrm>
              <a:off x="3954647" y="135104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E862567D-59E5-92CD-E551-C42029230A5B}"/>
                </a:ext>
              </a:extLst>
            </p:cNvPr>
            <p:cNvSpPr/>
            <p:nvPr/>
          </p:nvSpPr>
          <p:spPr>
            <a:xfrm>
              <a:off x="4810899" y="135104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G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DBDDBFFE-1167-0BF3-2418-C4F0E9449033}"/>
                </a:ext>
              </a:extLst>
            </p:cNvPr>
            <p:cNvSpPr/>
            <p:nvPr/>
          </p:nvSpPr>
          <p:spPr>
            <a:xfrm>
              <a:off x="5648098" y="135104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H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585F0BB-8A9C-1856-8B1F-1CC07F39DDF9}"/>
                </a:ext>
              </a:extLst>
            </p:cNvPr>
            <p:cNvSpPr/>
            <p:nvPr/>
          </p:nvSpPr>
          <p:spPr>
            <a:xfrm>
              <a:off x="6482380" y="135104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I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8A6717D-2B13-84A1-A921-014DFE852F2B}"/>
              </a:ext>
            </a:extLst>
          </p:cNvPr>
          <p:cNvGrpSpPr/>
          <p:nvPr/>
        </p:nvGrpSpPr>
        <p:grpSpPr>
          <a:xfrm>
            <a:off x="3126003" y="1326863"/>
            <a:ext cx="7393004" cy="764682"/>
            <a:chOff x="3107459" y="2201530"/>
            <a:chExt cx="7393004" cy="7646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BCC0492-2404-14BD-BE5A-602FA7274726}"/>
                </a:ext>
              </a:extLst>
            </p:cNvPr>
            <p:cNvSpPr/>
            <p:nvPr/>
          </p:nvSpPr>
          <p:spPr>
            <a:xfrm>
              <a:off x="3107459" y="220599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E3D0552-96C5-ABD1-E3E6-486035BB5455}"/>
                </a:ext>
              </a:extLst>
            </p:cNvPr>
            <p:cNvSpPr/>
            <p:nvPr/>
          </p:nvSpPr>
          <p:spPr>
            <a:xfrm>
              <a:off x="3956108" y="220153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9935C2D-31AB-A015-BA5B-9AAD5792AA7C}"/>
                </a:ext>
              </a:extLst>
            </p:cNvPr>
            <p:cNvSpPr/>
            <p:nvPr/>
          </p:nvSpPr>
          <p:spPr>
            <a:xfrm>
              <a:off x="4812360" y="220153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63AA46E-3730-0B8C-D243-DD94D6BA8AB5}"/>
                </a:ext>
              </a:extLst>
            </p:cNvPr>
            <p:cNvSpPr/>
            <p:nvPr/>
          </p:nvSpPr>
          <p:spPr>
            <a:xfrm>
              <a:off x="5649559" y="220153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29082CA-C03F-D51B-E51A-17AEFE4AE077}"/>
                </a:ext>
              </a:extLst>
            </p:cNvPr>
            <p:cNvSpPr/>
            <p:nvPr/>
          </p:nvSpPr>
          <p:spPr>
            <a:xfrm>
              <a:off x="6483841" y="220153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63E359B-96D6-3F97-4661-0BA7EBE36AA9}"/>
                </a:ext>
              </a:extLst>
            </p:cNvPr>
            <p:cNvSpPr/>
            <p:nvPr/>
          </p:nvSpPr>
          <p:spPr>
            <a:xfrm>
              <a:off x="7318123" y="220153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CC451D1-B154-63E2-0625-9C1D89CFE220}"/>
                </a:ext>
              </a:extLst>
            </p:cNvPr>
            <p:cNvSpPr/>
            <p:nvPr/>
          </p:nvSpPr>
          <p:spPr>
            <a:xfrm>
              <a:off x="8150944" y="220823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08B36539-9568-6A2B-0859-9A0F78839A29}"/>
                </a:ext>
              </a:extLst>
            </p:cNvPr>
            <p:cNvSpPr/>
            <p:nvPr/>
          </p:nvSpPr>
          <p:spPr>
            <a:xfrm>
              <a:off x="8985226" y="220823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39444CAD-3F4A-5C51-514A-9659187CA1C3}"/>
                </a:ext>
              </a:extLst>
            </p:cNvPr>
            <p:cNvSpPr/>
            <p:nvPr/>
          </p:nvSpPr>
          <p:spPr>
            <a:xfrm>
              <a:off x="9818047" y="220153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F31DDC65-5127-1E48-6F61-04965E0859F7}"/>
              </a:ext>
            </a:extLst>
          </p:cNvPr>
          <p:cNvGrpSpPr/>
          <p:nvPr/>
        </p:nvGrpSpPr>
        <p:grpSpPr>
          <a:xfrm>
            <a:off x="3114894" y="1319305"/>
            <a:ext cx="7393004" cy="764682"/>
            <a:chOff x="3107459" y="2201530"/>
            <a:chExt cx="7393004" cy="764682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33FAC863-F89D-8AB0-BC28-FB2C8DA0D242}"/>
                </a:ext>
              </a:extLst>
            </p:cNvPr>
            <p:cNvSpPr/>
            <p:nvPr/>
          </p:nvSpPr>
          <p:spPr>
            <a:xfrm>
              <a:off x="3107459" y="220599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C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752450F-36E4-F715-1799-AD81A68ED2D9}"/>
                </a:ext>
              </a:extLst>
            </p:cNvPr>
            <p:cNvSpPr/>
            <p:nvPr/>
          </p:nvSpPr>
          <p:spPr>
            <a:xfrm>
              <a:off x="3956108" y="220153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63174A3E-6FA3-D2D3-AD5E-7505490FDC80}"/>
                </a:ext>
              </a:extLst>
            </p:cNvPr>
            <p:cNvSpPr/>
            <p:nvPr/>
          </p:nvSpPr>
          <p:spPr>
            <a:xfrm>
              <a:off x="4812360" y="2201530"/>
              <a:ext cx="682416" cy="75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O</a:t>
              </a: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FECE327B-5A2A-2420-3516-517760ABD859}"/>
                </a:ext>
              </a:extLst>
            </p:cNvPr>
            <p:cNvSpPr/>
            <p:nvPr/>
          </p:nvSpPr>
          <p:spPr>
            <a:xfrm>
              <a:off x="5649559" y="220153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F59D3F1D-8DA8-B256-A022-EABBDFACB5CC}"/>
                </a:ext>
              </a:extLst>
            </p:cNvPr>
            <p:cNvSpPr/>
            <p:nvPr/>
          </p:nvSpPr>
          <p:spPr>
            <a:xfrm>
              <a:off x="6483841" y="220153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Á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CC28C628-7F9E-D94D-D17C-117DE7C4F895}"/>
                </a:ext>
              </a:extLst>
            </p:cNvPr>
            <p:cNvSpPr/>
            <p:nvPr/>
          </p:nvSpPr>
          <p:spPr>
            <a:xfrm>
              <a:off x="7318123" y="220153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Q</a:t>
              </a: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1463800D-1632-7A88-F8E6-A44AC501A22E}"/>
                </a:ext>
              </a:extLst>
            </p:cNvPr>
            <p:cNvSpPr/>
            <p:nvPr/>
          </p:nvSpPr>
          <p:spPr>
            <a:xfrm>
              <a:off x="8150944" y="220823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U</a:t>
              </a: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DEAEC6A2-91AE-C53D-2EB1-E98BB1FD9987}"/>
                </a:ext>
              </a:extLst>
            </p:cNvPr>
            <p:cNvSpPr/>
            <p:nvPr/>
          </p:nvSpPr>
          <p:spPr>
            <a:xfrm>
              <a:off x="8985226" y="220823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Á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4E583BDB-FEAA-40DF-CB45-B5489349A801}"/>
                </a:ext>
              </a:extLst>
            </p:cNvPr>
            <p:cNvSpPr/>
            <p:nvPr/>
          </p:nvSpPr>
          <p:spPr>
            <a:xfrm>
              <a:off x="9818047" y="220153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T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84E6914C-00F0-F40A-0046-BF4FE6C990FA}"/>
              </a:ext>
            </a:extLst>
          </p:cNvPr>
          <p:cNvGrpSpPr/>
          <p:nvPr/>
        </p:nvGrpSpPr>
        <p:grpSpPr>
          <a:xfrm>
            <a:off x="2280612" y="3898403"/>
            <a:ext cx="5727362" cy="762448"/>
            <a:chOff x="3960175" y="3902510"/>
            <a:chExt cx="5727362" cy="762448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3F575EA-BCEE-1A53-D37D-F1902DBC7EC4}"/>
                </a:ext>
              </a:extLst>
            </p:cNvPr>
            <p:cNvSpPr/>
            <p:nvPr/>
          </p:nvSpPr>
          <p:spPr>
            <a:xfrm>
              <a:off x="3960175" y="390697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T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7B8399F7-AC0D-F431-2CD8-122C63E776A0}"/>
                </a:ext>
              </a:extLst>
            </p:cNvPr>
            <p:cNvSpPr/>
            <p:nvPr/>
          </p:nvSpPr>
          <p:spPr>
            <a:xfrm>
              <a:off x="4808824" y="390251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Ả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AC8CC4EF-6B84-C6F6-F79D-7B1FCAFCE6F6}"/>
                </a:ext>
              </a:extLst>
            </p:cNvPr>
            <p:cNvSpPr/>
            <p:nvPr/>
          </p:nvSpPr>
          <p:spPr>
            <a:xfrm>
              <a:off x="5665076" y="390251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AE79C80F-8F91-844D-9640-BA3610F5E131}"/>
                </a:ext>
              </a:extLst>
            </p:cNvPr>
            <p:cNvSpPr/>
            <p:nvPr/>
          </p:nvSpPr>
          <p:spPr>
            <a:xfrm>
              <a:off x="6502275" y="3902510"/>
              <a:ext cx="682416" cy="75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V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3144F1DD-200E-E463-3D63-8E5D86986067}"/>
                </a:ext>
              </a:extLst>
            </p:cNvPr>
            <p:cNvSpPr/>
            <p:nvPr/>
          </p:nvSpPr>
          <p:spPr>
            <a:xfrm>
              <a:off x="7336557" y="390251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I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D9769C9-0155-3B92-9A04-DAC97648713A}"/>
                </a:ext>
              </a:extLst>
            </p:cNvPr>
            <p:cNvSpPr/>
            <p:nvPr/>
          </p:nvSpPr>
          <p:spPr>
            <a:xfrm>
              <a:off x="8170839" y="390251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Ê</a:t>
              </a: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1309BB10-117E-0877-5E62-5C9E2EABC78E}"/>
                </a:ext>
              </a:extLst>
            </p:cNvPr>
            <p:cNvSpPr/>
            <p:nvPr/>
          </p:nvSpPr>
          <p:spPr>
            <a:xfrm>
              <a:off x="9005121" y="390251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460CDEA-9FDA-5D49-45ED-0F2984059AA5}"/>
              </a:ext>
            </a:extLst>
          </p:cNvPr>
          <p:cNvGrpSpPr/>
          <p:nvPr/>
        </p:nvGrpSpPr>
        <p:grpSpPr>
          <a:xfrm>
            <a:off x="3970941" y="4720751"/>
            <a:ext cx="5745497" cy="762448"/>
            <a:chOff x="2273476" y="4757468"/>
            <a:chExt cx="5745497" cy="762448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12B0662D-36F3-7949-7D5F-8C9101A79360}"/>
                </a:ext>
              </a:extLst>
            </p:cNvPr>
            <p:cNvSpPr/>
            <p:nvPr/>
          </p:nvSpPr>
          <p:spPr>
            <a:xfrm>
              <a:off x="2273476" y="475746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V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53E6D169-7FFD-BF55-025F-863906F298E1}"/>
                </a:ext>
              </a:extLst>
            </p:cNvPr>
            <p:cNvSpPr/>
            <p:nvPr/>
          </p:nvSpPr>
          <p:spPr>
            <a:xfrm>
              <a:off x="3127653" y="4757468"/>
              <a:ext cx="682416" cy="75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Ă</a:t>
              </a: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059556B-410C-7786-DA52-172E0421BDDA}"/>
                </a:ext>
              </a:extLst>
            </p:cNvPr>
            <p:cNvSpPr/>
            <p:nvPr/>
          </p:nvSpPr>
          <p:spPr>
            <a:xfrm>
              <a:off x="3960175" y="4761936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AC1B96B2-DC75-3AE4-4D2B-DF23644BF969}"/>
                </a:ext>
              </a:extLst>
            </p:cNvPr>
            <p:cNvSpPr/>
            <p:nvPr/>
          </p:nvSpPr>
          <p:spPr>
            <a:xfrm>
              <a:off x="4808824" y="475746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L</a:t>
              </a: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90824B0C-16AA-AB44-7211-5A954C9B4A12}"/>
                </a:ext>
              </a:extLst>
            </p:cNvPr>
            <p:cNvSpPr/>
            <p:nvPr/>
          </p:nvSpPr>
          <p:spPr>
            <a:xfrm>
              <a:off x="5665076" y="475746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132915B7-B2B2-BCE2-1434-39C6484EFA48}"/>
                </a:ext>
              </a:extLst>
            </p:cNvPr>
            <p:cNvSpPr/>
            <p:nvPr/>
          </p:nvSpPr>
          <p:spPr>
            <a:xfrm>
              <a:off x="6502275" y="475746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2CCF576D-0A5F-241F-02F2-D8F973562287}"/>
                </a:ext>
              </a:extLst>
            </p:cNvPr>
            <p:cNvSpPr/>
            <p:nvPr/>
          </p:nvSpPr>
          <p:spPr>
            <a:xfrm>
              <a:off x="7336557" y="4757468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G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F62C8CE6-E897-F405-6B22-69AAD2DFE44E}"/>
              </a:ext>
            </a:extLst>
          </p:cNvPr>
          <p:cNvGrpSpPr/>
          <p:nvPr/>
        </p:nvGrpSpPr>
        <p:grpSpPr>
          <a:xfrm>
            <a:off x="2293481" y="5615070"/>
            <a:ext cx="9088599" cy="762448"/>
            <a:chOff x="1420760" y="5599022"/>
            <a:chExt cx="9088599" cy="762448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EFCB4C12-EB84-CDB6-3A51-FBAC67D284E4}"/>
                </a:ext>
              </a:extLst>
            </p:cNvPr>
            <p:cNvSpPr/>
            <p:nvPr/>
          </p:nvSpPr>
          <p:spPr>
            <a:xfrm>
              <a:off x="9826943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U</a:t>
              </a: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7C8C01C7-A27F-9FFB-0897-C3E466BE7ADF}"/>
                </a:ext>
              </a:extLst>
            </p:cNvPr>
            <p:cNvSpPr/>
            <p:nvPr/>
          </p:nvSpPr>
          <p:spPr>
            <a:xfrm>
              <a:off x="1420760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P</a:t>
              </a: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C01420A3-8BAE-5433-13DD-67E9448FB7DC}"/>
                </a:ext>
              </a:extLst>
            </p:cNvPr>
            <p:cNvSpPr/>
            <p:nvPr/>
          </p:nvSpPr>
          <p:spPr>
            <a:xfrm>
              <a:off x="2274937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H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CAD20E7F-0D50-56DA-C2C5-DAA953ECDB3B}"/>
                </a:ext>
              </a:extLst>
            </p:cNvPr>
            <p:cNvSpPr/>
            <p:nvPr/>
          </p:nvSpPr>
          <p:spPr>
            <a:xfrm>
              <a:off x="3107459" y="5603490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5A54F863-9F02-AC5A-4A8D-0E296C23FCCC}"/>
                </a:ext>
              </a:extLst>
            </p:cNvPr>
            <p:cNvSpPr/>
            <p:nvPr/>
          </p:nvSpPr>
          <p:spPr>
            <a:xfrm>
              <a:off x="3956108" y="5599022"/>
              <a:ext cx="682416" cy="75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26746D4E-E317-20F7-E36C-BDE20F8CA54B}"/>
                </a:ext>
              </a:extLst>
            </p:cNvPr>
            <p:cNvSpPr/>
            <p:nvPr/>
          </p:nvSpPr>
          <p:spPr>
            <a:xfrm>
              <a:off x="4812360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98629F4E-798C-E1AC-6B77-AFA9FD206F17}"/>
                </a:ext>
              </a:extLst>
            </p:cNvPr>
            <p:cNvSpPr/>
            <p:nvPr/>
          </p:nvSpPr>
          <p:spPr>
            <a:xfrm>
              <a:off x="5649559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Ộ</a:t>
              </a: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CD47DCFC-8F76-FAC8-DC87-FCB7BE938D15}"/>
                </a:ext>
              </a:extLst>
            </p:cNvPr>
            <p:cNvSpPr/>
            <p:nvPr/>
          </p:nvSpPr>
          <p:spPr>
            <a:xfrm>
              <a:off x="6483841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I</a:t>
              </a: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FC24465-FE37-7915-7DA4-8CEE2381BF19}"/>
                </a:ext>
              </a:extLst>
            </p:cNvPr>
            <p:cNvSpPr/>
            <p:nvPr/>
          </p:nvSpPr>
          <p:spPr>
            <a:xfrm>
              <a:off x="7318123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C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5803DD37-0B2C-677E-707F-C074CF986A55}"/>
                </a:ext>
              </a:extLst>
            </p:cNvPr>
            <p:cNvSpPr/>
            <p:nvPr/>
          </p:nvSpPr>
          <p:spPr>
            <a:xfrm>
              <a:off x="8152405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H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6C2710F1-A2ED-992B-F590-6991D25EAEC8}"/>
                </a:ext>
              </a:extLst>
            </p:cNvPr>
            <p:cNvSpPr/>
            <p:nvPr/>
          </p:nvSpPr>
          <p:spPr>
            <a:xfrm>
              <a:off x="9025748" y="5599022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Â</a:t>
              </a:r>
            </a:p>
          </p:txBody>
        </p:sp>
      </p:grp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id="{655FC75C-EFC8-9BE7-85BF-94FA09F2D246}"/>
              </a:ext>
            </a:extLst>
          </p:cNvPr>
          <p:cNvSpPr/>
          <p:nvPr/>
        </p:nvSpPr>
        <p:spPr>
          <a:xfrm>
            <a:off x="6125" y="-1507643"/>
            <a:ext cx="10346838" cy="139885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Quân Nguyên xâm lược hai lần, Viết ngay Hịch tướng sĩ khuyên răn mọi người, Lời thần khẳng khái cùng vua, Chém đầu thần trước đã, rồi sau hãy hàng - Là ai?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344889C8-3201-6367-3B00-E434A213D100}"/>
              </a:ext>
            </a:extLst>
          </p:cNvPr>
          <p:cNvSpPr/>
          <p:nvPr/>
        </p:nvSpPr>
        <p:spPr>
          <a:xfrm>
            <a:off x="-7607514" y="595961"/>
            <a:ext cx="7014213" cy="95661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Thi nhân nổi loạn họ Cao? </a:t>
            </a:r>
          </a:p>
        </p:txBody>
      </p:sp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id="{499D20D2-5F34-180E-8867-2C25AB48DE06}"/>
              </a:ext>
            </a:extLst>
          </p:cNvPr>
          <p:cNvSpPr/>
          <p:nvPr/>
        </p:nvSpPr>
        <p:spPr>
          <a:xfrm>
            <a:off x="-6732756" y="3790942"/>
            <a:ext cx="6159567" cy="804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Vua nào chống Pháp bị đầy đảo xa ? </a:t>
            </a:r>
          </a:p>
        </p:txBody>
      </p:sp>
      <p:sp>
        <p:nvSpPr>
          <p:cNvPr id="207" name="Rectangle: Rounded Corners 206">
            <a:extLst>
              <a:ext uri="{FF2B5EF4-FFF2-40B4-BE49-F238E27FC236}">
                <a16:creationId xmlns:a16="http://schemas.microsoft.com/office/drawing/2014/main" id="{83D2610B-4A8A-47F2-4FB9-5AB077C303AF}"/>
              </a:ext>
            </a:extLst>
          </p:cNvPr>
          <p:cNvSpPr/>
          <p:nvPr/>
        </p:nvSpPr>
        <p:spPr>
          <a:xfrm>
            <a:off x="-6448384" y="-1714627"/>
            <a:ext cx="7014213" cy="95661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Ấu nhi tập trận cỏ tranh làm cờ ? </a:t>
            </a:r>
          </a:p>
        </p:txBody>
      </p: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id="{50F993C0-B411-EED6-B875-C3EFD958F53C}"/>
              </a:ext>
            </a:extLst>
          </p:cNvPr>
          <p:cNvSpPr/>
          <p:nvPr/>
        </p:nvSpPr>
        <p:spPr>
          <a:xfrm>
            <a:off x="-7379432" y="4747887"/>
            <a:ext cx="7014213" cy="95661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Núi nào ngự trị Sơn Tinh ? 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09" name="Rectangle: Rounded Corners 208">
            <a:extLst>
              <a:ext uri="{FF2B5EF4-FFF2-40B4-BE49-F238E27FC236}">
                <a16:creationId xmlns:a16="http://schemas.microsoft.com/office/drawing/2014/main" id="{FEBFB5C4-E914-5E7D-136E-7592FA111404}"/>
              </a:ext>
            </a:extLst>
          </p:cNvPr>
          <p:cNvSpPr/>
          <p:nvPr/>
        </p:nvSpPr>
        <p:spPr>
          <a:xfrm>
            <a:off x="-7438902" y="1548080"/>
            <a:ext cx="7167605" cy="181562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bg1"/>
                </a:solidFill>
              </a:rPr>
              <a:t>Vào khoảng thế kỉ VII TCN, nhà nước cổ đại nào đã ra đời trên lãnh thổ Việt Nam hiện nay?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7B8F70CA-8980-7202-2CCA-7279DE9F11AD}"/>
              </a:ext>
            </a:extLst>
          </p:cNvPr>
          <p:cNvSpPr/>
          <p:nvPr/>
        </p:nvSpPr>
        <p:spPr>
          <a:xfrm>
            <a:off x="-8720646" y="-440687"/>
            <a:ext cx="8243783" cy="95661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bg1"/>
                </a:solidFill>
              </a:rPr>
              <a:t>Đông du khởi xướng, bôn ba những ngày ? 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D4F5BC-3B06-0181-3E5E-A235730D96BE}"/>
              </a:ext>
            </a:extLst>
          </p:cNvPr>
          <p:cNvSpPr/>
          <p:nvPr/>
        </p:nvSpPr>
        <p:spPr>
          <a:xfrm>
            <a:off x="3971093" y="2991901"/>
            <a:ext cx="693278" cy="7905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D8FF8D-3756-4620-D193-3558747271A6}"/>
              </a:ext>
            </a:extLst>
          </p:cNvPr>
          <p:cNvSpPr/>
          <p:nvPr/>
        </p:nvSpPr>
        <p:spPr>
          <a:xfrm>
            <a:off x="4822802" y="2978152"/>
            <a:ext cx="693278" cy="7905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849-334E-6B20-B806-71ABB2C9F00F}"/>
              </a:ext>
            </a:extLst>
          </p:cNvPr>
          <p:cNvSpPr/>
          <p:nvPr/>
        </p:nvSpPr>
        <p:spPr>
          <a:xfrm>
            <a:off x="5675781" y="2977378"/>
            <a:ext cx="693278" cy="7905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6A1B51-B020-F429-B204-A0254409380A}"/>
              </a:ext>
            </a:extLst>
          </p:cNvPr>
          <p:cNvSpPr/>
          <p:nvPr/>
        </p:nvSpPr>
        <p:spPr>
          <a:xfrm>
            <a:off x="6533958" y="2986785"/>
            <a:ext cx="693278" cy="7905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47C564-FE64-26CF-46EA-407EEC19E724}"/>
              </a:ext>
            </a:extLst>
          </p:cNvPr>
          <p:cNvSpPr/>
          <p:nvPr/>
        </p:nvSpPr>
        <p:spPr>
          <a:xfrm>
            <a:off x="7378583" y="2997482"/>
            <a:ext cx="693278" cy="7905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C11FE-76E4-2A5E-F470-47DBB162A142}"/>
              </a:ext>
            </a:extLst>
          </p:cNvPr>
          <p:cNvSpPr/>
          <p:nvPr/>
        </p:nvSpPr>
        <p:spPr>
          <a:xfrm>
            <a:off x="8223051" y="2997481"/>
            <a:ext cx="693278" cy="7905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7D5C58-3751-F3B2-2F1A-8D83A163EDDE}"/>
              </a:ext>
            </a:extLst>
          </p:cNvPr>
          <p:cNvSpPr/>
          <p:nvPr/>
        </p:nvSpPr>
        <p:spPr>
          <a:xfrm>
            <a:off x="9030936" y="2977377"/>
            <a:ext cx="693278" cy="7905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AF546D-C0D1-FCEA-FA89-8B2E572513C5}"/>
              </a:ext>
            </a:extLst>
          </p:cNvPr>
          <p:cNvSpPr/>
          <p:nvPr/>
        </p:nvSpPr>
        <p:spPr>
          <a:xfrm>
            <a:off x="9836591" y="2968447"/>
            <a:ext cx="693278" cy="7905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6BDD10-C1AD-2714-43F8-9184430CAC30}"/>
              </a:ext>
            </a:extLst>
          </p:cNvPr>
          <p:cNvSpPr/>
          <p:nvPr/>
        </p:nvSpPr>
        <p:spPr>
          <a:xfrm>
            <a:off x="10631621" y="2944517"/>
            <a:ext cx="693278" cy="7905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90CB44-EB74-60CC-E976-9A58AAB336DB}"/>
              </a:ext>
            </a:extLst>
          </p:cNvPr>
          <p:cNvSpPr/>
          <p:nvPr/>
        </p:nvSpPr>
        <p:spPr>
          <a:xfrm>
            <a:off x="11437513" y="2944517"/>
            <a:ext cx="693278" cy="7905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E5B2660-E156-1CAB-F854-829955A5F920}"/>
              </a:ext>
            </a:extLst>
          </p:cNvPr>
          <p:cNvGrpSpPr/>
          <p:nvPr/>
        </p:nvGrpSpPr>
        <p:grpSpPr>
          <a:xfrm>
            <a:off x="3991041" y="2982729"/>
            <a:ext cx="8225526" cy="764682"/>
            <a:chOff x="2263110" y="2143737"/>
            <a:chExt cx="8225526" cy="764682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2A6CDAF-5E69-4A6B-418F-941D4B57D976}"/>
                </a:ext>
              </a:extLst>
            </p:cNvPr>
            <p:cNvSpPr/>
            <p:nvPr/>
          </p:nvSpPr>
          <p:spPr>
            <a:xfrm>
              <a:off x="2263110" y="2143737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Đ</a:t>
              </a: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7E1C8E3D-B5FD-E41C-1BEB-A71EE0280379}"/>
                </a:ext>
              </a:extLst>
            </p:cNvPr>
            <p:cNvSpPr/>
            <p:nvPr/>
          </p:nvSpPr>
          <p:spPr>
            <a:xfrm>
              <a:off x="3095632" y="2148205"/>
              <a:ext cx="682416" cy="7579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I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4AC7D0B4-8503-627A-359D-9A665A56F671}"/>
                </a:ext>
              </a:extLst>
            </p:cNvPr>
            <p:cNvSpPr/>
            <p:nvPr/>
          </p:nvSpPr>
          <p:spPr>
            <a:xfrm>
              <a:off x="3944281" y="2143737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6D0A505-5D99-905D-9989-996D1E0748DD}"/>
                </a:ext>
              </a:extLst>
            </p:cNvPr>
            <p:cNvSpPr/>
            <p:nvPr/>
          </p:nvSpPr>
          <p:spPr>
            <a:xfrm>
              <a:off x="4800533" y="2143737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H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1AC2B3DE-6731-D574-AA81-2B956BCF0470}"/>
                </a:ext>
              </a:extLst>
            </p:cNvPr>
            <p:cNvSpPr/>
            <p:nvPr/>
          </p:nvSpPr>
          <p:spPr>
            <a:xfrm>
              <a:off x="5637732" y="2143737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F82A747A-702C-7CC2-542A-28596954F556}"/>
                </a:ext>
              </a:extLst>
            </p:cNvPr>
            <p:cNvSpPr/>
            <p:nvPr/>
          </p:nvSpPr>
          <p:spPr>
            <a:xfrm>
              <a:off x="6472014" y="2143737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Ộ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FBFEC3C-2999-9FF8-3EA6-29F270DF3C95}"/>
                </a:ext>
              </a:extLst>
            </p:cNvPr>
            <p:cNvSpPr/>
            <p:nvPr/>
          </p:nvSpPr>
          <p:spPr>
            <a:xfrm>
              <a:off x="7306296" y="2143737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L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55E9AAB0-B8D0-D32A-9339-918795450005}"/>
                </a:ext>
              </a:extLst>
            </p:cNvPr>
            <p:cNvSpPr/>
            <p:nvPr/>
          </p:nvSpPr>
          <p:spPr>
            <a:xfrm>
              <a:off x="8139117" y="2150439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Ĩ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BA35D69F-79D0-998D-82ED-4205948AAAEF}"/>
                </a:ext>
              </a:extLst>
            </p:cNvPr>
            <p:cNvSpPr/>
            <p:nvPr/>
          </p:nvSpPr>
          <p:spPr>
            <a:xfrm>
              <a:off x="8973399" y="2150439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4A505D34-F3DC-15EB-4288-D7976D8093D7}"/>
                </a:ext>
              </a:extLst>
            </p:cNvPr>
            <p:cNvSpPr/>
            <p:nvPr/>
          </p:nvSpPr>
          <p:spPr>
            <a:xfrm>
              <a:off x="9806220" y="2143737"/>
              <a:ext cx="682416" cy="7579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233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04336 0.4259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85378 0.2354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82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67695 -0.4842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41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64102 0.31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44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0.75091 -0.3870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3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72904 -0.06829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45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81093 0.2013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47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204" grpId="0" animBg="1"/>
      <p:bldP spid="204" grpId="1" animBg="1"/>
      <p:bldP spid="204" grpId="2" animBg="1"/>
      <p:bldP spid="205" grpId="0" animBg="1"/>
      <p:bldP spid="205" grpId="1" animBg="1"/>
      <p:bldP spid="205" grpId="2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>
            <a:extLst>
              <a:ext uri="{FF2B5EF4-FFF2-40B4-BE49-F238E27FC236}">
                <a16:creationId xmlns:a16="http://schemas.microsoft.com/office/drawing/2014/main" id="{3195208F-9029-4355-A9E2-71E6B48F1441}"/>
              </a:ext>
            </a:extLst>
          </p:cNvPr>
          <p:cNvGrpSpPr/>
          <p:nvPr/>
        </p:nvGrpSpPr>
        <p:grpSpPr>
          <a:xfrm>
            <a:off x="1006960" y="878935"/>
            <a:ext cx="10178081" cy="4940673"/>
            <a:chOff x="1006960" y="878935"/>
            <a:chExt cx="10178081" cy="4940673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6BA78A94-727D-4301-BC38-A72344C1C3BB}"/>
                </a:ext>
              </a:extLst>
            </p:cNvPr>
            <p:cNvGrpSpPr/>
            <p:nvPr/>
          </p:nvGrpSpPr>
          <p:grpSpPr>
            <a:xfrm>
              <a:off x="1006960" y="878935"/>
              <a:ext cx="10178081" cy="4940673"/>
              <a:chOff x="1006960" y="878935"/>
              <a:chExt cx="10178081" cy="4940673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224E8A3E-EC64-4F5A-A5FC-0CA3600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6960" y="878935"/>
                <a:ext cx="10178081" cy="494067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FFA8BD1C-8A27-4A17-BC2B-C244F4DB5C32}"/>
                  </a:ext>
                </a:extLst>
              </p:cNvPr>
              <p:cNvSpPr/>
              <p:nvPr/>
            </p:nvSpPr>
            <p:spPr>
              <a:xfrm>
                <a:off x="1313543" y="1172030"/>
                <a:ext cx="9564915" cy="43724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C30BF81-6E38-48C7-82CC-1A2FCDF94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1263" y="3745279"/>
              <a:ext cx="4295642" cy="18213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C5AF70-201D-4F78-8F30-A2DD6BEB1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6656" y="4976486"/>
              <a:ext cx="6453422" cy="565247"/>
            </a:xfrm>
            <a:prstGeom prst="rect">
              <a:avLst/>
            </a:prstGeom>
          </p:spPr>
        </p:pic>
        <p:pic>
          <p:nvPicPr>
            <p:cNvPr id="36" name="11">
              <a:extLst>
                <a:ext uri="{FF2B5EF4-FFF2-40B4-BE49-F238E27FC236}">
                  <a16:creationId xmlns:a16="http://schemas.microsoft.com/office/drawing/2014/main" id="{38BE4AE0-FF89-4F54-92B8-CD93CB574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 flipV="1">
              <a:off x="9206920" y="3642652"/>
              <a:ext cx="1665404" cy="1902643"/>
            </a:xfrm>
            <a:prstGeom prst="rect">
              <a:avLst/>
            </a:prstGeom>
          </p:spPr>
        </p:pic>
      </p:grpSp>
      <p:pic>
        <p:nvPicPr>
          <p:cNvPr id="52" name="PA_图片 26">
            <a:extLst>
              <a:ext uri="{FF2B5EF4-FFF2-40B4-BE49-F238E27FC236}">
                <a16:creationId xmlns:a16="http://schemas.microsoft.com/office/drawing/2014/main" id="{F39001F4-AC1E-44F4-AC82-0755C47F145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45558" y="603799"/>
            <a:ext cx="627362" cy="550091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BF00C56-BB0C-421D-BCBA-1EC09D2EE8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439" y="603799"/>
            <a:ext cx="627362" cy="5500916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9E6DD855-A7B4-B176-6983-DB50B6BC00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8" b="92373" l="8667" r="92167">
                        <a14:foregroundMark x1="9667" y1="62606" x2="13000" y2="64089"/>
                        <a14:foregroundMark x1="28833" y1="90784" x2="30833" y2="86123"/>
                        <a14:foregroundMark x1="26833" y1="84322" x2="28833" y2="84004"/>
                        <a14:foregroundMark x1="45667" y1="84110" x2="46167" y2="78284"/>
                        <a14:foregroundMark x1="67833" y1="92373" x2="67167" y2="84428"/>
                        <a14:foregroundMark x1="39833" y1="83157" x2="44333" y2="83475"/>
                        <a14:foregroundMark x1="92167" y1="75106" x2="90167" y2="74788"/>
                        <a14:foregroundMark x1="8667" y1="32945" x2="9833" y2="35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298" y="-1215182"/>
            <a:ext cx="4857168" cy="7641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B8CAF9-6EC1-4B44-D192-55457E7DDE9D}"/>
              </a:ext>
            </a:extLst>
          </p:cNvPr>
          <p:cNvSpPr txBox="1"/>
          <p:nvPr/>
        </p:nvSpPr>
        <p:spPr>
          <a:xfrm>
            <a:off x="2074751" y="1519201"/>
            <a:ext cx="5973377" cy="2256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>
                <a:solidFill>
                  <a:schemeClr val="accent4">
                    <a:lumMod val="50000"/>
                  </a:schemeClr>
                </a:solidFill>
                <a:effectLst/>
                <a:latin typeface="SVN-Wallington" panose="00000500000000000000" pitchFamily="2" charset="0"/>
              </a:rPr>
              <a:t>Hoài Văn Hầu Trần Quốc Toản</a:t>
            </a:r>
            <a:r>
              <a:rPr lang="en-US" sz="2400" b="0" i="0">
                <a:solidFill>
                  <a:schemeClr val="accent4">
                    <a:lumMod val="50000"/>
                  </a:schemeClr>
                </a:solidFill>
                <a:effectLst/>
                <a:latin typeface="SVN-Wallington" panose="00000500000000000000" pitchFamily="2" charset="0"/>
              </a:rPr>
              <a:t> (1267-1285) là một nhân vật lịch sử, sống ở thời kỳ trị vì của vua Trần Nhân Tông. Ông đã có công tham gia kháng chiến chống quân Nguyên lần thứ hai.</a:t>
            </a:r>
            <a:endParaRPr lang="en-US" sz="2400">
              <a:solidFill>
                <a:schemeClr val="accent4">
                  <a:lumMod val="50000"/>
                </a:schemeClr>
              </a:solidFill>
              <a:latin typeface="SVN-Wallingto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0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80534 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2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EEFCB1A-3CD9-407F-8CDB-5A8886EC2BC3}"/>
              </a:ext>
            </a:extLst>
          </p:cNvPr>
          <p:cNvGrpSpPr/>
          <p:nvPr/>
        </p:nvGrpSpPr>
        <p:grpSpPr>
          <a:xfrm>
            <a:off x="2416175" y="-177800"/>
            <a:ext cx="7359651" cy="7035800"/>
            <a:chOff x="2571749" y="573184"/>
            <a:chExt cx="7359651" cy="6328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DA8E06B-966A-4A0B-BCE3-FB8344A41E07}"/>
                </a:ext>
              </a:extLst>
            </p:cNvPr>
            <p:cNvSpPr/>
            <p:nvPr/>
          </p:nvSpPr>
          <p:spPr>
            <a:xfrm>
              <a:off x="2571749" y="1069677"/>
              <a:ext cx="7359651" cy="5831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FFBB18F5-1685-4787-8661-065C693EF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71749" y="573184"/>
              <a:ext cx="7359651" cy="6328005"/>
            </a:xfrm>
            <a:prstGeom prst="rect">
              <a:avLst/>
            </a:prstGeom>
          </p:spPr>
        </p:pic>
      </p:grp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60F1E6E-CD8F-4ACF-93AF-E1E9C57DD7A0}"/>
              </a:ext>
            </a:extLst>
          </p:cNvPr>
          <p:cNvSpPr/>
          <p:nvPr/>
        </p:nvSpPr>
        <p:spPr>
          <a:xfrm>
            <a:off x="5243332" y="2060312"/>
            <a:ext cx="1689903" cy="1511568"/>
          </a:xfrm>
          <a:prstGeom prst="rect">
            <a:avLst/>
          </a:prstGeom>
          <a:solidFill>
            <a:srgbClr val="B18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8" name="Janice">
            <a:extLst>
              <a:ext uri="{FF2B5EF4-FFF2-40B4-BE49-F238E27FC236}">
                <a16:creationId xmlns:a16="http://schemas.microsoft.com/office/drawing/2014/main" id="{9388CB62-5837-48B9-82F2-574F7FD1C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V="1">
            <a:off x="2432028" y="547075"/>
            <a:ext cx="2598393" cy="2663659"/>
          </a:xfrm>
          <a:prstGeom prst="rect">
            <a:avLst/>
          </a:prstGeom>
        </p:spPr>
      </p:pic>
      <p:pic>
        <p:nvPicPr>
          <p:cNvPr id="50" name="Janice">
            <a:extLst>
              <a:ext uri="{FF2B5EF4-FFF2-40B4-BE49-F238E27FC236}">
                <a16:creationId xmlns:a16="http://schemas.microsoft.com/office/drawing/2014/main" id="{50EDA9C8-8C26-43E8-AA03-FA2CDE621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H="1">
            <a:off x="7171108" y="3610097"/>
            <a:ext cx="2598393" cy="26636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3D7502-3124-462A-9D2C-2C51AD5C3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773039" y="-3707146"/>
            <a:ext cx="645923" cy="7959187"/>
          </a:xfrm>
          <a:prstGeom prst="rect">
            <a:avLst/>
          </a:prstGeom>
        </p:spPr>
      </p:pic>
      <p:pic>
        <p:nvPicPr>
          <p:cNvPr id="38" name="PA_图片 37">
            <a:extLst>
              <a:ext uri="{FF2B5EF4-FFF2-40B4-BE49-F238E27FC236}">
                <a16:creationId xmlns:a16="http://schemas.microsoft.com/office/drawing/2014/main" id="{3C5AD3F5-7572-4CDB-8467-C637D99B6C8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 rot="5400000">
            <a:off x="5773039" y="-3120985"/>
            <a:ext cx="645923" cy="7959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76752-702E-D41C-4D36-6BD93329DDD3}"/>
              </a:ext>
            </a:extLst>
          </p:cNvPr>
          <p:cNvSpPr txBox="1"/>
          <p:nvPr/>
        </p:nvSpPr>
        <p:spPr>
          <a:xfrm>
            <a:off x="5346042" y="1044889"/>
            <a:ext cx="141737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B1865A"/>
                </a:solidFill>
                <a:effectLst/>
                <a:uLnTx/>
                <a:uFillTx/>
                <a:latin typeface="#9Slide06 SVNBlack Diamond" pitchFamily="2" charset="0"/>
                <a:ea typeface="幼圆"/>
                <a:cs typeface="+mn-cs"/>
              </a:rPr>
              <a:t>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4A683-B8A3-40E2-92E5-F5475CF84D8D}"/>
              </a:ext>
            </a:extLst>
          </p:cNvPr>
          <p:cNvSpPr txBox="1"/>
          <p:nvPr/>
        </p:nvSpPr>
        <p:spPr>
          <a:xfrm>
            <a:off x="3510116" y="2609360"/>
            <a:ext cx="551589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B1865A"/>
                </a:solidFill>
                <a:effectLst/>
                <a:uLnTx/>
                <a:uFillTx/>
                <a:latin typeface="#9Slide06 SVNBlack Diamond" pitchFamily="2" charset="0"/>
                <a:ea typeface="幼圆"/>
                <a:cs typeface="+mn-cs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7365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0.833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>
            <a:extLst>
              <a:ext uri="{FF2B5EF4-FFF2-40B4-BE49-F238E27FC236}">
                <a16:creationId xmlns:a16="http://schemas.microsoft.com/office/drawing/2014/main" id="{3195208F-9029-4355-A9E2-71E6B48F1441}"/>
              </a:ext>
            </a:extLst>
          </p:cNvPr>
          <p:cNvGrpSpPr/>
          <p:nvPr/>
        </p:nvGrpSpPr>
        <p:grpSpPr>
          <a:xfrm>
            <a:off x="1006960" y="878935"/>
            <a:ext cx="10178081" cy="4940673"/>
            <a:chOff x="1006960" y="878935"/>
            <a:chExt cx="10178081" cy="4940673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6BA78A94-727D-4301-BC38-A72344C1C3BB}"/>
                </a:ext>
              </a:extLst>
            </p:cNvPr>
            <p:cNvGrpSpPr/>
            <p:nvPr/>
          </p:nvGrpSpPr>
          <p:grpSpPr>
            <a:xfrm>
              <a:off x="1006960" y="878935"/>
              <a:ext cx="10178081" cy="4940673"/>
              <a:chOff x="1006960" y="878935"/>
              <a:chExt cx="10178081" cy="4940673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224E8A3E-EC64-4F5A-A5FC-0CA3600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6960" y="878935"/>
                <a:ext cx="10178081" cy="494067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FFA8BD1C-8A27-4A17-BC2B-C244F4DB5C32}"/>
                  </a:ext>
                </a:extLst>
              </p:cNvPr>
              <p:cNvSpPr/>
              <p:nvPr/>
            </p:nvSpPr>
            <p:spPr>
              <a:xfrm>
                <a:off x="1313543" y="1172030"/>
                <a:ext cx="9564915" cy="43724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C30BF81-6E38-48C7-82CC-1A2FCDF94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1263" y="3745279"/>
              <a:ext cx="4295642" cy="18213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C5AF70-201D-4F78-8F30-A2DD6BEB1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6656" y="4976486"/>
              <a:ext cx="6453422" cy="565247"/>
            </a:xfrm>
            <a:prstGeom prst="rect">
              <a:avLst/>
            </a:prstGeom>
          </p:spPr>
        </p:pic>
        <p:pic>
          <p:nvPicPr>
            <p:cNvPr id="34" name="22">
              <a:extLst>
                <a:ext uri="{FF2B5EF4-FFF2-40B4-BE49-F238E27FC236}">
                  <a16:creationId xmlns:a16="http://schemas.microsoft.com/office/drawing/2014/main" id="{395F701E-24A3-4057-A1DF-1445DCFA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1278726" y="1214315"/>
              <a:ext cx="2241395" cy="2186065"/>
            </a:xfrm>
            <a:prstGeom prst="rect">
              <a:avLst/>
            </a:prstGeom>
          </p:spPr>
        </p:pic>
        <p:pic>
          <p:nvPicPr>
            <p:cNvPr id="36" name="11">
              <a:extLst>
                <a:ext uri="{FF2B5EF4-FFF2-40B4-BE49-F238E27FC236}">
                  <a16:creationId xmlns:a16="http://schemas.microsoft.com/office/drawing/2014/main" id="{38BE4AE0-FF89-4F54-92B8-CD93CB574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 flipV="1">
              <a:off x="9206920" y="3642652"/>
              <a:ext cx="1665404" cy="1902643"/>
            </a:xfrm>
            <a:prstGeom prst="rect">
              <a:avLst/>
            </a:prstGeom>
          </p:spPr>
        </p:pic>
      </p:grpSp>
      <p:pic>
        <p:nvPicPr>
          <p:cNvPr id="52" name="PA_图片 26">
            <a:extLst>
              <a:ext uri="{FF2B5EF4-FFF2-40B4-BE49-F238E27FC236}">
                <a16:creationId xmlns:a16="http://schemas.microsoft.com/office/drawing/2014/main" id="{F39001F4-AC1E-44F4-AC82-0755C47F145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971740" y="603799"/>
            <a:ext cx="627362" cy="550091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BF00C56-BB0C-421D-BCBA-1EC09D2EE8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439" y="603799"/>
            <a:ext cx="627362" cy="5500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CD3A88-D6CF-8368-9EED-47C90E7DAF9D}"/>
              </a:ext>
            </a:extLst>
          </p:cNvPr>
          <p:cNvSpPr txBox="1"/>
          <p:nvPr/>
        </p:nvSpPr>
        <p:spPr>
          <a:xfrm flipH="1">
            <a:off x="2088209" y="2638668"/>
            <a:ext cx="864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accent4">
                    <a:lumMod val="50000"/>
                  </a:schemeClr>
                </a:solidFill>
                <a:latin typeface="#9Slide04 SFU Fenice" panose="00000400000000000000" pitchFamily="2" charset="0"/>
              </a:rPr>
              <a:t>I/ </a:t>
            </a:r>
            <a:r>
              <a:rPr lang="en-US" sz="8000">
                <a:solidFill>
                  <a:schemeClr val="accent4">
                    <a:lumMod val="50000"/>
                  </a:schemeClr>
                </a:solidFill>
                <a:latin typeface="#9Slide04 SFU Fenice" panose="00000400000000000000" pitchFamily="2" charset="0"/>
              </a:rPr>
              <a:t>T</a:t>
            </a:r>
            <a:r>
              <a:rPr lang="en-US" sz="6600">
                <a:solidFill>
                  <a:schemeClr val="accent4">
                    <a:lumMod val="50000"/>
                  </a:schemeClr>
                </a:solidFill>
                <a:latin typeface="#9Slide04 SFU Fenice" panose="00000400000000000000" pitchFamily="2" charset="0"/>
              </a:rPr>
              <a:t>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8674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8082 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2217" y="21795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10722119" y="-28234"/>
            <a:ext cx="1177664" cy="1207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AEE911-047C-748F-963C-028C208275E3}"/>
              </a:ext>
            </a:extLst>
          </p:cNvPr>
          <p:cNvSpPr txBox="1"/>
          <p:nvPr/>
        </p:nvSpPr>
        <p:spPr>
          <a:xfrm>
            <a:off x="1321864" y="45633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accent4">
                    <a:lumMod val="50000"/>
                  </a:schemeClr>
                </a:solidFill>
                <a:effectLst/>
                <a:latin typeface="#9Slide04 SFU Fenice" panose="00000400000000000000" pitchFamily="2" charset="0"/>
                <a:ea typeface="Times New Roman" panose="02020603050405020304" pitchFamily="18" charset="0"/>
              </a:rPr>
              <a:t>1. Tác giả</a:t>
            </a:r>
            <a:endParaRPr lang="en-US" sz="4800">
              <a:solidFill>
                <a:schemeClr val="accent4">
                  <a:lumMod val="50000"/>
                </a:schemeClr>
              </a:solidFill>
              <a:latin typeface="#9Slide04 SFU Fenice" panose="00000400000000000000" pitchFamily="2" charset="0"/>
            </a:endParaRPr>
          </a:p>
        </p:txBody>
      </p:sp>
      <p:pic>
        <p:nvPicPr>
          <p:cNvPr id="8" name="Picture 7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118607AB-233F-D9D8-A660-8301C15CF7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7" r="39474"/>
          <a:stretch/>
        </p:blipFill>
        <p:spPr>
          <a:xfrm>
            <a:off x="9788526" y="1425677"/>
            <a:ext cx="2332068" cy="3831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B738B0-DF54-C79B-3411-3E32B2CA2065}"/>
              </a:ext>
            </a:extLst>
          </p:cNvPr>
          <p:cNvSpPr txBox="1"/>
          <p:nvPr/>
        </p:nvSpPr>
        <p:spPr>
          <a:xfrm>
            <a:off x="1199408" y="1284331"/>
            <a:ext cx="8278889" cy="4097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Nguyễn Huy Tưởng (1912 – 1960)</a:t>
            </a:r>
            <a:endParaRPr lang="en-US" sz="2400" b="1" i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Quê quán: </a:t>
            </a: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 Nội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Ông có thiên hướng khai thác đề tài lịch sử, có đóng góp nổi bật ở hai thể loại: </a:t>
            </a:r>
            <a:r>
              <a:rPr lang="en-US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tiểu thuyết và kịch</a:t>
            </a:r>
            <a:endParaRPr lang="en-US" b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Một số tác phẩm tiêu biểu: </a:t>
            </a: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Đêm hội Long Trì (1942), Vũ Như Tô (1943), An Tư (1944), Bắc Sơn (1946), Lá cờ thêu sáu chữ vàng (1960), Sống mãi với thủ đô (1961),…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88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Janice">
            <a:extLst>
              <a:ext uri="{FF2B5EF4-FFF2-40B4-BE49-F238E27FC236}">
                <a16:creationId xmlns:a16="http://schemas.microsoft.com/office/drawing/2014/main" id="{C6A628C9-D1A3-471B-A183-C2543A9D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5578" y="-4675"/>
            <a:ext cx="1177664" cy="1207244"/>
          </a:xfrm>
          <a:prstGeom prst="rect">
            <a:avLst/>
          </a:prstGeom>
        </p:spPr>
      </p:pic>
      <p:pic>
        <p:nvPicPr>
          <p:cNvPr id="40" name="Janice">
            <a:extLst>
              <a:ext uri="{FF2B5EF4-FFF2-40B4-BE49-F238E27FC236}">
                <a16:creationId xmlns:a16="http://schemas.microsoft.com/office/drawing/2014/main" id="{F40F2D3C-FF9B-4FC8-95D6-55178C26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679305" y="-28615"/>
            <a:ext cx="1177664" cy="120724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0E85385-C16E-4881-B192-673FD2B585DE}"/>
              </a:ext>
            </a:extLst>
          </p:cNvPr>
          <p:cNvGrpSpPr/>
          <p:nvPr/>
        </p:nvGrpSpPr>
        <p:grpSpPr>
          <a:xfrm>
            <a:off x="1091323" y="2185581"/>
            <a:ext cx="1025355" cy="1014447"/>
            <a:chOff x="6204" y="2853"/>
            <a:chExt cx="2256" cy="2232"/>
          </a:xfrm>
        </p:grpSpPr>
        <p:sp>
          <p:nvSpPr>
            <p:cNvPr id="13" name="任意多边形 18">
              <a:extLst>
                <a:ext uri="{FF2B5EF4-FFF2-40B4-BE49-F238E27FC236}">
                  <a16:creationId xmlns:a16="http://schemas.microsoft.com/office/drawing/2014/main" id="{C5DA900A-AC37-46D7-91E7-3FEE78211D1F}"/>
                </a:ext>
              </a:extLst>
            </p:cNvPr>
            <p:cNvSpPr/>
            <p:nvPr/>
          </p:nvSpPr>
          <p:spPr bwMode="auto">
            <a:xfrm rot="5400000">
              <a:off x="6844" y="4061"/>
              <a:ext cx="976" cy="970"/>
            </a:xfrm>
            <a:custGeom>
              <a:avLst/>
              <a:gdLst>
                <a:gd name="connsiteX0" fmla="*/ 696806 w 1819275"/>
                <a:gd name="connsiteY0" fmla="*/ 1179512 h 1804988"/>
                <a:gd name="connsiteX1" fmla="*/ 794746 w 1819275"/>
                <a:gd name="connsiteY1" fmla="*/ 1277492 h 1804988"/>
                <a:gd name="connsiteX2" fmla="*/ 911522 w 1819275"/>
                <a:gd name="connsiteY2" fmla="*/ 1367935 h 1804988"/>
                <a:gd name="connsiteX3" fmla="*/ 1024530 w 1819275"/>
                <a:gd name="connsiteY3" fmla="*/ 1277492 h 1804988"/>
                <a:gd name="connsiteX4" fmla="*/ 1122471 w 1819275"/>
                <a:gd name="connsiteY4" fmla="*/ 1179512 h 1804988"/>
                <a:gd name="connsiteX5" fmla="*/ 1243013 w 1819275"/>
                <a:gd name="connsiteY5" fmla="*/ 1288798 h 1804988"/>
                <a:gd name="connsiteX6" fmla="*/ 1175208 w 1819275"/>
                <a:gd name="connsiteY6" fmla="*/ 1431999 h 1804988"/>
                <a:gd name="connsiteX7" fmla="*/ 1039598 w 1819275"/>
                <a:gd name="connsiteY7" fmla="*/ 1435767 h 1804988"/>
                <a:gd name="connsiteX8" fmla="*/ 1084801 w 1819275"/>
                <a:gd name="connsiteY8" fmla="*/ 1416925 h 1804988"/>
                <a:gd name="connsiteX9" fmla="*/ 1032064 w 1819275"/>
                <a:gd name="connsiteY9" fmla="*/ 1409388 h 1804988"/>
                <a:gd name="connsiteX10" fmla="*/ 1050899 w 1819275"/>
                <a:gd name="connsiteY10" fmla="*/ 1480989 h 1804988"/>
                <a:gd name="connsiteX11" fmla="*/ 911522 w 1819275"/>
                <a:gd name="connsiteY11" fmla="*/ 1582737 h 1804988"/>
                <a:gd name="connsiteX12" fmla="*/ 768378 w 1819275"/>
                <a:gd name="connsiteY12" fmla="*/ 1480989 h 1804988"/>
                <a:gd name="connsiteX13" fmla="*/ 787213 w 1819275"/>
                <a:gd name="connsiteY13" fmla="*/ 1409388 h 1804988"/>
                <a:gd name="connsiteX14" fmla="*/ 734475 w 1819275"/>
                <a:gd name="connsiteY14" fmla="*/ 1416925 h 1804988"/>
                <a:gd name="connsiteX15" fmla="*/ 779679 w 1819275"/>
                <a:gd name="connsiteY15" fmla="*/ 1435767 h 1804988"/>
                <a:gd name="connsiteX16" fmla="*/ 644068 w 1819275"/>
                <a:gd name="connsiteY16" fmla="*/ 1431999 h 1804988"/>
                <a:gd name="connsiteX17" fmla="*/ 576263 w 1819275"/>
                <a:gd name="connsiteY17" fmla="*/ 1288798 h 1804988"/>
                <a:gd name="connsiteX18" fmla="*/ 696806 w 1819275"/>
                <a:gd name="connsiteY18" fmla="*/ 1179512 h 1804988"/>
                <a:gd name="connsiteX19" fmla="*/ 765493 w 1819275"/>
                <a:gd name="connsiteY19" fmla="*/ 1081087 h 1804988"/>
                <a:gd name="connsiteX20" fmla="*/ 912314 w 1819275"/>
                <a:gd name="connsiteY20" fmla="*/ 1118757 h 1804988"/>
                <a:gd name="connsiteX21" fmla="*/ 1055371 w 1819275"/>
                <a:gd name="connsiteY21" fmla="*/ 1081087 h 1804988"/>
                <a:gd name="connsiteX22" fmla="*/ 991372 w 1819275"/>
                <a:gd name="connsiteY22" fmla="*/ 1246833 h 1804988"/>
                <a:gd name="connsiteX23" fmla="*/ 912314 w 1819275"/>
                <a:gd name="connsiteY23" fmla="*/ 1303337 h 1804988"/>
                <a:gd name="connsiteX24" fmla="*/ 833257 w 1819275"/>
                <a:gd name="connsiteY24" fmla="*/ 1246833 h 1804988"/>
                <a:gd name="connsiteX25" fmla="*/ 765493 w 1819275"/>
                <a:gd name="connsiteY25" fmla="*/ 1081087 h 1804988"/>
                <a:gd name="connsiteX26" fmla="*/ 1122363 w 1819275"/>
                <a:gd name="connsiteY26" fmla="*/ 1069975 h 1804988"/>
                <a:gd name="connsiteX27" fmla="*/ 1220391 w 1819275"/>
                <a:gd name="connsiteY27" fmla="*/ 1085031 h 1804988"/>
                <a:gd name="connsiteX28" fmla="*/ 1325960 w 1819275"/>
                <a:gd name="connsiteY28" fmla="*/ 1303338 h 1804988"/>
                <a:gd name="connsiteX29" fmla="*/ 1126133 w 1819275"/>
                <a:gd name="connsiteY29" fmla="*/ 1164073 h 1804988"/>
                <a:gd name="connsiteX30" fmla="*/ 1122363 w 1819275"/>
                <a:gd name="connsiteY30" fmla="*/ 1069975 h 1804988"/>
                <a:gd name="connsiteX31" fmla="*/ 696914 w 1819275"/>
                <a:gd name="connsiteY31" fmla="*/ 1069975 h 1804988"/>
                <a:gd name="connsiteX32" fmla="*/ 693144 w 1819275"/>
                <a:gd name="connsiteY32" fmla="*/ 1164073 h 1804988"/>
                <a:gd name="connsiteX33" fmla="*/ 493317 w 1819275"/>
                <a:gd name="connsiteY33" fmla="*/ 1303338 h 1804988"/>
                <a:gd name="connsiteX34" fmla="*/ 598886 w 1819275"/>
                <a:gd name="connsiteY34" fmla="*/ 1085031 h 1804988"/>
                <a:gd name="connsiteX35" fmla="*/ 696914 w 1819275"/>
                <a:gd name="connsiteY35" fmla="*/ 1069975 h 1804988"/>
                <a:gd name="connsiteX36" fmla="*/ 1164680 w 1819275"/>
                <a:gd name="connsiteY36" fmla="*/ 754062 h 1804988"/>
                <a:gd name="connsiteX37" fmla="*/ 1255245 w 1819275"/>
                <a:gd name="connsiteY37" fmla="*/ 825610 h 1804988"/>
                <a:gd name="connsiteX38" fmla="*/ 1338264 w 1819275"/>
                <a:gd name="connsiteY38" fmla="*/ 897159 h 1804988"/>
                <a:gd name="connsiteX39" fmla="*/ 1255245 w 1819275"/>
                <a:gd name="connsiteY39" fmla="*/ 964941 h 1804988"/>
                <a:gd name="connsiteX40" fmla="*/ 1108076 w 1819275"/>
                <a:gd name="connsiteY40" fmla="*/ 1025192 h 1804988"/>
                <a:gd name="connsiteX41" fmla="*/ 1157132 w 1819275"/>
                <a:gd name="connsiteY41" fmla="*/ 897159 h 1804988"/>
                <a:gd name="connsiteX42" fmla="*/ 1108076 w 1819275"/>
                <a:gd name="connsiteY42" fmla="*/ 765359 h 1804988"/>
                <a:gd name="connsiteX43" fmla="*/ 1164680 w 1819275"/>
                <a:gd name="connsiteY43" fmla="*/ 754062 h 1804988"/>
                <a:gd name="connsiteX44" fmla="*/ 655945 w 1819275"/>
                <a:gd name="connsiteY44" fmla="*/ 754062 h 1804988"/>
                <a:gd name="connsiteX45" fmla="*/ 712788 w 1819275"/>
                <a:gd name="connsiteY45" fmla="*/ 765359 h 1804988"/>
                <a:gd name="connsiteX46" fmla="*/ 667314 w 1819275"/>
                <a:gd name="connsiteY46" fmla="*/ 897159 h 1804988"/>
                <a:gd name="connsiteX47" fmla="*/ 712788 w 1819275"/>
                <a:gd name="connsiteY47" fmla="*/ 1025192 h 1804988"/>
                <a:gd name="connsiteX48" fmla="*/ 564997 w 1819275"/>
                <a:gd name="connsiteY48" fmla="*/ 964941 h 1804988"/>
                <a:gd name="connsiteX49" fmla="*/ 477838 w 1819275"/>
                <a:gd name="connsiteY49" fmla="*/ 897159 h 1804988"/>
                <a:gd name="connsiteX50" fmla="*/ 564997 w 1819275"/>
                <a:gd name="connsiteY50" fmla="*/ 825610 h 1804988"/>
                <a:gd name="connsiteX51" fmla="*/ 655945 w 1819275"/>
                <a:gd name="connsiteY51" fmla="*/ 754062 h 1804988"/>
                <a:gd name="connsiteX52" fmla="*/ 908051 w 1819275"/>
                <a:gd name="connsiteY52" fmla="*/ 715962 h 1804988"/>
                <a:gd name="connsiteX53" fmla="*/ 1089026 w 1819275"/>
                <a:gd name="connsiteY53" fmla="*/ 896937 h 1804988"/>
                <a:gd name="connsiteX54" fmla="*/ 908051 w 1819275"/>
                <a:gd name="connsiteY54" fmla="*/ 1077912 h 1804988"/>
                <a:gd name="connsiteX55" fmla="*/ 727076 w 1819275"/>
                <a:gd name="connsiteY55" fmla="*/ 896937 h 1804988"/>
                <a:gd name="connsiteX56" fmla="*/ 908051 w 1819275"/>
                <a:gd name="connsiteY56" fmla="*/ 715962 h 1804988"/>
                <a:gd name="connsiteX57" fmla="*/ 1329427 w 1819275"/>
                <a:gd name="connsiteY57" fmla="*/ 588962 h 1804988"/>
                <a:gd name="connsiteX58" fmla="*/ 1480390 w 1819275"/>
                <a:gd name="connsiteY58" fmla="*/ 664129 h 1804988"/>
                <a:gd name="connsiteX59" fmla="*/ 1469068 w 1819275"/>
                <a:gd name="connsiteY59" fmla="*/ 765605 h 1804988"/>
                <a:gd name="connsiteX60" fmla="*/ 1472842 w 1819275"/>
                <a:gd name="connsiteY60" fmla="*/ 720505 h 1804988"/>
                <a:gd name="connsiteX61" fmla="*/ 1435101 w 1819275"/>
                <a:gd name="connsiteY61" fmla="*/ 743055 h 1804988"/>
                <a:gd name="connsiteX62" fmla="*/ 1518130 w 1819275"/>
                <a:gd name="connsiteY62" fmla="*/ 761847 h 1804988"/>
                <a:gd name="connsiteX63" fmla="*/ 1635126 w 1819275"/>
                <a:gd name="connsiteY63" fmla="*/ 897148 h 1804988"/>
                <a:gd name="connsiteX64" fmla="*/ 1518130 w 1819275"/>
                <a:gd name="connsiteY64" fmla="*/ 1032449 h 1804988"/>
                <a:gd name="connsiteX65" fmla="*/ 1435101 w 1819275"/>
                <a:gd name="connsiteY65" fmla="*/ 1047482 h 1804988"/>
                <a:gd name="connsiteX66" fmla="*/ 1472842 w 1819275"/>
                <a:gd name="connsiteY66" fmla="*/ 1073791 h 1804988"/>
                <a:gd name="connsiteX67" fmla="*/ 1469068 w 1819275"/>
                <a:gd name="connsiteY67" fmla="*/ 1024932 h 1804988"/>
                <a:gd name="connsiteX68" fmla="*/ 1480390 w 1819275"/>
                <a:gd name="connsiteY68" fmla="*/ 1126408 h 1804988"/>
                <a:gd name="connsiteX69" fmla="*/ 1325653 w 1819275"/>
                <a:gd name="connsiteY69" fmla="*/ 1201575 h 1804988"/>
                <a:gd name="connsiteX70" fmla="*/ 1235076 w 1819275"/>
                <a:gd name="connsiteY70" fmla="*/ 1081307 h 1804988"/>
                <a:gd name="connsiteX71" fmla="*/ 1303009 w 1819275"/>
                <a:gd name="connsiteY71" fmla="*/ 1006140 h 1804988"/>
                <a:gd name="connsiteX72" fmla="*/ 1408683 w 1819275"/>
                <a:gd name="connsiteY72" fmla="*/ 897148 h 1804988"/>
                <a:gd name="connsiteX73" fmla="*/ 1303009 w 1819275"/>
                <a:gd name="connsiteY73" fmla="*/ 788155 h 1804988"/>
                <a:gd name="connsiteX74" fmla="*/ 1235076 w 1819275"/>
                <a:gd name="connsiteY74" fmla="*/ 712988 h 1804988"/>
                <a:gd name="connsiteX75" fmla="*/ 1325653 w 1819275"/>
                <a:gd name="connsiteY75" fmla="*/ 592720 h 1804988"/>
                <a:gd name="connsiteX76" fmla="*/ 1329427 w 1819275"/>
                <a:gd name="connsiteY76" fmla="*/ 588962 h 1804988"/>
                <a:gd name="connsiteX77" fmla="*/ 490312 w 1819275"/>
                <a:gd name="connsiteY77" fmla="*/ 588962 h 1804988"/>
                <a:gd name="connsiteX78" fmla="*/ 494092 w 1819275"/>
                <a:gd name="connsiteY78" fmla="*/ 592720 h 1804988"/>
                <a:gd name="connsiteX79" fmla="*/ 581026 w 1819275"/>
                <a:gd name="connsiteY79" fmla="*/ 712988 h 1804988"/>
                <a:gd name="connsiteX80" fmla="*/ 516770 w 1819275"/>
                <a:gd name="connsiteY80" fmla="*/ 788155 h 1804988"/>
                <a:gd name="connsiteX81" fmla="*/ 410937 w 1819275"/>
                <a:gd name="connsiteY81" fmla="*/ 897148 h 1804988"/>
                <a:gd name="connsiteX82" fmla="*/ 516770 w 1819275"/>
                <a:gd name="connsiteY82" fmla="*/ 1006140 h 1804988"/>
                <a:gd name="connsiteX83" fmla="*/ 581026 w 1819275"/>
                <a:gd name="connsiteY83" fmla="*/ 1081307 h 1804988"/>
                <a:gd name="connsiteX84" fmla="*/ 494092 w 1819275"/>
                <a:gd name="connsiteY84" fmla="*/ 1201575 h 1804988"/>
                <a:gd name="connsiteX85" fmla="*/ 339121 w 1819275"/>
                <a:gd name="connsiteY85" fmla="*/ 1126408 h 1804988"/>
                <a:gd name="connsiteX86" fmla="*/ 350461 w 1819275"/>
                <a:gd name="connsiteY86" fmla="*/ 1024932 h 1804988"/>
                <a:gd name="connsiteX87" fmla="*/ 346681 w 1819275"/>
                <a:gd name="connsiteY87" fmla="*/ 1073791 h 1804988"/>
                <a:gd name="connsiteX88" fmla="*/ 384478 w 1819275"/>
                <a:gd name="connsiteY88" fmla="*/ 1047482 h 1804988"/>
                <a:gd name="connsiteX89" fmla="*/ 301324 w 1819275"/>
                <a:gd name="connsiteY89" fmla="*/ 1032449 h 1804988"/>
                <a:gd name="connsiteX90" fmla="*/ 184151 w 1819275"/>
                <a:gd name="connsiteY90" fmla="*/ 897148 h 1804988"/>
                <a:gd name="connsiteX91" fmla="*/ 301324 w 1819275"/>
                <a:gd name="connsiteY91" fmla="*/ 761847 h 1804988"/>
                <a:gd name="connsiteX92" fmla="*/ 384478 w 1819275"/>
                <a:gd name="connsiteY92" fmla="*/ 743055 h 1804988"/>
                <a:gd name="connsiteX93" fmla="*/ 346681 w 1819275"/>
                <a:gd name="connsiteY93" fmla="*/ 720505 h 1804988"/>
                <a:gd name="connsiteX94" fmla="*/ 350461 w 1819275"/>
                <a:gd name="connsiteY94" fmla="*/ 765605 h 1804988"/>
                <a:gd name="connsiteX95" fmla="*/ 339121 w 1819275"/>
                <a:gd name="connsiteY95" fmla="*/ 664129 h 1804988"/>
                <a:gd name="connsiteX96" fmla="*/ 490312 w 1819275"/>
                <a:gd name="connsiteY96" fmla="*/ 588962 h 1804988"/>
                <a:gd name="connsiteX97" fmla="*/ 1325960 w 1819275"/>
                <a:gd name="connsiteY97" fmla="*/ 498475 h 1804988"/>
                <a:gd name="connsiteX98" fmla="*/ 1220391 w 1819275"/>
                <a:gd name="connsiteY98" fmla="*/ 716782 h 1804988"/>
                <a:gd name="connsiteX99" fmla="*/ 1122363 w 1819275"/>
                <a:gd name="connsiteY99" fmla="*/ 731838 h 1804988"/>
                <a:gd name="connsiteX100" fmla="*/ 1126133 w 1819275"/>
                <a:gd name="connsiteY100" fmla="*/ 637740 h 1804988"/>
                <a:gd name="connsiteX101" fmla="*/ 1325960 w 1819275"/>
                <a:gd name="connsiteY101" fmla="*/ 498475 h 1804988"/>
                <a:gd name="connsiteX102" fmla="*/ 912314 w 1819275"/>
                <a:gd name="connsiteY102" fmla="*/ 498475 h 1804988"/>
                <a:gd name="connsiteX103" fmla="*/ 991372 w 1819275"/>
                <a:gd name="connsiteY103" fmla="*/ 554979 h 1804988"/>
                <a:gd name="connsiteX104" fmla="*/ 1055371 w 1819275"/>
                <a:gd name="connsiteY104" fmla="*/ 720725 h 1804988"/>
                <a:gd name="connsiteX105" fmla="*/ 912314 w 1819275"/>
                <a:gd name="connsiteY105" fmla="*/ 683056 h 1804988"/>
                <a:gd name="connsiteX106" fmla="*/ 765493 w 1819275"/>
                <a:gd name="connsiteY106" fmla="*/ 720725 h 1804988"/>
                <a:gd name="connsiteX107" fmla="*/ 833257 w 1819275"/>
                <a:gd name="connsiteY107" fmla="*/ 554979 h 1804988"/>
                <a:gd name="connsiteX108" fmla="*/ 912314 w 1819275"/>
                <a:gd name="connsiteY108" fmla="*/ 498475 h 1804988"/>
                <a:gd name="connsiteX109" fmla="*/ 493317 w 1819275"/>
                <a:gd name="connsiteY109" fmla="*/ 498475 h 1804988"/>
                <a:gd name="connsiteX110" fmla="*/ 693144 w 1819275"/>
                <a:gd name="connsiteY110" fmla="*/ 637740 h 1804988"/>
                <a:gd name="connsiteX111" fmla="*/ 696914 w 1819275"/>
                <a:gd name="connsiteY111" fmla="*/ 731838 h 1804988"/>
                <a:gd name="connsiteX112" fmla="*/ 598886 w 1819275"/>
                <a:gd name="connsiteY112" fmla="*/ 716782 h 1804988"/>
                <a:gd name="connsiteX113" fmla="*/ 493317 w 1819275"/>
                <a:gd name="connsiteY113" fmla="*/ 498475 h 1804988"/>
                <a:gd name="connsiteX114" fmla="*/ 911522 w 1819275"/>
                <a:gd name="connsiteY114" fmla="*/ 222250 h 1804988"/>
                <a:gd name="connsiteX115" fmla="*/ 1050899 w 1819275"/>
                <a:gd name="connsiteY115" fmla="*/ 320230 h 1804988"/>
                <a:gd name="connsiteX116" fmla="*/ 1032064 w 1819275"/>
                <a:gd name="connsiteY116" fmla="*/ 391831 h 1804988"/>
                <a:gd name="connsiteX117" fmla="*/ 1084801 w 1819275"/>
                <a:gd name="connsiteY117" fmla="*/ 384294 h 1804988"/>
                <a:gd name="connsiteX118" fmla="*/ 1039598 w 1819275"/>
                <a:gd name="connsiteY118" fmla="*/ 365452 h 1804988"/>
                <a:gd name="connsiteX119" fmla="*/ 1175208 w 1819275"/>
                <a:gd name="connsiteY119" fmla="*/ 369220 h 1804988"/>
                <a:gd name="connsiteX120" fmla="*/ 1243013 w 1819275"/>
                <a:gd name="connsiteY120" fmla="*/ 512421 h 1804988"/>
                <a:gd name="connsiteX121" fmla="*/ 1122471 w 1819275"/>
                <a:gd name="connsiteY121" fmla="*/ 625475 h 1804988"/>
                <a:gd name="connsiteX122" fmla="*/ 1024530 w 1819275"/>
                <a:gd name="connsiteY122" fmla="*/ 523727 h 1804988"/>
                <a:gd name="connsiteX123" fmla="*/ 911522 w 1819275"/>
                <a:gd name="connsiteY123" fmla="*/ 433284 h 1804988"/>
                <a:gd name="connsiteX124" fmla="*/ 794746 w 1819275"/>
                <a:gd name="connsiteY124" fmla="*/ 523727 h 1804988"/>
                <a:gd name="connsiteX125" fmla="*/ 696806 w 1819275"/>
                <a:gd name="connsiteY125" fmla="*/ 625475 h 1804988"/>
                <a:gd name="connsiteX126" fmla="*/ 576263 w 1819275"/>
                <a:gd name="connsiteY126" fmla="*/ 512421 h 1804988"/>
                <a:gd name="connsiteX127" fmla="*/ 644068 w 1819275"/>
                <a:gd name="connsiteY127" fmla="*/ 369220 h 1804988"/>
                <a:gd name="connsiteX128" fmla="*/ 779679 w 1819275"/>
                <a:gd name="connsiteY128" fmla="*/ 365452 h 1804988"/>
                <a:gd name="connsiteX129" fmla="*/ 734475 w 1819275"/>
                <a:gd name="connsiteY129" fmla="*/ 384294 h 1804988"/>
                <a:gd name="connsiteX130" fmla="*/ 787213 w 1819275"/>
                <a:gd name="connsiteY130" fmla="*/ 391831 h 1804988"/>
                <a:gd name="connsiteX131" fmla="*/ 768378 w 1819275"/>
                <a:gd name="connsiteY131" fmla="*/ 320230 h 1804988"/>
                <a:gd name="connsiteX132" fmla="*/ 911522 w 1819275"/>
                <a:gd name="connsiteY132" fmla="*/ 222250 h 1804988"/>
                <a:gd name="connsiteX133" fmla="*/ 907753 w 1819275"/>
                <a:gd name="connsiteY133" fmla="*/ 185737 h 1804988"/>
                <a:gd name="connsiteX134" fmla="*/ 741881 w 1819275"/>
                <a:gd name="connsiteY134" fmla="*/ 294895 h 1804988"/>
                <a:gd name="connsiteX135" fmla="*/ 523231 w 1819275"/>
                <a:gd name="connsiteY135" fmla="*/ 490625 h 1804988"/>
                <a:gd name="connsiteX136" fmla="*/ 474223 w 1819275"/>
                <a:gd name="connsiteY136" fmla="*/ 498153 h 1804988"/>
                <a:gd name="connsiteX137" fmla="*/ 470453 w 1819275"/>
                <a:gd name="connsiteY137" fmla="*/ 539558 h 1804988"/>
                <a:gd name="connsiteX138" fmla="*/ 259342 w 1819275"/>
                <a:gd name="connsiteY138" fmla="*/ 742816 h 1804988"/>
                <a:gd name="connsiteX139" fmla="*/ 134938 w 1819275"/>
                <a:gd name="connsiteY139" fmla="*/ 900906 h 1804988"/>
                <a:gd name="connsiteX140" fmla="*/ 259342 w 1819275"/>
                <a:gd name="connsiteY140" fmla="*/ 1058996 h 1804988"/>
                <a:gd name="connsiteX141" fmla="*/ 470453 w 1819275"/>
                <a:gd name="connsiteY141" fmla="*/ 1262255 h 1804988"/>
                <a:gd name="connsiteX142" fmla="*/ 474223 w 1819275"/>
                <a:gd name="connsiteY142" fmla="*/ 1303659 h 1804988"/>
                <a:gd name="connsiteX143" fmla="*/ 523231 w 1819275"/>
                <a:gd name="connsiteY143" fmla="*/ 1311187 h 1804988"/>
                <a:gd name="connsiteX144" fmla="*/ 741881 w 1819275"/>
                <a:gd name="connsiteY144" fmla="*/ 1510682 h 1804988"/>
                <a:gd name="connsiteX145" fmla="*/ 907753 w 1819275"/>
                <a:gd name="connsiteY145" fmla="*/ 1616075 h 1804988"/>
                <a:gd name="connsiteX146" fmla="*/ 1077396 w 1819275"/>
                <a:gd name="connsiteY146" fmla="*/ 1510682 h 1804988"/>
                <a:gd name="connsiteX147" fmla="*/ 1296046 w 1819275"/>
                <a:gd name="connsiteY147" fmla="*/ 1311187 h 1804988"/>
                <a:gd name="connsiteX148" fmla="*/ 1345053 w 1819275"/>
                <a:gd name="connsiteY148" fmla="*/ 1303659 h 1804988"/>
                <a:gd name="connsiteX149" fmla="*/ 1348823 w 1819275"/>
                <a:gd name="connsiteY149" fmla="*/ 1262255 h 1804988"/>
                <a:gd name="connsiteX150" fmla="*/ 1559934 w 1819275"/>
                <a:gd name="connsiteY150" fmla="*/ 1058996 h 1804988"/>
                <a:gd name="connsiteX151" fmla="*/ 1684338 w 1819275"/>
                <a:gd name="connsiteY151" fmla="*/ 900906 h 1804988"/>
                <a:gd name="connsiteX152" fmla="*/ 1559934 w 1819275"/>
                <a:gd name="connsiteY152" fmla="*/ 742816 h 1804988"/>
                <a:gd name="connsiteX153" fmla="*/ 1348823 w 1819275"/>
                <a:gd name="connsiteY153" fmla="*/ 539558 h 1804988"/>
                <a:gd name="connsiteX154" fmla="*/ 1345053 w 1819275"/>
                <a:gd name="connsiteY154" fmla="*/ 498153 h 1804988"/>
                <a:gd name="connsiteX155" fmla="*/ 1296046 w 1819275"/>
                <a:gd name="connsiteY155" fmla="*/ 490625 h 1804988"/>
                <a:gd name="connsiteX156" fmla="*/ 1077396 w 1819275"/>
                <a:gd name="connsiteY156" fmla="*/ 294895 h 1804988"/>
                <a:gd name="connsiteX157" fmla="*/ 907753 w 1819275"/>
                <a:gd name="connsiteY157" fmla="*/ 185737 h 1804988"/>
                <a:gd name="connsiteX158" fmla="*/ 907754 w 1819275"/>
                <a:gd name="connsiteY158" fmla="*/ 0 h 1804988"/>
                <a:gd name="connsiteX159" fmla="*/ 1073485 w 1819275"/>
                <a:gd name="connsiteY159" fmla="*/ 120584 h 1804988"/>
                <a:gd name="connsiteX160" fmla="*/ 1303249 w 1819275"/>
                <a:gd name="connsiteY160" fmla="*/ 290155 h 1804988"/>
                <a:gd name="connsiteX161" fmla="*/ 1352215 w 1819275"/>
                <a:gd name="connsiteY161" fmla="*/ 478567 h 1804988"/>
                <a:gd name="connsiteX162" fmla="*/ 1646011 w 1819275"/>
                <a:gd name="connsiteY162" fmla="*/ 636833 h 1804988"/>
                <a:gd name="connsiteX163" fmla="*/ 1819275 w 1819275"/>
                <a:gd name="connsiteY163" fmla="*/ 900610 h 1804988"/>
                <a:gd name="connsiteX164" fmla="*/ 1646011 w 1819275"/>
                <a:gd name="connsiteY164" fmla="*/ 1164387 h 1804988"/>
                <a:gd name="connsiteX165" fmla="*/ 1352215 w 1819275"/>
                <a:gd name="connsiteY165" fmla="*/ 1322653 h 1804988"/>
                <a:gd name="connsiteX166" fmla="*/ 1303249 w 1819275"/>
                <a:gd name="connsiteY166" fmla="*/ 1511065 h 1804988"/>
                <a:gd name="connsiteX167" fmla="*/ 1073485 w 1819275"/>
                <a:gd name="connsiteY167" fmla="*/ 1680636 h 1804988"/>
                <a:gd name="connsiteX168" fmla="*/ 907754 w 1819275"/>
                <a:gd name="connsiteY168" fmla="*/ 1804988 h 1804988"/>
                <a:gd name="connsiteX169" fmla="*/ 745790 w 1819275"/>
                <a:gd name="connsiteY169" fmla="*/ 1680636 h 1804988"/>
                <a:gd name="connsiteX170" fmla="*/ 512260 w 1819275"/>
                <a:gd name="connsiteY170" fmla="*/ 1511065 h 1804988"/>
                <a:gd name="connsiteX171" fmla="*/ 467060 w 1819275"/>
                <a:gd name="connsiteY171" fmla="*/ 1322653 h 1804988"/>
                <a:gd name="connsiteX172" fmla="*/ 169498 w 1819275"/>
                <a:gd name="connsiteY172" fmla="*/ 1164387 h 1804988"/>
                <a:gd name="connsiteX173" fmla="*/ 0 w 1819275"/>
                <a:gd name="connsiteY173" fmla="*/ 900610 h 1804988"/>
                <a:gd name="connsiteX174" fmla="*/ 169498 w 1819275"/>
                <a:gd name="connsiteY174" fmla="*/ 636833 h 1804988"/>
                <a:gd name="connsiteX175" fmla="*/ 467060 w 1819275"/>
                <a:gd name="connsiteY175" fmla="*/ 478567 h 1804988"/>
                <a:gd name="connsiteX176" fmla="*/ 512260 w 1819275"/>
                <a:gd name="connsiteY176" fmla="*/ 290155 h 1804988"/>
                <a:gd name="connsiteX177" fmla="*/ 745790 w 1819275"/>
                <a:gd name="connsiteY177" fmla="*/ 120584 h 1804988"/>
                <a:gd name="connsiteX178" fmla="*/ 907754 w 1819275"/>
                <a:gd name="connsiteY178" fmla="*/ 0 h 180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1819275" h="1804988">
                  <a:moveTo>
                    <a:pt x="696806" y="1179512"/>
                  </a:moveTo>
                  <a:cubicBezTo>
                    <a:pt x="696806" y="1179512"/>
                    <a:pt x="715640" y="1251113"/>
                    <a:pt x="794746" y="1277492"/>
                  </a:cubicBezTo>
                  <a:cubicBezTo>
                    <a:pt x="794746" y="1277492"/>
                    <a:pt x="843717" y="1367935"/>
                    <a:pt x="911522" y="1367935"/>
                  </a:cubicBezTo>
                  <a:cubicBezTo>
                    <a:pt x="975560" y="1367935"/>
                    <a:pt x="1024530" y="1277492"/>
                    <a:pt x="1024530" y="1277492"/>
                  </a:cubicBezTo>
                  <a:cubicBezTo>
                    <a:pt x="1107403" y="1251113"/>
                    <a:pt x="1122471" y="1179512"/>
                    <a:pt x="1122471" y="1179512"/>
                  </a:cubicBezTo>
                  <a:cubicBezTo>
                    <a:pt x="1122471" y="1179512"/>
                    <a:pt x="1201577" y="1258650"/>
                    <a:pt x="1243013" y="1288798"/>
                  </a:cubicBezTo>
                  <a:cubicBezTo>
                    <a:pt x="1243013" y="1288798"/>
                    <a:pt x="1239246" y="1375472"/>
                    <a:pt x="1175208" y="1431999"/>
                  </a:cubicBezTo>
                  <a:cubicBezTo>
                    <a:pt x="1111170" y="1488526"/>
                    <a:pt x="1043365" y="1477220"/>
                    <a:pt x="1039598" y="1435767"/>
                  </a:cubicBezTo>
                  <a:cubicBezTo>
                    <a:pt x="1039598" y="1394314"/>
                    <a:pt x="1084801" y="1416925"/>
                    <a:pt x="1084801" y="1416925"/>
                  </a:cubicBezTo>
                  <a:cubicBezTo>
                    <a:pt x="1084801" y="1416925"/>
                    <a:pt x="1047132" y="1379241"/>
                    <a:pt x="1032064" y="1409388"/>
                  </a:cubicBezTo>
                  <a:cubicBezTo>
                    <a:pt x="1016996" y="1443304"/>
                    <a:pt x="1039598" y="1469683"/>
                    <a:pt x="1050899" y="1480989"/>
                  </a:cubicBezTo>
                  <a:cubicBezTo>
                    <a:pt x="1050899" y="1480989"/>
                    <a:pt x="1005695" y="1582737"/>
                    <a:pt x="911522" y="1582737"/>
                  </a:cubicBezTo>
                  <a:cubicBezTo>
                    <a:pt x="813581" y="1582737"/>
                    <a:pt x="768378" y="1480989"/>
                    <a:pt x="768378" y="1480989"/>
                  </a:cubicBezTo>
                  <a:cubicBezTo>
                    <a:pt x="779679" y="1469683"/>
                    <a:pt x="802280" y="1443304"/>
                    <a:pt x="787213" y="1409388"/>
                  </a:cubicBezTo>
                  <a:cubicBezTo>
                    <a:pt x="772145" y="1379241"/>
                    <a:pt x="734475" y="1416925"/>
                    <a:pt x="734475" y="1416925"/>
                  </a:cubicBezTo>
                  <a:cubicBezTo>
                    <a:pt x="734475" y="1416925"/>
                    <a:pt x="779679" y="1394314"/>
                    <a:pt x="779679" y="1435767"/>
                  </a:cubicBezTo>
                  <a:cubicBezTo>
                    <a:pt x="775912" y="1477220"/>
                    <a:pt x="708107" y="1488526"/>
                    <a:pt x="644068" y="1431999"/>
                  </a:cubicBezTo>
                  <a:cubicBezTo>
                    <a:pt x="580030" y="1375472"/>
                    <a:pt x="576263" y="1288798"/>
                    <a:pt x="576263" y="1288798"/>
                  </a:cubicBezTo>
                  <a:cubicBezTo>
                    <a:pt x="617700" y="1258650"/>
                    <a:pt x="696806" y="1179512"/>
                    <a:pt x="696806" y="1179512"/>
                  </a:cubicBezTo>
                  <a:close/>
                  <a:moveTo>
                    <a:pt x="765493" y="1081087"/>
                  </a:moveTo>
                  <a:cubicBezTo>
                    <a:pt x="765493" y="1081087"/>
                    <a:pt x="833257" y="1118757"/>
                    <a:pt x="912314" y="1118757"/>
                  </a:cubicBezTo>
                  <a:cubicBezTo>
                    <a:pt x="987607" y="1118757"/>
                    <a:pt x="1055371" y="1081087"/>
                    <a:pt x="1055371" y="1081087"/>
                  </a:cubicBezTo>
                  <a:cubicBezTo>
                    <a:pt x="1108076" y="1209163"/>
                    <a:pt x="991372" y="1246833"/>
                    <a:pt x="991372" y="1246833"/>
                  </a:cubicBezTo>
                  <a:cubicBezTo>
                    <a:pt x="991372" y="1246833"/>
                    <a:pt x="968784" y="1303337"/>
                    <a:pt x="912314" y="1303337"/>
                  </a:cubicBezTo>
                  <a:cubicBezTo>
                    <a:pt x="852080" y="1303337"/>
                    <a:pt x="833257" y="1246833"/>
                    <a:pt x="833257" y="1246833"/>
                  </a:cubicBezTo>
                  <a:cubicBezTo>
                    <a:pt x="833257" y="1246833"/>
                    <a:pt x="712788" y="1209163"/>
                    <a:pt x="765493" y="1081087"/>
                  </a:cubicBezTo>
                  <a:close/>
                  <a:moveTo>
                    <a:pt x="1122363" y="1069975"/>
                  </a:moveTo>
                  <a:cubicBezTo>
                    <a:pt x="1156296" y="1081267"/>
                    <a:pt x="1220391" y="1085031"/>
                    <a:pt x="1220391" y="1085031"/>
                  </a:cubicBezTo>
                  <a:cubicBezTo>
                    <a:pt x="1333501" y="1216768"/>
                    <a:pt x="1325960" y="1303338"/>
                    <a:pt x="1325960" y="1303338"/>
                  </a:cubicBezTo>
                  <a:cubicBezTo>
                    <a:pt x="1243013" y="1288283"/>
                    <a:pt x="1126133" y="1164073"/>
                    <a:pt x="1126133" y="1164073"/>
                  </a:cubicBezTo>
                  <a:cubicBezTo>
                    <a:pt x="1126133" y="1118906"/>
                    <a:pt x="1122363" y="1069975"/>
                    <a:pt x="1122363" y="1069975"/>
                  </a:cubicBezTo>
                  <a:close/>
                  <a:moveTo>
                    <a:pt x="696914" y="1069975"/>
                  </a:moveTo>
                  <a:cubicBezTo>
                    <a:pt x="696914" y="1069975"/>
                    <a:pt x="693144" y="1118906"/>
                    <a:pt x="693144" y="1164073"/>
                  </a:cubicBezTo>
                  <a:cubicBezTo>
                    <a:pt x="693144" y="1164073"/>
                    <a:pt x="576264" y="1288283"/>
                    <a:pt x="493317" y="1303338"/>
                  </a:cubicBezTo>
                  <a:cubicBezTo>
                    <a:pt x="493317" y="1303338"/>
                    <a:pt x="485776" y="1216768"/>
                    <a:pt x="598886" y="1085031"/>
                  </a:cubicBezTo>
                  <a:cubicBezTo>
                    <a:pt x="598886" y="1085031"/>
                    <a:pt x="662981" y="1081267"/>
                    <a:pt x="696914" y="1069975"/>
                  </a:cubicBezTo>
                  <a:close/>
                  <a:moveTo>
                    <a:pt x="1164680" y="754062"/>
                  </a:moveTo>
                  <a:cubicBezTo>
                    <a:pt x="1194868" y="757828"/>
                    <a:pt x="1232604" y="772891"/>
                    <a:pt x="1255245" y="825610"/>
                  </a:cubicBezTo>
                  <a:cubicBezTo>
                    <a:pt x="1255245" y="825610"/>
                    <a:pt x="1338264" y="844439"/>
                    <a:pt x="1338264" y="897159"/>
                  </a:cubicBezTo>
                  <a:cubicBezTo>
                    <a:pt x="1338264" y="946113"/>
                    <a:pt x="1255245" y="964941"/>
                    <a:pt x="1255245" y="964941"/>
                  </a:cubicBezTo>
                  <a:cubicBezTo>
                    <a:pt x="1206189" y="1077912"/>
                    <a:pt x="1108076" y="1025192"/>
                    <a:pt x="1108076" y="1025192"/>
                  </a:cubicBezTo>
                  <a:cubicBezTo>
                    <a:pt x="1108076" y="1025192"/>
                    <a:pt x="1157132" y="972473"/>
                    <a:pt x="1157132" y="897159"/>
                  </a:cubicBezTo>
                  <a:cubicBezTo>
                    <a:pt x="1157132" y="821845"/>
                    <a:pt x="1108076" y="765359"/>
                    <a:pt x="1108076" y="765359"/>
                  </a:cubicBezTo>
                  <a:cubicBezTo>
                    <a:pt x="1108076" y="765359"/>
                    <a:pt x="1134491" y="754062"/>
                    <a:pt x="1164680" y="754062"/>
                  </a:cubicBezTo>
                  <a:close/>
                  <a:moveTo>
                    <a:pt x="655945" y="754062"/>
                  </a:moveTo>
                  <a:cubicBezTo>
                    <a:pt x="686262" y="754062"/>
                    <a:pt x="712788" y="765359"/>
                    <a:pt x="712788" y="765359"/>
                  </a:cubicBezTo>
                  <a:cubicBezTo>
                    <a:pt x="712788" y="765359"/>
                    <a:pt x="667314" y="821845"/>
                    <a:pt x="667314" y="897159"/>
                  </a:cubicBezTo>
                  <a:cubicBezTo>
                    <a:pt x="667314" y="972473"/>
                    <a:pt x="712788" y="1025192"/>
                    <a:pt x="712788" y="1025192"/>
                  </a:cubicBezTo>
                  <a:cubicBezTo>
                    <a:pt x="712788" y="1025192"/>
                    <a:pt x="614261" y="1077912"/>
                    <a:pt x="564997" y="964941"/>
                  </a:cubicBezTo>
                  <a:cubicBezTo>
                    <a:pt x="564997" y="964941"/>
                    <a:pt x="477838" y="946113"/>
                    <a:pt x="477838" y="897159"/>
                  </a:cubicBezTo>
                  <a:cubicBezTo>
                    <a:pt x="477838" y="844439"/>
                    <a:pt x="564997" y="825610"/>
                    <a:pt x="564997" y="825610"/>
                  </a:cubicBezTo>
                  <a:cubicBezTo>
                    <a:pt x="587734" y="772891"/>
                    <a:pt x="625629" y="757828"/>
                    <a:pt x="655945" y="754062"/>
                  </a:cubicBezTo>
                  <a:close/>
                  <a:moveTo>
                    <a:pt x="908051" y="715962"/>
                  </a:moveTo>
                  <a:cubicBezTo>
                    <a:pt x="1008001" y="715962"/>
                    <a:pt x="1089026" y="796987"/>
                    <a:pt x="1089026" y="896937"/>
                  </a:cubicBezTo>
                  <a:cubicBezTo>
                    <a:pt x="1089026" y="996887"/>
                    <a:pt x="1008001" y="1077912"/>
                    <a:pt x="908051" y="1077912"/>
                  </a:cubicBezTo>
                  <a:cubicBezTo>
                    <a:pt x="808101" y="1077912"/>
                    <a:pt x="727076" y="996887"/>
                    <a:pt x="727076" y="896937"/>
                  </a:cubicBezTo>
                  <a:cubicBezTo>
                    <a:pt x="727076" y="796987"/>
                    <a:pt x="808101" y="715962"/>
                    <a:pt x="908051" y="715962"/>
                  </a:cubicBezTo>
                  <a:close/>
                  <a:moveTo>
                    <a:pt x="1329427" y="588962"/>
                  </a:moveTo>
                  <a:cubicBezTo>
                    <a:pt x="1352072" y="588962"/>
                    <a:pt x="1442649" y="592720"/>
                    <a:pt x="1480390" y="664129"/>
                  </a:cubicBezTo>
                  <a:cubicBezTo>
                    <a:pt x="1525678" y="746813"/>
                    <a:pt x="1491712" y="773122"/>
                    <a:pt x="1469068" y="765605"/>
                  </a:cubicBezTo>
                  <a:cubicBezTo>
                    <a:pt x="1442649" y="761847"/>
                    <a:pt x="1450197" y="724263"/>
                    <a:pt x="1472842" y="720505"/>
                  </a:cubicBezTo>
                  <a:cubicBezTo>
                    <a:pt x="1472842" y="720505"/>
                    <a:pt x="1438875" y="694196"/>
                    <a:pt x="1435101" y="743055"/>
                  </a:cubicBezTo>
                  <a:cubicBezTo>
                    <a:pt x="1431327" y="795672"/>
                    <a:pt x="1476616" y="791914"/>
                    <a:pt x="1518130" y="761847"/>
                  </a:cubicBezTo>
                  <a:cubicBezTo>
                    <a:pt x="1518130" y="761847"/>
                    <a:pt x="1616256" y="806947"/>
                    <a:pt x="1635126" y="897148"/>
                  </a:cubicBezTo>
                  <a:cubicBezTo>
                    <a:pt x="1616256" y="983590"/>
                    <a:pt x="1518130" y="1032449"/>
                    <a:pt x="1518130" y="1032449"/>
                  </a:cubicBezTo>
                  <a:cubicBezTo>
                    <a:pt x="1476616" y="1002382"/>
                    <a:pt x="1431327" y="998624"/>
                    <a:pt x="1435101" y="1047482"/>
                  </a:cubicBezTo>
                  <a:cubicBezTo>
                    <a:pt x="1438875" y="1100099"/>
                    <a:pt x="1472842" y="1073791"/>
                    <a:pt x="1472842" y="1073791"/>
                  </a:cubicBezTo>
                  <a:cubicBezTo>
                    <a:pt x="1450197" y="1066274"/>
                    <a:pt x="1442649" y="1032449"/>
                    <a:pt x="1469068" y="1024932"/>
                  </a:cubicBezTo>
                  <a:cubicBezTo>
                    <a:pt x="1491712" y="1021174"/>
                    <a:pt x="1525678" y="1043724"/>
                    <a:pt x="1480390" y="1126408"/>
                  </a:cubicBezTo>
                  <a:cubicBezTo>
                    <a:pt x="1435101" y="1212850"/>
                    <a:pt x="1325653" y="1201575"/>
                    <a:pt x="1325653" y="1201575"/>
                  </a:cubicBezTo>
                  <a:cubicBezTo>
                    <a:pt x="1303009" y="1141441"/>
                    <a:pt x="1235076" y="1081307"/>
                    <a:pt x="1235076" y="1081307"/>
                  </a:cubicBezTo>
                  <a:cubicBezTo>
                    <a:pt x="1235076" y="1081307"/>
                    <a:pt x="1280365" y="1054999"/>
                    <a:pt x="1303009" y="1006140"/>
                  </a:cubicBezTo>
                  <a:cubicBezTo>
                    <a:pt x="1303009" y="1006140"/>
                    <a:pt x="1408683" y="949765"/>
                    <a:pt x="1408683" y="897148"/>
                  </a:cubicBezTo>
                  <a:cubicBezTo>
                    <a:pt x="1408683" y="844531"/>
                    <a:pt x="1303009" y="788155"/>
                    <a:pt x="1303009" y="788155"/>
                  </a:cubicBezTo>
                  <a:cubicBezTo>
                    <a:pt x="1280365" y="739297"/>
                    <a:pt x="1235076" y="712988"/>
                    <a:pt x="1235076" y="712988"/>
                  </a:cubicBezTo>
                  <a:cubicBezTo>
                    <a:pt x="1235076" y="712988"/>
                    <a:pt x="1303009" y="652854"/>
                    <a:pt x="1325653" y="592720"/>
                  </a:cubicBezTo>
                  <a:cubicBezTo>
                    <a:pt x="1325653" y="592720"/>
                    <a:pt x="1325653" y="588962"/>
                    <a:pt x="1329427" y="588962"/>
                  </a:cubicBezTo>
                  <a:close/>
                  <a:moveTo>
                    <a:pt x="490312" y="588962"/>
                  </a:moveTo>
                  <a:cubicBezTo>
                    <a:pt x="494092" y="588962"/>
                    <a:pt x="494092" y="592720"/>
                    <a:pt x="494092" y="592720"/>
                  </a:cubicBezTo>
                  <a:cubicBezTo>
                    <a:pt x="516770" y="652854"/>
                    <a:pt x="581026" y="712988"/>
                    <a:pt x="581026" y="712988"/>
                  </a:cubicBezTo>
                  <a:cubicBezTo>
                    <a:pt x="581026" y="712988"/>
                    <a:pt x="539449" y="739297"/>
                    <a:pt x="516770" y="788155"/>
                  </a:cubicBezTo>
                  <a:cubicBezTo>
                    <a:pt x="516770" y="788155"/>
                    <a:pt x="410937" y="844531"/>
                    <a:pt x="410937" y="897148"/>
                  </a:cubicBezTo>
                  <a:cubicBezTo>
                    <a:pt x="410937" y="949765"/>
                    <a:pt x="516770" y="1006140"/>
                    <a:pt x="516770" y="1006140"/>
                  </a:cubicBezTo>
                  <a:cubicBezTo>
                    <a:pt x="539449" y="1054999"/>
                    <a:pt x="581026" y="1081307"/>
                    <a:pt x="581026" y="1081307"/>
                  </a:cubicBezTo>
                  <a:cubicBezTo>
                    <a:pt x="581026" y="1081307"/>
                    <a:pt x="516770" y="1141441"/>
                    <a:pt x="494092" y="1201575"/>
                  </a:cubicBezTo>
                  <a:cubicBezTo>
                    <a:pt x="494092" y="1201575"/>
                    <a:pt x="384478" y="1212850"/>
                    <a:pt x="339121" y="1126408"/>
                  </a:cubicBezTo>
                  <a:cubicBezTo>
                    <a:pt x="289984" y="1043724"/>
                    <a:pt x="327782" y="1021174"/>
                    <a:pt x="350461" y="1024932"/>
                  </a:cubicBezTo>
                  <a:cubicBezTo>
                    <a:pt x="373139" y="1032449"/>
                    <a:pt x="369359" y="1066274"/>
                    <a:pt x="346681" y="1073791"/>
                  </a:cubicBezTo>
                  <a:cubicBezTo>
                    <a:pt x="346681" y="1073791"/>
                    <a:pt x="380699" y="1100099"/>
                    <a:pt x="384478" y="1047482"/>
                  </a:cubicBezTo>
                  <a:cubicBezTo>
                    <a:pt x="388258" y="998624"/>
                    <a:pt x="342901" y="1002382"/>
                    <a:pt x="301324" y="1032449"/>
                  </a:cubicBezTo>
                  <a:cubicBezTo>
                    <a:pt x="301324" y="1032449"/>
                    <a:pt x="203050" y="983590"/>
                    <a:pt x="184151" y="897148"/>
                  </a:cubicBezTo>
                  <a:cubicBezTo>
                    <a:pt x="203050" y="806947"/>
                    <a:pt x="301324" y="761847"/>
                    <a:pt x="301324" y="761847"/>
                  </a:cubicBezTo>
                  <a:cubicBezTo>
                    <a:pt x="342901" y="791914"/>
                    <a:pt x="388258" y="795672"/>
                    <a:pt x="384478" y="743055"/>
                  </a:cubicBezTo>
                  <a:cubicBezTo>
                    <a:pt x="380699" y="694196"/>
                    <a:pt x="346681" y="720505"/>
                    <a:pt x="346681" y="720505"/>
                  </a:cubicBezTo>
                  <a:cubicBezTo>
                    <a:pt x="369359" y="724263"/>
                    <a:pt x="373139" y="761847"/>
                    <a:pt x="350461" y="765605"/>
                  </a:cubicBezTo>
                  <a:cubicBezTo>
                    <a:pt x="327782" y="773122"/>
                    <a:pt x="289984" y="746813"/>
                    <a:pt x="339121" y="664129"/>
                  </a:cubicBezTo>
                  <a:cubicBezTo>
                    <a:pt x="376919" y="592720"/>
                    <a:pt x="467633" y="588962"/>
                    <a:pt x="490312" y="588962"/>
                  </a:cubicBezTo>
                  <a:close/>
                  <a:moveTo>
                    <a:pt x="1325960" y="498475"/>
                  </a:moveTo>
                  <a:cubicBezTo>
                    <a:pt x="1325960" y="498475"/>
                    <a:pt x="1333501" y="585045"/>
                    <a:pt x="1220391" y="716782"/>
                  </a:cubicBezTo>
                  <a:cubicBezTo>
                    <a:pt x="1220391" y="716782"/>
                    <a:pt x="1156296" y="720546"/>
                    <a:pt x="1122363" y="731838"/>
                  </a:cubicBezTo>
                  <a:cubicBezTo>
                    <a:pt x="1122363" y="731838"/>
                    <a:pt x="1126133" y="682907"/>
                    <a:pt x="1126133" y="637740"/>
                  </a:cubicBezTo>
                  <a:cubicBezTo>
                    <a:pt x="1126133" y="637740"/>
                    <a:pt x="1243013" y="513531"/>
                    <a:pt x="1325960" y="498475"/>
                  </a:cubicBezTo>
                  <a:close/>
                  <a:moveTo>
                    <a:pt x="912314" y="498475"/>
                  </a:moveTo>
                  <a:cubicBezTo>
                    <a:pt x="968784" y="498475"/>
                    <a:pt x="991372" y="554979"/>
                    <a:pt x="991372" y="554979"/>
                  </a:cubicBezTo>
                  <a:cubicBezTo>
                    <a:pt x="991372" y="554979"/>
                    <a:pt x="1108076" y="592649"/>
                    <a:pt x="1055371" y="720725"/>
                  </a:cubicBezTo>
                  <a:cubicBezTo>
                    <a:pt x="1055371" y="720725"/>
                    <a:pt x="987607" y="683056"/>
                    <a:pt x="912314" y="683056"/>
                  </a:cubicBezTo>
                  <a:cubicBezTo>
                    <a:pt x="833257" y="683056"/>
                    <a:pt x="765493" y="720725"/>
                    <a:pt x="765493" y="720725"/>
                  </a:cubicBezTo>
                  <a:cubicBezTo>
                    <a:pt x="712788" y="592649"/>
                    <a:pt x="833257" y="554979"/>
                    <a:pt x="833257" y="554979"/>
                  </a:cubicBezTo>
                  <a:cubicBezTo>
                    <a:pt x="833257" y="554979"/>
                    <a:pt x="852080" y="498475"/>
                    <a:pt x="912314" y="498475"/>
                  </a:cubicBezTo>
                  <a:close/>
                  <a:moveTo>
                    <a:pt x="493317" y="498475"/>
                  </a:moveTo>
                  <a:cubicBezTo>
                    <a:pt x="576264" y="513531"/>
                    <a:pt x="693144" y="637740"/>
                    <a:pt x="693144" y="637740"/>
                  </a:cubicBezTo>
                  <a:cubicBezTo>
                    <a:pt x="693144" y="682907"/>
                    <a:pt x="696914" y="731838"/>
                    <a:pt x="696914" y="731838"/>
                  </a:cubicBezTo>
                  <a:cubicBezTo>
                    <a:pt x="662981" y="720546"/>
                    <a:pt x="598886" y="716782"/>
                    <a:pt x="598886" y="716782"/>
                  </a:cubicBezTo>
                  <a:cubicBezTo>
                    <a:pt x="485776" y="585045"/>
                    <a:pt x="493317" y="498475"/>
                    <a:pt x="493317" y="498475"/>
                  </a:cubicBezTo>
                  <a:close/>
                  <a:moveTo>
                    <a:pt x="911522" y="222250"/>
                  </a:moveTo>
                  <a:cubicBezTo>
                    <a:pt x="1005695" y="222250"/>
                    <a:pt x="1050899" y="320230"/>
                    <a:pt x="1050899" y="320230"/>
                  </a:cubicBezTo>
                  <a:cubicBezTo>
                    <a:pt x="1039598" y="331535"/>
                    <a:pt x="1016996" y="361683"/>
                    <a:pt x="1032064" y="391831"/>
                  </a:cubicBezTo>
                  <a:cubicBezTo>
                    <a:pt x="1047132" y="421978"/>
                    <a:pt x="1084801" y="384294"/>
                    <a:pt x="1084801" y="384294"/>
                  </a:cubicBezTo>
                  <a:cubicBezTo>
                    <a:pt x="1084801" y="384294"/>
                    <a:pt x="1039598" y="406905"/>
                    <a:pt x="1039598" y="365452"/>
                  </a:cubicBezTo>
                  <a:cubicBezTo>
                    <a:pt x="1043365" y="323998"/>
                    <a:pt x="1111170" y="312693"/>
                    <a:pt x="1175208" y="369220"/>
                  </a:cubicBezTo>
                  <a:cubicBezTo>
                    <a:pt x="1239246" y="425747"/>
                    <a:pt x="1243013" y="512421"/>
                    <a:pt x="1243013" y="512421"/>
                  </a:cubicBezTo>
                  <a:cubicBezTo>
                    <a:pt x="1201577" y="542569"/>
                    <a:pt x="1122471" y="625475"/>
                    <a:pt x="1122471" y="625475"/>
                  </a:cubicBezTo>
                  <a:cubicBezTo>
                    <a:pt x="1122471" y="625475"/>
                    <a:pt x="1107403" y="553874"/>
                    <a:pt x="1024530" y="523727"/>
                  </a:cubicBezTo>
                  <a:cubicBezTo>
                    <a:pt x="1024530" y="523727"/>
                    <a:pt x="975560" y="433284"/>
                    <a:pt x="911522" y="433284"/>
                  </a:cubicBezTo>
                  <a:cubicBezTo>
                    <a:pt x="843717" y="433284"/>
                    <a:pt x="794746" y="523727"/>
                    <a:pt x="794746" y="523727"/>
                  </a:cubicBezTo>
                  <a:cubicBezTo>
                    <a:pt x="715641" y="553874"/>
                    <a:pt x="696806" y="625475"/>
                    <a:pt x="696806" y="625475"/>
                  </a:cubicBezTo>
                  <a:cubicBezTo>
                    <a:pt x="696806" y="625475"/>
                    <a:pt x="617700" y="542569"/>
                    <a:pt x="576263" y="512421"/>
                  </a:cubicBezTo>
                  <a:cubicBezTo>
                    <a:pt x="576263" y="512421"/>
                    <a:pt x="580030" y="425747"/>
                    <a:pt x="644068" y="369220"/>
                  </a:cubicBezTo>
                  <a:cubicBezTo>
                    <a:pt x="708107" y="312693"/>
                    <a:pt x="775912" y="323998"/>
                    <a:pt x="779679" y="365452"/>
                  </a:cubicBezTo>
                  <a:cubicBezTo>
                    <a:pt x="779679" y="406905"/>
                    <a:pt x="734475" y="384294"/>
                    <a:pt x="734475" y="384294"/>
                  </a:cubicBezTo>
                  <a:cubicBezTo>
                    <a:pt x="734475" y="384294"/>
                    <a:pt x="772145" y="421978"/>
                    <a:pt x="787213" y="391831"/>
                  </a:cubicBezTo>
                  <a:cubicBezTo>
                    <a:pt x="802280" y="361683"/>
                    <a:pt x="779679" y="331535"/>
                    <a:pt x="768378" y="320230"/>
                  </a:cubicBezTo>
                  <a:cubicBezTo>
                    <a:pt x="768378" y="320230"/>
                    <a:pt x="813581" y="222250"/>
                    <a:pt x="911522" y="222250"/>
                  </a:cubicBezTo>
                  <a:close/>
                  <a:moveTo>
                    <a:pt x="907753" y="185737"/>
                  </a:moveTo>
                  <a:cubicBezTo>
                    <a:pt x="809738" y="204557"/>
                    <a:pt x="741881" y="294895"/>
                    <a:pt x="741881" y="294895"/>
                  </a:cubicBezTo>
                  <a:cubicBezTo>
                    <a:pt x="568468" y="328771"/>
                    <a:pt x="523231" y="490625"/>
                    <a:pt x="523231" y="490625"/>
                  </a:cubicBezTo>
                  <a:cubicBezTo>
                    <a:pt x="485532" y="483097"/>
                    <a:pt x="474223" y="498153"/>
                    <a:pt x="474223" y="498153"/>
                  </a:cubicBezTo>
                  <a:cubicBezTo>
                    <a:pt x="474223" y="498153"/>
                    <a:pt x="474223" y="505681"/>
                    <a:pt x="470453" y="539558"/>
                  </a:cubicBezTo>
                  <a:cubicBezTo>
                    <a:pt x="470453" y="539558"/>
                    <a:pt x="312120" y="558378"/>
                    <a:pt x="259342" y="742816"/>
                  </a:cubicBezTo>
                  <a:cubicBezTo>
                    <a:pt x="259342" y="742816"/>
                    <a:pt x="176406" y="787985"/>
                    <a:pt x="134938" y="900906"/>
                  </a:cubicBezTo>
                  <a:cubicBezTo>
                    <a:pt x="176406" y="1013828"/>
                    <a:pt x="259342" y="1058996"/>
                    <a:pt x="259342" y="1058996"/>
                  </a:cubicBezTo>
                  <a:cubicBezTo>
                    <a:pt x="312120" y="1243434"/>
                    <a:pt x="470453" y="1262255"/>
                    <a:pt x="470453" y="1262255"/>
                  </a:cubicBezTo>
                  <a:cubicBezTo>
                    <a:pt x="474223" y="1296131"/>
                    <a:pt x="474223" y="1303659"/>
                    <a:pt x="474223" y="1303659"/>
                  </a:cubicBezTo>
                  <a:cubicBezTo>
                    <a:pt x="474223" y="1303659"/>
                    <a:pt x="485532" y="1318715"/>
                    <a:pt x="523231" y="1311187"/>
                  </a:cubicBezTo>
                  <a:cubicBezTo>
                    <a:pt x="523231" y="1311187"/>
                    <a:pt x="568468" y="1473041"/>
                    <a:pt x="741881" y="1510682"/>
                  </a:cubicBezTo>
                  <a:cubicBezTo>
                    <a:pt x="741881" y="1510682"/>
                    <a:pt x="809738" y="1597255"/>
                    <a:pt x="907753" y="1616075"/>
                  </a:cubicBezTo>
                  <a:cubicBezTo>
                    <a:pt x="1009539" y="1597255"/>
                    <a:pt x="1077396" y="1510682"/>
                    <a:pt x="1077396" y="1510682"/>
                  </a:cubicBezTo>
                  <a:cubicBezTo>
                    <a:pt x="1250808" y="1473041"/>
                    <a:pt x="1296046" y="1311187"/>
                    <a:pt x="1296046" y="1311187"/>
                  </a:cubicBezTo>
                  <a:cubicBezTo>
                    <a:pt x="1333744" y="1318715"/>
                    <a:pt x="1345053" y="1303659"/>
                    <a:pt x="1345053" y="1303659"/>
                  </a:cubicBezTo>
                  <a:cubicBezTo>
                    <a:pt x="1345053" y="1303659"/>
                    <a:pt x="1345053" y="1296131"/>
                    <a:pt x="1348823" y="1262255"/>
                  </a:cubicBezTo>
                  <a:cubicBezTo>
                    <a:pt x="1348823" y="1262255"/>
                    <a:pt x="1503386" y="1243434"/>
                    <a:pt x="1559934" y="1058996"/>
                  </a:cubicBezTo>
                  <a:cubicBezTo>
                    <a:pt x="1559934" y="1058996"/>
                    <a:pt x="1642870" y="1013828"/>
                    <a:pt x="1684338" y="900906"/>
                  </a:cubicBezTo>
                  <a:cubicBezTo>
                    <a:pt x="1642870" y="787985"/>
                    <a:pt x="1559934" y="742816"/>
                    <a:pt x="1559934" y="742816"/>
                  </a:cubicBezTo>
                  <a:cubicBezTo>
                    <a:pt x="1503386" y="558378"/>
                    <a:pt x="1348823" y="539558"/>
                    <a:pt x="1348823" y="539558"/>
                  </a:cubicBezTo>
                  <a:cubicBezTo>
                    <a:pt x="1345053" y="505681"/>
                    <a:pt x="1345053" y="498153"/>
                    <a:pt x="1345053" y="498153"/>
                  </a:cubicBezTo>
                  <a:cubicBezTo>
                    <a:pt x="1345053" y="498153"/>
                    <a:pt x="1333744" y="483097"/>
                    <a:pt x="1296046" y="490625"/>
                  </a:cubicBezTo>
                  <a:cubicBezTo>
                    <a:pt x="1296046" y="490625"/>
                    <a:pt x="1250808" y="328771"/>
                    <a:pt x="1077396" y="294895"/>
                  </a:cubicBezTo>
                  <a:cubicBezTo>
                    <a:pt x="1077396" y="294895"/>
                    <a:pt x="1009539" y="204557"/>
                    <a:pt x="907753" y="185737"/>
                  </a:cubicBezTo>
                  <a:close/>
                  <a:moveTo>
                    <a:pt x="907754" y="0"/>
                  </a:moveTo>
                  <a:cubicBezTo>
                    <a:pt x="941654" y="33914"/>
                    <a:pt x="1024519" y="97974"/>
                    <a:pt x="1073485" y="120584"/>
                  </a:cubicBezTo>
                  <a:cubicBezTo>
                    <a:pt x="1122451" y="146962"/>
                    <a:pt x="1242983" y="207253"/>
                    <a:pt x="1303249" y="290155"/>
                  </a:cubicBezTo>
                  <a:cubicBezTo>
                    <a:pt x="1367281" y="373056"/>
                    <a:pt x="1352215" y="478567"/>
                    <a:pt x="1352215" y="478567"/>
                  </a:cubicBezTo>
                  <a:cubicBezTo>
                    <a:pt x="1352215" y="478567"/>
                    <a:pt x="1551845" y="489872"/>
                    <a:pt x="1646011" y="636833"/>
                  </a:cubicBezTo>
                  <a:cubicBezTo>
                    <a:pt x="1743943" y="780026"/>
                    <a:pt x="1762776" y="855391"/>
                    <a:pt x="1819275" y="900610"/>
                  </a:cubicBezTo>
                  <a:cubicBezTo>
                    <a:pt x="1762776" y="945829"/>
                    <a:pt x="1743943" y="1021194"/>
                    <a:pt x="1646011" y="1164387"/>
                  </a:cubicBezTo>
                  <a:cubicBezTo>
                    <a:pt x="1551845" y="1311348"/>
                    <a:pt x="1352215" y="1322653"/>
                    <a:pt x="1352215" y="1322653"/>
                  </a:cubicBezTo>
                  <a:cubicBezTo>
                    <a:pt x="1352215" y="1322653"/>
                    <a:pt x="1367281" y="1428164"/>
                    <a:pt x="1303249" y="1511065"/>
                  </a:cubicBezTo>
                  <a:cubicBezTo>
                    <a:pt x="1242983" y="1597735"/>
                    <a:pt x="1122451" y="1654259"/>
                    <a:pt x="1073485" y="1680636"/>
                  </a:cubicBezTo>
                  <a:cubicBezTo>
                    <a:pt x="1024519" y="1703246"/>
                    <a:pt x="941654" y="1767306"/>
                    <a:pt x="907754" y="1804988"/>
                  </a:cubicBezTo>
                  <a:cubicBezTo>
                    <a:pt x="877621" y="1767306"/>
                    <a:pt x="794756" y="1703246"/>
                    <a:pt x="745790" y="1680636"/>
                  </a:cubicBezTo>
                  <a:cubicBezTo>
                    <a:pt x="696824" y="1654259"/>
                    <a:pt x="576292" y="1597735"/>
                    <a:pt x="512260" y="1511065"/>
                  </a:cubicBezTo>
                  <a:cubicBezTo>
                    <a:pt x="451994" y="1428164"/>
                    <a:pt x="467060" y="1322653"/>
                    <a:pt x="467060" y="1322653"/>
                  </a:cubicBezTo>
                  <a:cubicBezTo>
                    <a:pt x="467060" y="1322653"/>
                    <a:pt x="267430" y="1311348"/>
                    <a:pt x="169498" y="1164387"/>
                  </a:cubicBezTo>
                  <a:cubicBezTo>
                    <a:pt x="75332" y="1021194"/>
                    <a:pt x="56499" y="945829"/>
                    <a:pt x="0" y="900610"/>
                  </a:cubicBezTo>
                  <a:cubicBezTo>
                    <a:pt x="56499" y="855391"/>
                    <a:pt x="75332" y="780026"/>
                    <a:pt x="169498" y="636833"/>
                  </a:cubicBezTo>
                  <a:cubicBezTo>
                    <a:pt x="267430" y="489872"/>
                    <a:pt x="467060" y="478567"/>
                    <a:pt x="467060" y="478567"/>
                  </a:cubicBezTo>
                  <a:cubicBezTo>
                    <a:pt x="467060" y="478567"/>
                    <a:pt x="451994" y="373056"/>
                    <a:pt x="512260" y="290155"/>
                  </a:cubicBezTo>
                  <a:cubicBezTo>
                    <a:pt x="576292" y="207253"/>
                    <a:pt x="696824" y="146962"/>
                    <a:pt x="745790" y="120584"/>
                  </a:cubicBezTo>
                  <a:cubicBezTo>
                    <a:pt x="794756" y="97974"/>
                    <a:pt x="877621" y="33914"/>
                    <a:pt x="907754" y="0"/>
                  </a:cubicBezTo>
                  <a:close/>
                </a:path>
              </a:pathLst>
            </a:custGeom>
            <a:noFill/>
            <a:ln>
              <a:solidFill>
                <a:srgbClr val="C7A787"/>
              </a:solidFill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05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" name="空心弧 14">
              <a:extLst>
                <a:ext uri="{FF2B5EF4-FFF2-40B4-BE49-F238E27FC236}">
                  <a16:creationId xmlns:a16="http://schemas.microsoft.com/office/drawing/2014/main" id="{6F8E2544-7FB2-4C58-B5E4-61778171D87F}"/>
                </a:ext>
              </a:extLst>
            </p:cNvPr>
            <p:cNvSpPr/>
            <p:nvPr/>
          </p:nvSpPr>
          <p:spPr>
            <a:xfrm rot="1250443">
              <a:off x="6204" y="2853"/>
              <a:ext cx="2256" cy="2232"/>
            </a:xfrm>
            <a:prstGeom prst="blockArc">
              <a:avLst>
                <a:gd name="adj1" fmla="val 10800000"/>
                <a:gd name="adj2" fmla="val 19193946"/>
                <a:gd name="adj3" fmla="val 43860"/>
              </a:avLst>
            </a:prstGeom>
            <a:solidFill>
              <a:srgbClr val="C7A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2244E86-98C0-467F-9EF7-4A011E2DC43A}"/>
              </a:ext>
            </a:extLst>
          </p:cNvPr>
          <p:cNvGrpSpPr/>
          <p:nvPr/>
        </p:nvGrpSpPr>
        <p:grpSpPr>
          <a:xfrm>
            <a:off x="4161463" y="3637971"/>
            <a:ext cx="1025355" cy="1014447"/>
            <a:chOff x="6204" y="2853"/>
            <a:chExt cx="2256" cy="2232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5C5CDA4C-3980-466D-81F5-91E562279C96}"/>
                </a:ext>
              </a:extLst>
            </p:cNvPr>
            <p:cNvSpPr/>
            <p:nvPr/>
          </p:nvSpPr>
          <p:spPr bwMode="auto">
            <a:xfrm rot="5400000">
              <a:off x="6844" y="4061"/>
              <a:ext cx="976" cy="970"/>
            </a:xfrm>
            <a:custGeom>
              <a:avLst/>
              <a:gdLst>
                <a:gd name="connsiteX0" fmla="*/ 696806 w 1819275"/>
                <a:gd name="connsiteY0" fmla="*/ 1179512 h 1804988"/>
                <a:gd name="connsiteX1" fmla="*/ 794746 w 1819275"/>
                <a:gd name="connsiteY1" fmla="*/ 1277492 h 1804988"/>
                <a:gd name="connsiteX2" fmla="*/ 911522 w 1819275"/>
                <a:gd name="connsiteY2" fmla="*/ 1367935 h 1804988"/>
                <a:gd name="connsiteX3" fmla="*/ 1024530 w 1819275"/>
                <a:gd name="connsiteY3" fmla="*/ 1277492 h 1804988"/>
                <a:gd name="connsiteX4" fmla="*/ 1122471 w 1819275"/>
                <a:gd name="connsiteY4" fmla="*/ 1179512 h 1804988"/>
                <a:gd name="connsiteX5" fmla="*/ 1243013 w 1819275"/>
                <a:gd name="connsiteY5" fmla="*/ 1288798 h 1804988"/>
                <a:gd name="connsiteX6" fmla="*/ 1175208 w 1819275"/>
                <a:gd name="connsiteY6" fmla="*/ 1431999 h 1804988"/>
                <a:gd name="connsiteX7" fmla="*/ 1039598 w 1819275"/>
                <a:gd name="connsiteY7" fmla="*/ 1435767 h 1804988"/>
                <a:gd name="connsiteX8" fmla="*/ 1084801 w 1819275"/>
                <a:gd name="connsiteY8" fmla="*/ 1416925 h 1804988"/>
                <a:gd name="connsiteX9" fmla="*/ 1032064 w 1819275"/>
                <a:gd name="connsiteY9" fmla="*/ 1409388 h 1804988"/>
                <a:gd name="connsiteX10" fmla="*/ 1050899 w 1819275"/>
                <a:gd name="connsiteY10" fmla="*/ 1480989 h 1804988"/>
                <a:gd name="connsiteX11" fmla="*/ 911522 w 1819275"/>
                <a:gd name="connsiteY11" fmla="*/ 1582737 h 1804988"/>
                <a:gd name="connsiteX12" fmla="*/ 768378 w 1819275"/>
                <a:gd name="connsiteY12" fmla="*/ 1480989 h 1804988"/>
                <a:gd name="connsiteX13" fmla="*/ 787213 w 1819275"/>
                <a:gd name="connsiteY13" fmla="*/ 1409388 h 1804988"/>
                <a:gd name="connsiteX14" fmla="*/ 734475 w 1819275"/>
                <a:gd name="connsiteY14" fmla="*/ 1416925 h 1804988"/>
                <a:gd name="connsiteX15" fmla="*/ 779679 w 1819275"/>
                <a:gd name="connsiteY15" fmla="*/ 1435767 h 1804988"/>
                <a:gd name="connsiteX16" fmla="*/ 644068 w 1819275"/>
                <a:gd name="connsiteY16" fmla="*/ 1431999 h 1804988"/>
                <a:gd name="connsiteX17" fmla="*/ 576263 w 1819275"/>
                <a:gd name="connsiteY17" fmla="*/ 1288798 h 1804988"/>
                <a:gd name="connsiteX18" fmla="*/ 696806 w 1819275"/>
                <a:gd name="connsiteY18" fmla="*/ 1179512 h 1804988"/>
                <a:gd name="connsiteX19" fmla="*/ 765493 w 1819275"/>
                <a:gd name="connsiteY19" fmla="*/ 1081087 h 1804988"/>
                <a:gd name="connsiteX20" fmla="*/ 912314 w 1819275"/>
                <a:gd name="connsiteY20" fmla="*/ 1118757 h 1804988"/>
                <a:gd name="connsiteX21" fmla="*/ 1055371 w 1819275"/>
                <a:gd name="connsiteY21" fmla="*/ 1081087 h 1804988"/>
                <a:gd name="connsiteX22" fmla="*/ 991372 w 1819275"/>
                <a:gd name="connsiteY22" fmla="*/ 1246833 h 1804988"/>
                <a:gd name="connsiteX23" fmla="*/ 912314 w 1819275"/>
                <a:gd name="connsiteY23" fmla="*/ 1303337 h 1804988"/>
                <a:gd name="connsiteX24" fmla="*/ 833257 w 1819275"/>
                <a:gd name="connsiteY24" fmla="*/ 1246833 h 1804988"/>
                <a:gd name="connsiteX25" fmla="*/ 765493 w 1819275"/>
                <a:gd name="connsiteY25" fmla="*/ 1081087 h 1804988"/>
                <a:gd name="connsiteX26" fmla="*/ 1122363 w 1819275"/>
                <a:gd name="connsiteY26" fmla="*/ 1069975 h 1804988"/>
                <a:gd name="connsiteX27" fmla="*/ 1220391 w 1819275"/>
                <a:gd name="connsiteY27" fmla="*/ 1085031 h 1804988"/>
                <a:gd name="connsiteX28" fmla="*/ 1325960 w 1819275"/>
                <a:gd name="connsiteY28" fmla="*/ 1303338 h 1804988"/>
                <a:gd name="connsiteX29" fmla="*/ 1126133 w 1819275"/>
                <a:gd name="connsiteY29" fmla="*/ 1164073 h 1804988"/>
                <a:gd name="connsiteX30" fmla="*/ 1122363 w 1819275"/>
                <a:gd name="connsiteY30" fmla="*/ 1069975 h 1804988"/>
                <a:gd name="connsiteX31" fmla="*/ 696914 w 1819275"/>
                <a:gd name="connsiteY31" fmla="*/ 1069975 h 1804988"/>
                <a:gd name="connsiteX32" fmla="*/ 693144 w 1819275"/>
                <a:gd name="connsiteY32" fmla="*/ 1164073 h 1804988"/>
                <a:gd name="connsiteX33" fmla="*/ 493317 w 1819275"/>
                <a:gd name="connsiteY33" fmla="*/ 1303338 h 1804988"/>
                <a:gd name="connsiteX34" fmla="*/ 598886 w 1819275"/>
                <a:gd name="connsiteY34" fmla="*/ 1085031 h 1804988"/>
                <a:gd name="connsiteX35" fmla="*/ 696914 w 1819275"/>
                <a:gd name="connsiteY35" fmla="*/ 1069975 h 1804988"/>
                <a:gd name="connsiteX36" fmla="*/ 1164680 w 1819275"/>
                <a:gd name="connsiteY36" fmla="*/ 754062 h 1804988"/>
                <a:gd name="connsiteX37" fmla="*/ 1255245 w 1819275"/>
                <a:gd name="connsiteY37" fmla="*/ 825610 h 1804988"/>
                <a:gd name="connsiteX38" fmla="*/ 1338264 w 1819275"/>
                <a:gd name="connsiteY38" fmla="*/ 897159 h 1804988"/>
                <a:gd name="connsiteX39" fmla="*/ 1255245 w 1819275"/>
                <a:gd name="connsiteY39" fmla="*/ 964941 h 1804988"/>
                <a:gd name="connsiteX40" fmla="*/ 1108076 w 1819275"/>
                <a:gd name="connsiteY40" fmla="*/ 1025192 h 1804988"/>
                <a:gd name="connsiteX41" fmla="*/ 1157132 w 1819275"/>
                <a:gd name="connsiteY41" fmla="*/ 897159 h 1804988"/>
                <a:gd name="connsiteX42" fmla="*/ 1108076 w 1819275"/>
                <a:gd name="connsiteY42" fmla="*/ 765359 h 1804988"/>
                <a:gd name="connsiteX43" fmla="*/ 1164680 w 1819275"/>
                <a:gd name="connsiteY43" fmla="*/ 754062 h 1804988"/>
                <a:gd name="connsiteX44" fmla="*/ 655945 w 1819275"/>
                <a:gd name="connsiteY44" fmla="*/ 754062 h 1804988"/>
                <a:gd name="connsiteX45" fmla="*/ 712788 w 1819275"/>
                <a:gd name="connsiteY45" fmla="*/ 765359 h 1804988"/>
                <a:gd name="connsiteX46" fmla="*/ 667314 w 1819275"/>
                <a:gd name="connsiteY46" fmla="*/ 897159 h 1804988"/>
                <a:gd name="connsiteX47" fmla="*/ 712788 w 1819275"/>
                <a:gd name="connsiteY47" fmla="*/ 1025192 h 1804988"/>
                <a:gd name="connsiteX48" fmla="*/ 564997 w 1819275"/>
                <a:gd name="connsiteY48" fmla="*/ 964941 h 1804988"/>
                <a:gd name="connsiteX49" fmla="*/ 477838 w 1819275"/>
                <a:gd name="connsiteY49" fmla="*/ 897159 h 1804988"/>
                <a:gd name="connsiteX50" fmla="*/ 564997 w 1819275"/>
                <a:gd name="connsiteY50" fmla="*/ 825610 h 1804988"/>
                <a:gd name="connsiteX51" fmla="*/ 655945 w 1819275"/>
                <a:gd name="connsiteY51" fmla="*/ 754062 h 1804988"/>
                <a:gd name="connsiteX52" fmla="*/ 908051 w 1819275"/>
                <a:gd name="connsiteY52" fmla="*/ 715962 h 1804988"/>
                <a:gd name="connsiteX53" fmla="*/ 1089026 w 1819275"/>
                <a:gd name="connsiteY53" fmla="*/ 896937 h 1804988"/>
                <a:gd name="connsiteX54" fmla="*/ 908051 w 1819275"/>
                <a:gd name="connsiteY54" fmla="*/ 1077912 h 1804988"/>
                <a:gd name="connsiteX55" fmla="*/ 727076 w 1819275"/>
                <a:gd name="connsiteY55" fmla="*/ 896937 h 1804988"/>
                <a:gd name="connsiteX56" fmla="*/ 908051 w 1819275"/>
                <a:gd name="connsiteY56" fmla="*/ 715962 h 1804988"/>
                <a:gd name="connsiteX57" fmla="*/ 1329427 w 1819275"/>
                <a:gd name="connsiteY57" fmla="*/ 588962 h 1804988"/>
                <a:gd name="connsiteX58" fmla="*/ 1480390 w 1819275"/>
                <a:gd name="connsiteY58" fmla="*/ 664129 h 1804988"/>
                <a:gd name="connsiteX59" fmla="*/ 1469068 w 1819275"/>
                <a:gd name="connsiteY59" fmla="*/ 765605 h 1804988"/>
                <a:gd name="connsiteX60" fmla="*/ 1472842 w 1819275"/>
                <a:gd name="connsiteY60" fmla="*/ 720505 h 1804988"/>
                <a:gd name="connsiteX61" fmla="*/ 1435101 w 1819275"/>
                <a:gd name="connsiteY61" fmla="*/ 743055 h 1804988"/>
                <a:gd name="connsiteX62" fmla="*/ 1518130 w 1819275"/>
                <a:gd name="connsiteY62" fmla="*/ 761847 h 1804988"/>
                <a:gd name="connsiteX63" fmla="*/ 1635126 w 1819275"/>
                <a:gd name="connsiteY63" fmla="*/ 897148 h 1804988"/>
                <a:gd name="connsiteX64" fmla="*/ 1518130 w 1819275"/>
                <a:gd name="connsiteY64" fmla="*/ 1032449 h 1804988"/>
                <a:gd name="connsiteX65" fmla="*/ 1435101 w 1819275"/>
                <a:gd name="connsiteY65" fmla="*/ 1047482 h 1804988"/>
                <a:gd name="connsiteX66" fmla="*/ 1472842 w 1819275"/>
                <a:gd name="connsiteY66" fmla="*/ 1073791 h 1804988"/>
                <a:gd name="connsiteX67" fmla="*/ 1469068 w 1819275"/>
                <a:gd name="connsiteY67" fmla="*/ 1024932 h 1804988"/>
                <a:gd name="connsiteX68" fmla="*/ 1480390 w 1819275"/>
                <a:gd name="connsiteY68" fmla="*/ 1126408 h 1804988"/>
                <a:gd name="connsiteX69" fmla="*/ 1325653 w 1819275"/>
                <a:gd name="connsiteY69" fmla="*/ 1201575 h 1804988"/>
                <a:gd name="connsiteX70" fmla="*/ 1235076 w 1819275"/>
                <a:gd name="connsiteY70" fmla="*/ 1081307 h 1804988"/>
                <a:gd name="connsiteX71" fmla="*/ 1303009 w 1819275"/>
                <a:gd name="connsiteY71" fmla="*/ 1006140 h 1804988"/>
                <a:gd name="connsiteX72" fmla="*/ 1408683 w 1819275"/>
                <a:gd name="connsiteY72" fmla="*/ 897148 h 1804988"/>
                <a:gd name="connsiteX73" fmla="*/ 1303009 w 1819275"/>
                <a:gd name="connsiteY73" fmla="*/ 788155 h 1804988"/>
                <a:gd name="connsiteX74" fmla="*/ 1235076 w 1819275"/>
                <a:gd name="connsiteY74" fmla="*/ 712988 h 1804988"/>
                <a:gd name="connsiteX75" fmla="*/ 1325653 w 1819275"/>
                <a:gd name="connsiteY75" fmla="*/ 592720 h 1804988"/>
                <a:gd name="connsiteX76" fmla="*/ 1329427 w 1819275"/>
                <a:gd name="connsiteY76" fmla="*/ 588962 h 1804988"/>
                <a:gd name="connsiteX77" fmla="*/ 490312 w 1819275"/>
                <a:gd name="connsiteY77" fmla="*/ 588962 h 1804988"/>
                <a:gd name="connsiteX78" fmla="*/ 494092 w 1819275"/>
                <a:gd name="connsiteY78" fmla="*/ 592720 h 1804988"/>
                <a:gd name="connsiteX79" fmla="*/ 581026 w 1819275"/>
                <a:gd name="connsiteY79" fmla="*/ 712988 h 1804988"/>
                <a:gd name="connsiteX80" fmla="*/ 516770 w 1819275"/>
                <a:gd name="connsiteY80" fmla="*/ 788155 h 1804988"/>
                <a:gd name="connsiteX81" fmla="*/ 410937 w 1819275"/>
                <a:gd name="connsiteY81" fmla="*/ 897148 h 1804988"/>
                <a:gd name="connsiteX82" fmla="*/ 516770 w 1819275"/>
                <a:gd name="connsiteY82" fmla="*/ 1006140 h 1804988"/>
                <a:gd name="connsiteX83" fmla="*/ 581026 w 1819275"/>
                <a:gd name="connsiteY83" fmla="*/ 1081307 h 1804988"/>
                <a:gd name="connsiteX84" fmla="*/ 494092 w 1819275"/>
                <a:gd name="connsiteY84" fmla="*/ 1201575 h 1804988"/>
                <a:gd name="connsiteX85" fmla="*/ 339121 w 1819275"/>
                <a:gd name="connsiteY85" fmla="*/ 1126408 h 1804988"/>
                <a:gd name="connsiteX86" fmla="*/ 350461 w 1819275"/>
                <a:gd name="connsiteY86" fmla="*/ 1024932 h 1804988"/>
                <a:gd name="connsiteX87" fmla="*/ 346681 w 1819275"/>
                <a:gd name="connsiteY87" fmla="*/ 1073791 h 1804988"/>
                <a:gd name="connsiteX88" fmla="*/ 384478 w 1819275"/>
                <a:gd name="connsiteY88" fmla="*/ 1047482 h 1804988"/>
                <a:gd name="connsiteX89" fmla="*/ 301324 w 1819275"/>
                <a:gd name="connsiteY89" fmla="*/ 1032449 h 1804988"/>
                <a:gd name="connsiteX90" fmla="*/ 184151 w 1819275"/>
                <a:gd name="connsiteY90" fmla="*/ 897148 h 1804988"/>
                <a:gd name="connsiteX91" fmla="*/ 301324 w 1819275"/>
                <a:gd name="connsiteY91" fmla="*/ 761847 h 1804988"/>
                <a:gd name="connsiteX92" fmla="*/ 384478 w 1819275"/>
                <a:gd name="connsiteY92" fmla="*/ 743055 h 1804988"/>
                <a:gd name="connsiteX93" fmla="*/ 346681 w 1819275"/>
                <a:gd name="connsiteY93" fmla="*/ 720505 h 1804988"/>
                <a:gd name="connsiteX94" fmla="*/ 350461 w 1819275"/>
                <a:gd name="connsiteY94" fmla="*/ 765605 h 1804988"/>
                <a:gd name="connsiteX95" fmla="*/ 339121 w 1819275"/>
                <a:gd name="connsiteY95" fmla="*/ 664129 h 1804988"/>
                <a:gd name="connsiteX96" fmla="*/ 490312 w 1819275"/>
                <a:gd name="connsiteY96" fmla="*/ 588962 h 1804988"/>
                <a:gd name="connsiteX97" fmla="*/ 1325960 w 1819275"/>
                <a:gd name="connsiteY97" fmla="*/ 498475 h 1804988"/>
                <a:gd name="connsiteX98" fmla="*/ 1220391 w 1819275"/>
                <a:gd name="connsiteY98" fmla="*/ 716782 h 1804988"/>
                <a:gd name="connsiteX99" fmla="*/ 1122363 w 1819275"/>
                <a:gd name="connsiteY99" fmla="*/ 731838 h 1804988"/>
                <a:gd name="connsiteX100" fmla="*/ 1126133 w 1819275"/>
                <a:gd name="connsiteY100" fmla="*/ 637740 h 1804988"/>
                <a:gd name="connsiteX101" fmla="*/ 1325960 w 1819275"/>
                <a:gd name="connsiteY101" fmla="*/ 498475 h 1804988"/>
                <a:gd name="connsiteX102" fmla="*/ 912314 w 1819275"/>
                <a:gd name="connsiteY102" fmla="*/ 498475 h 1804988"/>
                <a:gd name="connsiteX103" fmla="*/ 991372 w 1819275"/>
                <a:gd name="connsiteY103" fmla="*/ 554979 h 1804988"/>
                <a:gd name="connsiteX104" fmla="*/ 1055371 w 1819275"/>
                <a:gd name="connsiteY104" fmla="*/ 720725 h 1804988"/>
                <a:gd name="connsiteX105" fmla="*/ 912314 w 1819275"/>
                <a:gd name="connsiteY105" fmla="*/ 683056 h 1804988"/>
                <a:gd name="connsiteX106" fmla="*/ 765493 w 1819275"/>
                <a:gd name="connsiteY106" fmla="*/ 720725 h 1804988"/>
                <a:gd name="connsiteX107" fmla="*/ 833257 w 1819275"/>
                <a:gd name="connsiteY107" fmla="*/ 554979 h 1804988"/>
                <a:gd name="connsiteX108" fmla="*/ 912314 w 1819275"/>
                <a:gd name="connsiteY108" fmla="*/ 498475 h 1804988"/>
                <a:gd name="connsiteX109" fmla="*/ 493317 w 1819275"/>
                <a:gd name="connsiteY109" fmla="*/ 498475 h 1804988"/>
                <a:gd name="connsiteX110" fmla="*/ 693144 w 1819275"/>
                <a:gd name="connsiteY110" fmla="*/ 637740 h 1804988"/>
                <a:gd name="connsiteX111" fmla="*/ 696914 w 1819275"/>
                <a:gd name="connsiteY111" fmla="*/ 731838 h 1804988"/>
                <a:gd name="connsiteX112" fmla="*/ 598886 w 1819275"/>
                <a:gd name="connsiteY112" fmla="*/ 716782 h 1804988"/>
                <a:gd name="connsiteX113" fmla="*/ 493317 w 1819275"/>
                <a:gd name="connsiteY113" fmla="*/ 498475 h 1804988"/>
                <a:gd name="connsiteX114" fmla="*/ 911522 w 1819275"/>
                <a:gd name="connsiteY114" fmla="*/ 222250 h 1804988"/>
                <a:gd name="connsiteX115" fmla="*/ 1050899 w 1819275"/>
                <a:gd name="connsiteY115" fmla="*/ 320230 h 1804988"/>
                <a:gd name="connsiteX116" fmla="*/ 1032064 w 1819275"/>
                <a:gd name="connsiteY116" fmla="*/ 391831 h 1804988"/>
                <a:gd name="connsiteX117" fmla="*/ 1084801 w 1819275"/>
                <a:gd name="connsiteY117" fmla="*/ 384294 h 1804988"/>
                <a:gd name="connsiteX118" fmla="*/ 1039598 w 1819275"/>
                <a:gd name="connsiteY118" fmla="*/ 365452 h 1804988"/>
                <a:gd name="connsiteX119" fmla="*/ 1175208 w 1819275"/>
                <a:gd name="connsiteY119" fmla="*/ 369220 h 1804988"/>
                <a:gd name="connsiteX120" fmla="*/ 1243013 w 1819275"/>
                <a:gd name="connsiteY120" fmla="*/ 512421 h 1804988"/>
                <a:gd name="connsiteX121" fmla="*/ 1122471 w 1819275"/>
                <a:gd name="connsiteY121" fmla="*/ 625475 h 1804988"/>
                <a:gd name="connsiteX122" fmla="*/ 1024530 w 1819275"/>
                <a:gd name="connsiteY122" fmla="*/ 523727 h 1804988"/>
                <a:gd name="connsiteX123" fmla="*/ 911522 w 1819275"/>
                <a:gd name="connsiteY123" fmla="*/ 433284 h 1804988"/>
                <a:gd name="connsiteX124" fmla="*/ 794746 w 1819275"/>
                <a:gd name="connsiteY124" fmla="*/ 523727 h 1804988"/>
                <a:gd name="connsiteX125" fmla="*/ 696806 w 1819275"/>
                <a:gd name="connsiteY125" fmla="*/ 625475 h 1804988"/>
                <a:gd name="connsiteX126" fmla="*/ 576263 w 1819275"/>
                <a:gd name="connsiteY126" fmla="*/ 512421 h 1804988"/>
                <a:gd name="connsiteX127" fmla="*/ 644068 w 1819275"/>
                <a:gd name="connsiteY127" fmla="*/ 369220 h 1804988"/>
                <a:gd name="connsiteX128" fmla="*/ 779679 w 1819275"/>
                <a:gd name="connsiteY128" fmla="*/ 365452 h 1804988"/>
                <a:gd name="connsiteX129" fmla="*/ 734475 w 1819275"/>
                <a:gd name="connsiteY129" fmla="*/ 384294 h 1804988"/>
                <a:gd name="connsiteX130" fmla="*/ 787213 w 1819275"/>
                <a:gd name="connsiteY130" fmla="*/ 391831 h 1804988"/>
                <a:gd name="connsiteX131" fmla="*/ 768378 w 1819275"/>
                <a:gd name="connsiteY131" fmla="*/ 320230 h 1804988"/>
                <a:gd name="connsiteX132" fmla="*/ 911522 w 1819275"/>
                <a:gd name="connsiteY132" fmla="*/ 222250 h 1804988"/>
                <a:gd name="connsiteX133" fmla="*/ 907753 w 1819275"/>
                <a:gd name="connsiteY133" fmla="*/ 185737 h 1804988"/>
                <a:gd name="connsiteX134" fmla="*/ 741881 w 1819275"/>
                <a:gd name="connsiteY134" fmla="*/ 294895 h 1804988"/>
                <a:gd name="connsiteX135" fmla="*/ 523231 w 1819275"/>
                <a:gd name="connsiteY135" fmla="*/ 490625 h 1804988"/>
                <a:gd name="connsiteX136" fmla="*/ 474223 w 1819275"/>
                <a:gd name="connsiteY136" fmla="*/ 498153 h 1804988"/>
                <a:gd name="connsiteX137" fmla="*/ 470453 w 1819275"/>
                <a:gd name="connsiteY137" fmla="*/ 539558 h 1804988"/>
                <a:gd name="connsiteX138" fmla="*/ 259342 w 1819275"/>
                <a:gd name="connsiteY138" fmla="*/ 742816 h 1804988"/>
                <a:gd name="connsiteX139" fmla="*/ 134938 w 1819275"/>
                <a:gd name="connsiteY139" fmla="*/ 900906 h 1804988"/>
                <a:gd name="connsiteX140" fmla="*/ 259342 w 1819275"/>
                <a:gd name="connsiteY140" fmla="*/ 1058996 h 1804988"/>
                <a:gd name="connsiteX141" fmla="*/ 470453 w 1819275"/>
                <a:gd name="connsiteY141" fmla="*/ 1262255 h 1804988"/>
                <a:gd name="connsiteX142" fmla="*/ 474223 w 1819275"/>
                <a:gd name="connsiteY142" fmla="*/ 1303659 h 1804988"/>
                <a:gd name="connsiteX143" fmla="*/ 523231 w 1819275"/>
                <a:gd name="connsiteY143" fmla="*/ 1311187 h 1804988"/>
                <a:gd name="connsiteX144" fmla="*/ 741881 w 1819275"/>
                <a:gd name="connsiteY144" fmla="*/ 1510682 h 1804988"/>
                <a:gd name="connsiteX145" fmla="*/ 907753 w 1819275"/>
                <a:gd name="connsiteY145" fmla="*/ 1616075 h 1804988"/>
                <a:gd name="connsiteX146" fmla="*/ 1077396 w 1819275"/>
                <a:gd name="connsiteY146" fmla="*/ 1510682 h 1804988"/>
                <a:gd name="connsiteX147" fmla="*/ 1296046 w 1819275"/>
                <a:gd name="connsiteY147" fmla="*/ 1311187 h 1804988"/>
                <a:gd name="connsiteX148" fmla="*/ 1345053 w 1819275"/>
                <a:gd name="connsiteY148" fmla="*/ 1303659 h 1804988"/>
                <a:gd name="connsiteX149" fmla="*/ 1348823 w 1819275"/>
                <a:gd name="connsiteY149" fmla="*/ 1262255 h 1804988"/>
                <a:gd name="connsiteX150" fmla="*/ 1559934 w 1819275"/>
                <a:gd name="connsiteY150" fmla="*/ 1058996 h 1804988"/>
                <a:gd name="connsiteX151" fmla="*/ 1684338 w 1819275"/>
                <a:gd name="connsiteY151" fmla="*/ 900906 h 1804988"/>
                <a:gd name="connsiteX152" fmla="*/ 1559934 w 1819275"/>
                <a:gd name="connsiteY152" fmla="*/ 742816 h 1804988"/>
                <a:gd name="connsiteX153" fmla="*/ 1348823 w 1819275"/>
                <a:gd name="connsiteY153" fmla="*/ 539558 h 1804988"/>
                <a:gd name="connsiteX154" fmla="*/ 1345053 w 1819275"/>
                <a:gd name="connsiteY154" fmla="*/ 498153 h 1804988"/>
                <a:gd name="connsiteX155" fmla="*/ 1296046 w 1819275"/>
                <a:gd name="connsiteY155" fmla="*/ 490625 h 1804988"/>
                <a:gd name="connsiteX156" fmla="*/ 1077396 w 1819275"/>
                <a:gd name="connsiteY156" fmla="*/ 294895 h 1804988"/>
                <a:gd name="connsiteX157" fmla="*/ 907753 w 1819275"/>
                <a:gd name="connsiteY157" fmla="*/ 185737 h 1804988"/>
                <a:gd name="connsiteX158" fmla="*/ 907754 w 1819275"/>
                <a:gd name="connsiteY158" fmla="*/ 0 h 1804988"/>
                <a:gd name="connsiteX159" fmla="*/ 1073485 w 1819275"/>
                <a:gd name="connsiteY159" fmla="*/ 120584 h 1804988"/>
                <a:gd name="connsiteX160" fmla="*/ 1303249 w 1819275"/>
                <a:gd name="connsiteY160" fmla="*/ 290155 h 1804988"/>
                <a:gd name="connsiteX161" fmla="*/ 1352215 w 1819275"/>
                <a:gd name="connsiteY161" fmla="*/ 478567 h 1804988"/>
                <a:gd name="connsiteX162" fmla="*/ 1646011 w 1819275"/>
                <a:gd name="connsiteY162" fmla="*/ 636833 h 1804988"/>
                <a:gd name="connsiteX163" fmla="*/ 1819275 w 1819275"/>
                <a:gd name="connsiteY163" fmla="*/ 900610 h 1804988"/>
                <a:gd name="connsiteX164" fmla="*/ 1646011 w 1819275"/>
                <a:gd name="connsiteY164" fmla="*/ 1164387 h 1804988"/>
                <a:gd name="connsiteX165" fmla="*/ 1352215 w 1819275"/>
                <a:gd name="connsiteY165" fmla="*/ 1322653 h 1804988"/>
                <a:gd name="connsiteX166" fmla="*/ 1303249 w 1819275"/>
                <a:gd name="connsiteY166" fmla="*/ 1511065 h 1804988"/>
                <a:gd name="connsiteX167" fmla="*/ 1073485 w 1819275"/>
                <a:gd name="connsiteY167" fmla="*/ 1680636 h 1804988"/>
                <a:gd name="connsiteX168" fmla="*/ 907754 w 1819275"/>
                <a:gd name="connsiteY168" fmla="*/ 1804988 h 1804988"/>
                <a:gd name="connsiteX169" fmla="*/ 745790 w 1819275"/>
                <a:gd name="connsiteY169" fmla="*/ 1680636 h 1804988"/>
                <a:gd name="connsiteX170" fmla="*/ 512260 w 1819275"/>
                <a:gd name="connsiteY170" fmla="*/ 1511065 h 1804988"/>
                <a:gd name="connsiteX171" fmla="*/ 467060 w 1819275"/>
                <a:gd name="connsiteY171" fmla="*/ 1322653 h 1804988"/>
                <a:gd name="connsiteX172" fmla="*/ 169498 w 1819275"/>
                <a:gd name="connsiteY172" fmla="*/ 1164387 h 1804988"/>
                <a:gd name="connsiteX173" fmla="*/ 0 w 1819275"/>
                <a:gd name="connsiteY173" fmla="*/ 900610 h 1804988"/>
                <a:gd name="connsiteX174" fmla="*/ 169498 w 1819275"/>
                <a:gd name="connsiteY174" fmla="*/ 636833 h 1804988"/>
                <a:gd name="connsiteX175" fmla="*/ 467060 w 1819275"/>
                <a:gd name="connsiteY175" fmla="*/ 478567 h 1804988"/>
                <a:gd name="connsiteX176" fmla="*/ 512260 w 1819275"/>
                <a:gd name="connsiteY176" fmla="*/ 290155 h 1804988"/>
                <a:gd name="connsiteX177" fmla="*/ 745790 w 1819275"/>
                <a:gd name="connsiteY177" fmla="*/ 120584 h 1804988"/>
                <a:gd name="connsiteX178" fmla="*/ 907754 w 1819275"/>
                <a:gd name="connsiteY178" fmla="*/ 0 h 180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1819275" h="1804988">
                  <a:moveTo>
                    <a:pt x="696806" y="1179512"/>
                  </a:moveTo>
                  <a:cubicBezTo>
                    <a:pt x="696806" y="1179512"/>
                    <a:pt x="715640" y="1251113"/>
                    <a:pt x="794746" y="1277492"/>
                  </a:cubicBezTo>
                  <a:cubicBezTo>
                    <a:pt x="794746" y="1277492"/>
                    <a:pt x="843717" y="1367935"/>
                    <a:pt x="911522" y="1367935"/>
                  </a:cubicBezTo>
                  <a:cubicBezTo>
                    <a:pt x="975560" y="1367935"/>
                    <a:pt x="1024530" y="1277492"/>
                    <a:pt x="1024530" y="1277492"/>
                  </a:cubicBezTo>
                  <a:cubicBezTo>
                    <a:pt x="1107403" y="1251113"/>
                    <a:pt x="1122471" y="1179512"/>
                    <a:pt x="1122471" y="1179512"/>
                  </a:cubicBezTo>
                  <a:cubicBezTo>
                    <a:pt x="1122471" y="1179512"/>
                    <a:pt x="1201577" y="1258650"/>
                    <a:pt x="1243013" y="1288798"/>
                  </a:cubicBezTo>
                  <a:cubicBezTo>
                    <a:pt x="1243013" y="1288798"/>
                    <a:pt x="1239246" y="1375472"/>
                    <a:pt x="1175208" y="1431999"/>
                  </a:cubicBezTo>
                  <a:cubicBezTo>
                    <a:pt x="1111170" y="1488526"/>
                    <a:pt x="1043365" y="1477220"/>
                    <a:pt x="1039598" y="1435767"/>
                  </a:cubicBezTo>
                  <a:cubicBezTo>
                    <a:pt x="1039598" y="1394314"/>
                    <a:pt x="1084801" y="1416925"/>
                    <a:pt x="1084801" y="1416925"/>
                  </a:cubicBezTo>
                  <a:cubicBezTo>
                    <a:pt x="1084801" y="1416925"/>
                    <a:pt x="1047132" y="1379241"/>
                    <a:pt x="1032064" y="1409388"/>
                  </a:cubicBezTo>
                  <a:cubicBezTo>
                    <a:pt x="1016996" y="1443304"/>
                    <a:pt x="1039598" y="1469683"/>
                    <a:pt x="1050899" y="1480989"/>
                  </a:cubicBezTo>
                  <a:cubicBezTo>
                    <a:pt x="1050899" y="1480989"/>
                    <a:pt x="1005695" y="1582737"/>
                    <a:pt x="911522" y="1582737"/>
                  </a:cubicBezTo>
                  <a:cubicBezTo>
                    <a:pt x="813581" y="1582737"/>
                    <a:pt x="768378" y="1480989"/>
                    <a:pt x="768378" y="1480989"/>
                  </a:cubicBezTo>
                  <a:cubicBezTo>
                    <a:pt x="779679" y="1469683"/>
                    <a:pt x="802280" y="1443304"/>
                    <a:pt x="787213" y="1409388"/>
                  </a:cubicBezTo>
                  <a:cubicBezTo>
                    <a:pt x="772145" y="1379241"/>
                    <a:pt x="734475" y="1416925"/>
                    <a:pt x="734475" y="1416925"/>
                  </a:cubicBezTo>
                  <a:cubicBezTo>
                    <a:pt x="734475" y="1416925"/>
                    <a:pt x="779679" y="1394314"/>
                    <a:pt x="779679" y="1435767"/>
                  </a:cubicBezTo>
                  <a:cubicBezTo>
                    <a:pt x="775912" y="1477220"/>
                    <a:pt x="708107" y="1488526"/>
                    <a:pt x="644068" y="1431999"/>
                  </a:cubicBezTo>
                  <a:cubicBezTo>
                    <a:pt x="580030" y="1375472"/>
                    <a:pt x="576263" y="1288798"/>
                    <a:pt x="576263" y="1288798"/>
                  </a:cubicBezTo>
                  <a:cubicBezTo>
                    <a:pt x="617700" y="1258650"/>
                    <a:pt x="696806" y="1179512"/>
                    <a:pt x="696806" y="1179512"/>
                  </a:cubicBezTo>
                  <a:close/>
                  <a:moveTo>
                    <a:pt x="765493" y="1081087"/>
                  </a:moveTo>
                  <a:cubicBezTo>
                    <a:pt x="765493" y="1081087"/>
                    <a:pt x="833257" y="1118757"/>
                    <a:pt x="912314" y="1118757"/>
                  </a:cubicBezTo>
                  <a:cubicBezTo>
                    <a:pt x="987607" y="1118757"/>
                    <a:pt x="1055371" y="1081087"/>
                    <a:pt x="1055371" y="1081087"/>
                  </a:cubicBezTo>
                  <a:cubicBezTo>
                    <a:pt x="1108076" y="1209163"/>
                    <a:pt x="991372" y="1246833"/>
                    <a:pt x="991372" y="1246833"/>
                  </a:cubicBezTo>
                  <a:cubicBezTo>
                    <a:pt x="991372" y="1246833"/>
                    <a:pt x="968784" y="1303337"/>
                    <a:pt x="912314" y="1303337"/>
                  </a:cubicBezTo>
                  <a:cubicBezTo>
                    <a:pt x="852080" y="1303337"/>
                    <a:pt x="833257" y="1246833"/>
                    <a:pt x="833257" y="1246833"/>
                  </a:cubicBezTo>
                  <a:cubicBezTo>
                    <a:pt x="833257" y="1246833"/>
                    <a:pt x="712788" y="1209163"/>
                    <a:pt x="765493" y="1081087"/>
                  </a:cubicBezTo>
                  <a:close/>
                  <a:moveTo>
                    <a:pt x="1122363" y="1069975"/>
                  </a:moveTo>
                  <a:cubicBezTo>
                    <a:pt x="1156296" y="1081267"/>
                    <a:pt x="1220391" y="1085031"/>
                    <a:pt x="1220391" y="1085031"/>
                  </a:cubicBezTo>
                  <a:cubicBezTo>
                    <a:pt x="1333501" y="1216768"/>
                    <a:pt x="1325960" y="1303338"/>
                    <a:pt x="1325960" y="1303338"/>
                  </a:cubicBezTo>
                  <a:cubicBezTo>
                    <a:pt x="1243013" y="1288283"/>
                    <a:pt x="1126133" y="1164073"/>
                    <a:pt x="1126133" y="1164073"/>
                  </a:cubicBezTo>
                  <a:cubicBezTo>
                    <a:pt x="1126133" y="1118906"/>
                    <a:pt x="1122363" y="1069975"/>
                    <a:pt x="1122363" y="1069975"/>
                  </a:cubicBezTo>
                  <a:close/>
                  <a:moveTo>
                    <a:pt x="696914" y="1069975"/>
                  </a:moveTo>
                  <a:cubicBezTo>
                    <a:pt x="696914" y="1069975"/>
                    <a:pt x="693144" y="1118906"/>
                    <a:pt x="693144" y="1164073"/>
                  </a:cubicBezTo>
                  <a:cubicBezTo>
                    <a:pt x="693144" y="1164073"/>
                    <a:pt x="576264" y="1288283"/>
                    <a:pt x="493317" y="1303338"/>
                  </a:cubicBezTo>
                  <a:cubicBezTo>
                    <a:pt x="493317" y="1303338"/>
                    <a:pt x="485776" y="1216768"/>
                    <a:pt x="598886" y="1085031"/>
                  </a:cubicBezTo>
                  <a:cubicBezTo>
                    <a:pt x="598886" y="1085031"/>
                    <a:pt x="662981" y="1081267"/>
                    <a:pt x="696914" y="1069975"/>
                  </a:cubicBezTo>
                  <a:close/>
                  <a:moveTo>
                    <a:pt x="1164680" y="754062"/>
                  </a:moveTo>
                  <a:cubicBezTo>
                    <a:pt x="1194868" y="757828"/>
                    <a:pt x="1232604" y="772891"/>
                    <a:pt x="1255245" y="825610"/>
                  </a:cubicBezTo>
                  <a:cubicBezTo>
                    <a:pt x="1255245" y="825610"/>
                    <a:pt x="1338264" y="844439"/>
                    <a:pt x="1338264" y="897159"/>
                  </a:cubicBezTo>
                  <a:cubicBezTo>
                    <a:pt x="1338264" y="946113"/>
                    <a:pt x="1255245" y="964941"/>
                    <a:pt x="1255245" y="964941"/>
                  </a:cubicBezTo>
                  <a:cubicBezTo>
                    <a:pt x="1206189" y="1077912"/>
                    <a:pt x="1108076" y="1025192"/>
                    <a:pt x="1108076" y="1025192"/>
                  </a:cubicBezTo>
                  <a:cubicBezTo>
                    <a:pt x="1108076" y="1025192"/>
                    <a:pt x="1157132" y="972473"/>
                    <a:pt x="1157132" y="897159"/>
                  </a:cubicBezTo>
                  <a:cubicBezTo>
                    <a:pt x="1157132" y="821845"/>
                    <a:pt x="1108076" y="765359"/>
                    <a:pt x="1108076" y="765359"/>
                  </a:cubicBezTo>
                  <a:cubicBezTo>
                    <a:pt x="1108076" y="765359"/>
                    <a:pt x="1134491" y="754062"/>
                    <a:pt x="1164680" y="754062"/>
                  </a:cubicBezTo>
                  <a:close/>
                  <a:moveTo>
                    <a:pt x="655945" y="754062"/>
                  </a:moveTo>
                  <a:cubicBezTo>
                    <a:pt x="686262" y="754062"/>
                    <a:pt x="712788" y="765359"/>
                    <a:pt x="712788" y="765359"/>
                  </a:cubicBezTo>
                  <a:cubicBezTo>
                    <a:pt x="712788" y="765359"/>
                    <a:pt x="667314" y="821845"/>
                    <a:pt x="667314" y="897159"/>
                  </a:cubicBezTo>
                  <a:cubicBezTo>
                    <a:pt x="667314" y="972473"/>
                    <a:pt x="712788" y="1025192"/>
                    <a:pt x="712788" y="1025192"/>
                  </a:cubicBezTo>
                  <a:cubicBezTo>
                    <a:pt x="712788" y="1025192"/>
                    <a:pt x="614261" y="1077912"/>
                    <a:pt x="564997" y="964941"/>
                  </a:cubicBezTo>
                  <a:cubicBezTo>
                    <a:pt x="564997" y="964941"/>
                    <a:pt x="477838" y="946113"/>
                    <a:pt x="477838" y="897159"/>
                  </a:cubicBezTo>
                  <a:cubicBezTo>
                    <a:pt x="477838" y="844439"/>
                    <a:pt x="564997" y="825610"/>
                    <a:pt x="564997" y="825610"/>
                  </a:cubicBezTo>
                  <a:cubicBezTo>
                    <a:pt x="587734" y="772891"/>
                    <a:pt x="625629" y="757828"/>
                    <a:pt x="655945" y="754062"/>
                  </a:cubicBezTo>
                  <a:close/>
                  <a:moveTo>
                    <a:pt x="908051" y="715962"/>
                  </a:moveTo>
                  <a:cubicBezTo>
                    <a:pt x="1008001" y="715962"/>
                    <a:pt x="1089026" y="796987"/>
                    <a:pt x="1089026" y="896937"/>
                  </a:cubicBezTo>
                  <a:cubicBezTo>
                    <a:pt x="1089026" y="996887"/>
                    <a:pt x="1008001" y="1077912"/>
                    <a:pt x="908051" y="1077912"/>
                  </a:cubicBezTo>
                  <a:cubicBezTo>
                    <a:pt x="808101" y="1077912"/>
                    <a:pt x="727076" y="996887"/>
                    <a:pt x="727076" y="896937"/>
                  </a:cubicBezTo>
                  <a:cubicBezTo>
                    <a:pt x="727076" y="796987"/>
                    <a:pt x="808101" y="715962"/>
                    <a:pt x="908051" y="715962"/>
                  </a:cubicBezTo>
                  <a:close/>
                  <a:moveTo>
                    <a:pt x="1329427" y="588962"/>
                  </a:moveTo>
                  <a:cubicBezTo>
                    <a:pt x="1352072" y="588962"/>
                    <a:pt x="1442649" y="592720"/>
                    <a:pt x="1480390" y="664129"/>
                  </a:cubicBezTo>
                  <a:cubicBezTo>
                    <a:pt x="1525678" y="746813"/>
                    <a:pt x="1491712" y="773122"/>
                    <a:pt x="1469068" y="765605"/>
                  </a:cubicBezTo>
                  <a:cubicBezTo>
                    <a:pt x="1442649" y="761847"/>
                    <a:pt x="1450197" y="724263"/>
                    <a:pt x="1472842" y="720505"/>
                  </a:cubicBezTo>
                  <a:cubicBezTo>
                    <a:pt x="1472842" y="720505"/>
                    <a:pt x="1438875" y="694196"/>
                    <a:pt x="1435101" y="743055"/>
                  </a:cubicBezTo>
                  <a:cubicBezTo>
                    <a:pt x="1431327" y="795672"/>
                    <a:pt x="1476616" y="791914"/>
                    <a:pt x="1518130" y="761847"/>
                  </a:cubicBezTo>
                  <a:cubicBezTo>
                    <a:pt x="1518130" y="761847"/>
                    <a:pt x="1616256" y="806947"/>
                    <a:pt x="1635126" y="897148"/>
                  </a:cubicBezTo>
                  <a:cubicBezTo>
                    <a:pt x="1616256" y="983590"/>
                    <a:pt x="1518130" y="1032449"/>
                    <a:pt x="1518130" y="1032449"/>
                  </a:cubicBezTo>
                  <a:cubicBezTo>
                    <a:pt x="1476616" y="1002382"/>
                    <a:pt x="1431327" y="998624"/>
                    <a:pt x="1435101" y="1047482"/>
                  </a:cubicBezTo>
                  <a:cubicBezTo>
                    <a:pt x="1438875" y="1100099"/>
                    <a:pt x="1472842" y="1073791"/>
                    <a:pt x="1472842" y="1073791"/>
                  </a:cubicBezTo>
                  <a:cubicBezTo>
                    <a:pt x="1450197" y="1066274"/>
                    <a:pt x="1442649" y="1032449"/>
                    <a:pt x="1469068" y="1024932"/>
                  </a:cubicBezTo>
                  <a:cubicBezTo>
                    <a:pt x="1491712" y="1021174"/>
                    <a:pt x="1525678" y="1043724"/>
                    <a:pt x="1480390" y="1126408"/>
                  </a:cubicBezTo>
                  <a:cubicBezTo>
                    <a:pt x="1435101" y="1212850"/>
                    <a:pt x="1325653" y="1201575"/>
                    <a:pt x="1325653" y="1201575"/>
                  </a:cubicBezTo>
                  <a:cubicBezTo>
                    <a:pt x="1303009" y="1141441"/>
                    <a:pt x="1235076" y="1081307"/>
                    <a:pt x="1235076" y="1081307"/>
                  </a:cubicBezTo>
                  <a:cubicBezTo>
                    <a:pt x="1235076" y="1081307"/>
                    <a:pt x="1280365" y="1054999"/>
                    <a:pt x="1303009" y="1006140"/>
                  </a:cubicBezTo>
                  <a:cubicBezTo>
                    <a:pt x="1303009" y="1006140"/>
                    <a:pt x="1408683" y="949765"/>
                    <a:pt x="1408683" y="897148"/>
                  </a:cubicBezTo>
                  <a:cubicBezTo>
                    <a:pt x="1408683" y="844531"/>
                    <a:pt x="1303009" y="788155"/>
                    <a:pt x="1303009" y="788155"/>
                  </a:cubicBezTo>
                  <a:cubicBezTo>
                    <a:pt x="1280365" y="739297"/>
                    <a:pt x="1235076" y="712988"/>
                    <a:pt x="1235076" y="712988"/>
                  </a:cubicBezTo>
                  <a:cubicBezTo>
                    <a:pt x="1235076" y="712988"/>
                    <a:pt x="1303009" y="652854"/>
                    <a:pt x="1325653" y="592720"/>
                  </a:cubicBezTo>
                  <a:cubicBezTo>
                    <a:pt x="1325653" y="592720"/>
                    <a:pt x="1325653" y="588962"/>
                    <a:pt x="1329427" y="588962"/>
                  </a:cubicBezTo>
                  <a:close/>
                  <a:moveTo>
                    <a:pt x="490312" y="588962"/>
                  </a:moveTo>
                  <a:cubicBezTo>
                    <a:pt x="494092" y="588962"/>
                    <a:pt x="494092" y="592720"/>
                    <a:pt x="494092" y="592720"/>
                  </a:cubicBezTo>
                  <a:cubicBezTo>
                    <a:pt x="516770" y="652854"/>
                    <a:pt x="581026" y="712988"/>
                    <a:pt x="581026" y="712988"/>
                  </a:cubicBezTo>
                  <a:cubicBezTo>
                    <a:pt x="581026" y="712988"/>
                    <a:pt x="539449" y="739297"/>
                    <a:pt x="516770" y="788155"/>
                  </a:cubicBezTo>
                  <a:cubicBezTo>
                    <a:pt x="516770" y="788155"/>
                    <a:pt x="410937" y="844531"/>
                    <a:pt x="410937" y="897148"/>
                  </a:cubicBezTo>
                  <a:cubicBezTo>
                    <a:pt x="410937" y="949765"/>
                    <a:pt x="516770" y="1006140"/>
                    <a:pt x="516770" y="1006140"/>
                  </a:cubicBezTo>
                  <a:cubicBezTo>
                    <a:pt x="539449" y="1054999"/>
                    <a:pt x="581026" y="1081307"/>
                    <a:pt x="581026" y="1081307"/>
                  </a:cubicBezTo>
                  <a:cubicBezTo>
                    <a:pt x="581026" y="1081307"/>
                    <a:pt x="516770" y="1141441"/>
                    <a:pt x="494092" y="1201575"/>
                  </a:cubicBezTo>
                  <a:cubicBezTo>
                    <a:pt x="494092" y="1201575"/>
                    <a:pt x="384478" y="1212850"/>
                    <a:pt x="339121" y="1126408"/>
                  </a:cubicBezTo>
                  <a:cubicBezTo>
                    <a:pt x="289984" y="1043724"/>
                    <a:pt x="327782" y="1021174"/>
                    <a:pt x="350461" y="1024932"/>
                  </a:cubicBezTo>
                  <a:cubicBezTo>
                    <a:pt x="373139" y="1032449"/>
                    <a:pt x="369359" y="1066274"/>
                    <a:pt x="346681" y="1073791"/>
                  </a:cubicBezTo>
                  <a:cubicBezTo>
                    <a:pt x="346681" y="1073791"/>
                    <a:pt x="380699" y="1100099"/>
                    <a:pt x="384478" y="1047482"/>
                  </a:cubicBezTo>
                  <a:cubicBezTo>
                    <a:pt x="388258" y="998624"/>
                    <a:pt x="342901" y="1002382"/>
                    <a:pt x="301324" y="1032449"/>
                  </a:cubicBezTo>
                  <a:cubicBezTo>
                    <a:pt x="301324" y="1032449"/>
                    <a:pt x="203050" y="983590"/>
                    <a:pt x="184151" y="897148"/>
                  </a:cubicBezTo>
                  <a:cubicBezTo>
                    <a:pt x="203050" y="806947"/>
                    <a:pt x="301324" y="761847"/>
                    <a:pt x="301324" y="761847"/>
                  </a:cubicBezTo>
                  <a:cubicBezTo>
                    <a:pt x="342901" y="791914"/>
                    <a:pt x="388258" y="795672"/>
                    <a:pt x="384478" y="743055"/>
                  </a:cubicBezTo>
                  <a:cubicBezTo>
                    <a:pt x="380699" y="694196"/>
                    <a:pt x="346681" y="720505"/>
                    <a:pt x="346681" y="720505"/>
                  </a:cubicBezTo>
                  <a:cubicBezTo>
                    <a:pt x="369359" y="724263"/>
                    <a:pt x="373139" y="761847"/>
                    <a:pt x="350461" y="765605"/>
                  </a:cubicBezTo>
                  <a:cubicBezTo>
                    <a:pt x="327782" y="773122"/>
                    <a:pt x="289984" y="746813"/>
                    <a:pt x="339121" y="664129"/>
                  </a:cubicBezTo>
                  <a:cubicBezTo>
                    <a:pt x="376919" y="592720"/>
                    <a:pt x="467633" y="588962"/>
                    <a:pt x="490312" y="588962"/>
                  </a:cubicBezTo>
                  <a:close/>
                  <a:moveTo>
                    <a:pt x="1325960" y="498475"/>
                  </a:moveTo>
                  <a:cubicBezTo>
                    <a:pt x="1325960" y="498475"/>
                    <a:pt x="1333501" y="585045"/>
                    <a:pt x="1220391" y="716782"/>
                  </a:cubicBezTo>
                  <a:cubicBezTo>
                    <a:pt x="1220391" y="716782"/>
                    <a:pt x="1156296" y="720546"/>
                    <a:pt x="1122363" y="731838"/>
                  </a:cubicBezTo>
                  <a:cubicBezTo>
                    <a:pt x="1122363" y="731838"/>
                    <a:pt x="1126133" y="682907"/>
                    <a:pt x="1126133" y="637740"/>
                  </a:cubicBezTo>
                  <a:cubicBezTo>
                    <a:pt x="1126133" y="637740"/>
                    <a:pt x="1243013" y="513531"/>
                    <a:pt x="1325960" y="498475"/>
                  </a:cubicBezTo>
                  <a:close/>
                  <a:moveTo>
                    <a:pt x="912314" y="498475"/>
                  </a:moveTo>
                  <a:cubicBezTo>
                    <a:pt x="968784" y="498475"/>
                    <a:pt x="991372" y="554979"/>
                    <a:pt x="991372" y="554979"/>
                  </a:cubicBezTo>
                  <a:cubicBezTo>
                    <a:pt x="991372" y="554979"/>
                    <a:pt x="1108076" y="592649"/>
                    <a:pt x="1055371" y="720725"/>
                  </a:cubicBezTo>
                  <a:cubicBezTo>
                    <a:pt x="1055371" y="720725"/>
                    <a:pt x="987607" y="683056"/>
                    <a:pt x="912314" y="683056"/>
                  </a:cubicBezTo>
                  <a:cubicBezTo>
                    <a:pt x="833257" y="683056"/>
                    <a:pt x="765493" y="720725"/>
                    <a:pt x="765493" y="720725"/>
                  </a:cubicBezTo>
                  <a:cubicBezTo>
                    <a:pt x="712788" y="592649"/>
                    <a:pt x="833257" y="554979"/>
                    <a:pt x="833257" y="554979"/>
                  </a:cubicBezTo>
                  <a:cubicBezTo>
                    <a:pt x="833257" y="554979"/>
                    <a:pt x="852080" y="498475"/>
                    <a:pt x="912314" y="498475"/>
                  </a:cubicBezTo>
                  <a:close/>
                  <a:moveTo>
                    <a:pt x="493317" y="498475"/>
                  </a:moveTo>
                  <a:cubicBezTo>
                    <a:pt x="576264" y="513531"/>
                    <a:pt x="693144" y="637740"/>
                    <a:pt x="693144" y="637740"/>
                  </a:cubicBezTo>
                  <a:cubicBezTo>
                    <a:pt x="693144" y="682907"/>
                    <a:pt x="696914" y="731838"/>
                    <a:pt x="696914" y="731838"/>
                  </a:cubicBezTo>
                  <a:cubicBezTo>
                    <a:pt x="662981" y="720546"/>
                    <a:pt x="598886" y="716782"/>
                    <a:pt x="598886" y="716782"/>
                  </a:cubicBezTo>
                  <a:cubicBezTo>
                    <a:pt x="485776" y="585045"/>
                    <a:pt x="493317" y="498475"/>
                    <a:pt x="493317" y="498475"/>
                  </a:cubicBezTo>
                  <a:close/>
                  <a:moveTo>
                    <a:pt x="911522" y="222250"/>
                  </a:moveTo>
                  <a:cubicBezTo>
                    <a:pt x="1005695" y="222250"/>
                    <a:pt x="1050899" y="320230"/>
                    <a:pt x="1050899" y="320230"/>
                  </a:cubicBezTo>
                  <a:cubicBezTo>
                    <a:pt x="1039598" y="331535"/>
                    <a:pt x="1016996" y="361683"/>
                    <a:pt x="1032064" y="391831"/>
                  </a:cubicBezTo>
                  <a:cubicBezTo>
                    <a:pt x="1047132" y="421978"/>
                    <a:pt x="1084801" y="384294"/>
                    <a:pt x="1084801" y="384294"/>
                  </a:cubicBezTo>
                  <a:cubicBezTo>
                    <a:pt x="1084801" y="384294"/>
                    <a:pt x="1039598" y="406905"/>
                    <a:pt x="1039598" y="365452"/>
                  </a:cubicBezTo>
                  <a:cubicBezTo>
                    <a:pt x="1043365" y="323998"/>
                    <a:pt x="1111170" y="312693"/>
                    <a:pt x="1175208" y="369220"/>
                  </a:cubicBezTo>
                  <a:cubicBezTo>
                    <a:pt x="1239246" y="425747"/>
                    <a:pt x="1243013" y="512421"/>
                    <a:pt x="1243013" y="512421"/>
                  </a:cubicBezTo>
                  <a:cubicBezTo>
                    <a:pt x="1201577" y="542569"/>
                    <a:pt x="1122471" y="625475"/>
                    <a:pt x="1122471" y="625475"/>
                  </a:cubicBezTo>
                  <a:cubicBezTo>
                    <a:pt x="1122471" y="625475"/>
                    <a:pt x="1107403" y="553874"/>
                    <a:pt x="1024530" y="523727"/>
                  </a:cubicBezTo>
                  <a:cubicBezTo>
                    <a:pt x="1024530" y="523727"/>
                    <a:pt x="975560" y="433284"/>
                    <a:pt x="911522" y="433284"/>
                  </a:cubicBezTo>
                  <a:cubicBezTo>
                    <a:pt x="843717" y="433284"/>
                    <a:pt x="794746" y="523727"/>
                    <a:pt x="794746" y="523727"/>
                  </a:cubicBezTo>
                  <a:cubicBezTo>
                    <a:pt x="715641" y="553874"/>
                    <a:pt x="696806" y="625475"/>
                    <a:pt x="696806" y="625475"/>
                  </a:cubicBezTo>
                  <a:cubicBezTo>
                    <a:pt x="696806" y="625475"/>
                    <a:pt x="617700" y="542569"/>
                    <a:pt x="576263" y="512421"/>
                  </a:cubicBezTo>
                  <a:cubicBezTo>
                    <a:pt x="576263" y="512421"/>
                    <a:pt x="580030" y="425747"/>
                    <a:pt x="644068" y="369220"/>
                  </a:cubicBezTo>
                  <a:cubicBezTo>
                    <a:pt x="708107" y="312693"/>
                    <a:pt x="775912" y="323998"/>
                    <a:pt x="779679" y="365452"/>
                  </a:cubicBezTo>
                  <a:cubicBezTo>
                    <a:pt x="779679" y="406905"/>
                    <a:pt x="734475" y="384294"/>
                    <a:pt x="734475" y="384294"/>
                  </a:cubicBezTo>
                  <a:cubicBezTo>
                    <a:pt x="734475" y="384294"/>
                    <a:pt x="772145" y="421978"/>
                    <a:pt x="787213" y="391831"/>
                  </a:cubicBezTo>
                  <a:cubicBezTo>
                    <a:pt x="802280" y="361683"/>
                    <a:pt x="779679" y="331535"/>
                    <a:pt x="768378" y="320230"/>
                  </a:cubicBezTo>
                  <a:cubicBezTo>
                    <a:pt x="768378" y="320230"/>
                    <a:pt x="813581" y="222250"/>
                    <a:pt x="911522" y="222250"/>
                  </a:cubicBezTo>
                  <a:close/>
                  <a:moveTo>
                    <a:pt x="907753" y="185737"/>
                  </a:moveTo>
                  <a:cubicBezTo>
                    <a:pt x="809738" y="204557"/>
                    <a:pt x="741881" y="294895"/>
                    <a:pt x="741881" y="294895"/>
                  </a:cubicBezTo>
                  <a:cubicBezTo>
                    <a:pt x="568468" y="328771"/>
                    <a:pt x="523231" y="490625"/>
                    <a:pt x="523231" y="490625"/>
                  </a:cubicBezTo>
                  <a:cubicBezTo>
                    <a:pt x="485532" y="483097"/>
                    <a:pt x="474223" y="498153"/>
                    <a:pt x="474223" y="498153"/>
                  </a:cubicBezTo>
                  <a:cubicBezTo>
                    <a:pt x="474223" y="498153"/>
                    <a:pt x="474223" y="505681"/>
                    <a:pt x="470453" y="539558"/>
                  </a:cubicBezTo>
                  <a:cubicBezTo>
                    <a:pt x="470453" y="539558"/>
                    <a:pt x="312120" y="558378"/>
                    <a:pt x="259342" y="742816"/>
                  </a:cubicBezTo>
                  <a:cubicBezTo>
                    <a:pt x="259342" y="742816"/>
                    <a:pt x="176406" y="787985"/>
                    <a:pt x="134938" y="900906"/>
                  </a:cubicBezTo>
                  <a:cubicBezTo>
                    <a:pt x="176406" y="1013828"/>
                    <a:pt x="259342" y="1058996"/>
                    <a:pt x="259342" y="1058996"/>
                  </a:cubicBezTo>
                  <a:cubicBezTo>
                    <a:pt x="312120" y="1243434"/>
                    <a:pt x="470453" y="1262255"/>
                    <a:pt x="470453" y="1262255"/>
                  </a:cubicBezTo>
                  <a:cubicBezTo>
                    <a:pt x="474223" y="1296131"/>
                    <a:pt x="474223" y="1303659"/>
                    <a:pt x="474223" y="1303659"/>
                  </a:cubicBezTo>
                  <a:cubicBezTo>
                    <a:pt x="474223" y="1303659"/>
                    <a:pt x="485532" y="1318715"/>
                    <a:pt x="523231" y="1311187"/>
                  </a:cubicBezTo>
                  <a:cubicBezTo>
                    <a:pt x="523231" y="1311187"/>
                    <a:pt x="568468" y="1473041"/>
                    <a:pt x="741881" y="1510682"/>
                  </a:cubicBezTo>
                  <a:cubicBezTo>
                    <a:pt x="741881" y="1510682"/>
                    <a:pt x="809738" y="1597255"/>
                    <a:pt x="907753" y="1616075"/>
                  </a:cubicBezTo>
                  <a:cubicBezTo>
                    <a:pt x="1009539" y="1597255"/>
                    <a:pt x="1077396" y="1510682"/>
                    <a:pt x="1077396" y="1510682"/>
                  </a:cubicBezTo>
                  <a:cubicBezTo>
                    <a:pt x="1250808" y="1473041"/>
                    <a:pt x="1296046" y="1311187"/>
                    <a:pt x="1296046" y="1311187"/>
                  </a:cubicBezTo>
                  <a:cubicBezTo>
                    <a:pt x="1333744" y="1318715"/>
                    <a:pt x="1345053" y="1303659"/>
                    <a:pt x="1345053" y="1303659"/>
                  </a:cubicBezTo>
                  <a:cubicBezTo>
                    <a:pt x="1345053" y="1303659"/>
                    <a:pt x="1345053" y="1296131"/>
                    <a:pt x="1348823" y="1262255"/>
                  </a:cubicBezTo>
                  <a:cubicBezTo>
                    <a:pt x="1348823" y="1262255"/>
                    <a:pt x="1503386" y="1243434"/>
                    <a:pt x="1559934" y="1058996"/>
                  </a:cubicBezTo>
                  <a:cubicBezTo>
                    <a:pt x="1559934" y="1058996"/>
                    <a:pt x="1642870" y="1013828"/>
                    <a:pt x="1684338" y="900906"/>
                  </a:cubicBezTo>
                  <a:cubicBezTo>
                    <a:pt x="1642870" y="787985"/>
                    <a:pt x="1559934" y="742816"/>
                    <a:pt x="1559934" y="742816"/>
                  </a:cubicBezTo>
                  <a:cubicBezTo>
                    <a:pt x="1503386" y="558378"/>
                    <a:pt x="1348823" y="539558"/>
                    <a:pt x="1348823" y="539558"/>
                  </a:cubicBezTo>
                  <a:cubicBezTo>
                    <a:pt x="1345053" y="505681"/>
                    <a:pt x="1345053" y="498153"/>
                    <a:pt x="1345053" y="498153"/>
                  </a:cubicBezTo>
                  <a:cubicBezTo>
                    <a:pt x="1345053" y="498153"/>
                    <a:pt x="1333744" y="483097"/>
                    <a:pt x="1296046" y="490625"/>
                  </a:cubicBezTo>
                  <a:cubicBezTo>
                    <a:pt x="1296046" y="490625"/>
                    <a:pt x="1250808" y="328771"/>
                    <a:pt x="1077396" y="294895"/>
                  </a:cubicBezTo>
                  <a:cubicBezTo>
                    <a:pt x="1077396" y="294895"/>
                    <a:pt x="1009539" y="204557"/>
                    <a:pt x="907753" y="185737"/>
                  </a:cubicBezTo>
                  <a:close/>
                  <a:moveTo>
                    <a:pt x="907754" y="0"/>
                  </a:moveTo>
                  <a:cubicBezTo>
                    <a:pt x="941654" y="33914"/>
                    <a:pt x="1024519" y="97974"/>
                    <a:pt x="1073485" y="120584"/>
                  </a:cubicBezTo>
                  <a:cubicBezTo>
                    <a:pt x="1122451" y="146962"/>
                    <a:pt x="1242983" y="207253"/>
                    <a:pt x="1303249" y="290155"/>
                  </a:cubicBezTo>
                  <a:cubicBezTo>
                    <a:pt x="1367281" y="373056"/>
                    <a:pt x="1352215" y="478567"/>
                    <a:pt x="1352215" y="478567"/>
                  </a:cubicBezTo>
                  <a:cubicBezTo>
                    <a:pt x="1352215" y="478567"/>
                    <a:pt x="1551845" y="489872"/>
                    <a:pt x="1646011" y="636833"/>
                  </a:cubicBezTo>
                  <a:cubicBezTo>
                    <a:pt x="1743943" y="780026"/>
                    <a:pt x="1762776" y="855391"/>
                    <a:pt x="1819275" y="900610"/>
                  </a:cubicBezTo>
                  <a:cubicBezTo>
                    <a:pt x="1762776" y="945829"/>
                    <a:pt x="1743943" y="1021194"/>
                    <a:pt x="1646011" y="1164387"/>
                  </a:cubicBezTo>
                  <a:cubicBezTo>
                    <a:pt x="1551845" y="1311348"/>
                    <a:pt x="1352215" y="1322653"/>
                    <a:pt x="1352215" y="1322653"/>
                  </a:cubicBezTo>
                  <a:cubicBezTo>
                    <a:pt x="1352215" y="1322653"/>
                    <a:pt x="1367281" y="1428164"/>
                    <a:pt x="1303249" y="1511065"/>
                  </a:cubicBezTo>
                  <a:cubicBezTo>
                    <a:pt x="1242983" y="1597735"/>
                    <a:pt x="1122451" y="1654259"/>
                    <a:pt x="1073485" y="1680636"/>
                  </a:cubicBezTo>
                  <a:cubicBezTo>
                    <a:pt x="1024519" y="1703246"/>
                    <a:pt x="941654" y="1767306"/>
                    <a:pt x="907754" y="1804988"/>
                  </a:cubicBezTo>
                  <a:cubicBezTo>
                    <a:pt x="877621" y="1767306"/>
                    <a:pt x="794756" y="1703246"/>
                    <a:pt x="745790" y="1680636"/>
                  </a:cubicBezTo>
                  <a:cubicBezTo>
                    <a:pt x="696824" y="1654259"/>
                    <a:pt x="576292" y="1597735"/>
                    <a:pt x="512260" y="1511065"/>
                  </a:cubicBezTo>
                  <a:cubicBezTo>
                    <a:pt x="451994" y="1428164"/>
                    <a:pt x="467060" y="1322653"/>
                    <a:pt x="467060" y="1322653"/>
                  </a:cubicBezTo>
                  <a:cubicBezTo>
                    <a:pt x="467060" y="1322653"/>
                    <a:pt x="267430" y="1311348"/>
                    <a:pt x="169498" y="1164387"/>
                  </a:cubicBezTo>
                  <a:cubicBezTo>
                    <a:pt x="75332" y="1021194"/>
                    <a:pt x="56499" y="945829"/>
                    <a:pt x="0" y="900610"/>
                  </a:cubicBezTo>
                  <a:cubicBezTo>
                    <a:pt x="56499" y="855391"/>
                    <a:pt x="75332" y="780026"/>
                    <a:pt x="169498" y="636833"/>
                  </a:cubicBezTo>
                  <a:cubicBezTo>
                    <a:pt x="267430" y="489872"/>
                    <a:pt x="467060" y="478567"/>
                    <a:pt x="467060" y="478567"/>
                  </a:cubicBezTo>
                  <a:cubicBezTo>
                    <a:pt x="467060" y="478567"/>
                    <a:pt x="451994" y="373056"/>
                    <a:pt x="512260" y="290155"/>
                  </a:cubicBezTo>
                  <a:cubicBezTo>
                    <a:pt x="576292" y="207253"/>
                    <a:pt x="696824" y="146962"/>
                    <a:pt x="745790" y="120584"/>
                  </a:cubicBezTo>
                  <a:cubicBezTo>
                    <a:pt x="794756" y="97974"/>
                    <a:pt x="877621" y="33914"/>
                    <a:pt x="907754" y="0"/>
                  </a:cubicBezTo>
                  <a:close/>
                </a:path>
              </a:pathLst>
            </a:custGeom>
            <a:noFill/>
            <a:ln>
              <a:solidFill>
                <a:srgbClr val="C7A787"/>
              </a:solidFill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05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1" name="空心弧 20">
              <a:extLst>
                <a:ext uri="{FF2B5EF4-FFF2-40B4-BE49-F238E27FC236}">
                  <a16:creationId xmlns:a16="http://schemas.microsoft.com/office/drawing/2014/main" id="{ABF716FE-2458-4F82-8C55-DFB88E8EC098}"/>
                </a:ext>
              </a:extLst>
            </p:cNvPr>
            <p:cNvSpPr/>
            <p:nvPr/>
          </p:nvSpPr>
          <p:spPr>
            <a:xfrm rot="1250443">
              <a:off x="6204" y="2853"/>
              <a:ext cx="2256" cy="2232"/>
            </a:xfrm>
            <a:prstGeom prst="blockArc">
              <a:avLst>
                <a:gd name="adj1" fmla="val 10800000"/>
                <a:gd name="adj2" fmla="val 19193946"/>
                <a:gd name="adj3" fmla="val 43860"/>
              </a:avLst>
            </a:prstGeom>
            <a:solidFill>
              <a:srgbClr val="C7A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5B58A14-A707-40CE-976A-87D9C77C3180}"/>
              </a:ext>
            </a:extLst>
          </p:cNvPr>
          <p:cNvGrpSpPr/>
          <p:nvPr/>
        </p:nvGrpSpPr>
        <p:grpSpPr>
          <a:xfrm>
            <a:off x="6510278" y="2433543"/>
            <a:ext cx="1025355" cy="1014447"/>
            <a:chOff x="6204" y="2853"/>
            <a:chExt cx="2256" cy="2232"/>
          </a:xfrm>
        </p:grpSpPr>
        <p:sp>
          <p:nvSpPr>
            <p:cNvPr id="23" name="任意多边形 19">
              <a:extLst>
                <a:ext uri="{FF2B5EF4-FFF2-40B4-BE49-F238E27FC236}">
                  <a16:creationId xmlns:a16="http://schemas.microsoft.com/office/drawing/2014/main" id="{28911C86-309E-447F-8924-1A5EBF5BBD38}"/>
                </a:ext>
              </a:extLst>
            </p:cNvPr>
            <p:cNvSpPr/>
            <p:nvPr/>
          </p:nvSpPr>
          <p:spPr bwMode="auto">
            <a:xfrm rot="5400000">
              <a:off x="6844" y="4061"/>
              <a:ext cx="976" cy="970"/>
            </a:xfrm>
            <a:custGeom>
              <a:avLst/>
              <a:gdLst>
                <a:gd name="connsiteX0" fmla="*/ 696806 w 1819275"/>
                <a:gd name="connsiteY0" fmla="*/ 1179512 h 1804988"/>
                <a:gd name="connsiteX1" fmla="*/ 794746 w 1819275"/>
                <a:gd name="connsiteY1" fmla="*/ 1277492 h 1804988"/>
                <a:gd name="connsiteX2" fmla="*/ 911522 w 1819275"/>
                <a:gd name="connsiteY2" fmla="*/ 1367935 h 1804988"/>
                <a:gd name="connsiteX3" fmla="*/ 1024530 w 1819275"/>
                <a:gd name="connsiteY3" fmla="*/ 1277492 h 1804988"/>
                <a:gd name="connsiteX4" fmla="*/ 1122471 w 1819275"/>
                <a:gd name="connsiteY4" fmla="*/ 1179512 h 1804988"/>
                <a:gd name="connsiteX5" fmla="*/ 1243013 w 1819275"/>
                <a:gd name="connsiteY5" fmla="*/ 1288798 h 1804988"/>
                <a:gd name="connsiteX6" fmla="*/ 1175208 w 1819275"/>
                <a:gd name="connsiteY6" fmla="*/ 1431999 h 1804988"/>
                <a:gd name="connsiteX7" fmla="*/ 1039598 w 1819275"/>
                <a:gd name="connsiteY7" fmla="*/ 1435767 h 1804988"/>
                <a:gd name="connsiteX8" fmla="*/ 1084801 w 1819275"/>
                <a:gd name="connsiteY8" fmla="*/ 1416925 h 1804988"/>
                <a:gd name="connsiteX9" fmla="*/ 1032064 w 1819275"/>
                <a:gd name="connsiteY9" fmla="*/ 1409388 h 1804988"/>
                <a:gd name="connsiteX10" fmla="*/ 1050899 w 1819275"/>
                <a:gd name="connsiteY10" fmla="*/ 1480989 h 1804988"/>
                <a:gd name="connsiteX11" fmla="*/ 911522 w 1819275"/>
                <a:gd name="connsiteY11" fmla="*/ 1582737 h 1804988"/>
                <a:gd name="connsiteX12" fmla="*/ 768378 w 1819275"/>
                <a:gd name="connsiteY12" fmla="*/ 1480989 h 1804988"/>
                <a:gd name="connsiteX13" fmla="*/ 787213 w 1819275"/>
                <a:gd name="connsiteY13" fmla="*/ 1409388 h 1804988"/>
                <a:gd name="connsiteX14" fmla="*/ 734475 w 1819275"/>
                <a:gd name="connsiteY14" fmla="*/ 1416925 h 1804988"/>
                <a:gd name="connsiteX15" fmla="*/ 779679 w 1819275"/>
                <a:gd name="connsiteY15" fmla="*/ 1435767 h 1804988"/>
                <a:gd name="connsiteX16" fmla="*/ 644068 w 1819275"/>
                <a:gd name="connsiteY16" fmla="*/ 1431999 h 1804988"/>
                <a:gd name="connsiteX17" fmla="*/ 576263 w 1819275"/>
                <a:gd name="connsiteY17" fmla="*/ 1288798 h 1804988"/>
                <a:gd name="connsiteX18" fmla="*/ 696806 w 1819275"/>
                <a:gd name="connsiteY18" fmla="*/ 1179512 h 1804988"/>
                <a:gd name="connsiteX19" fmla="*/ 765493 w 1819275"/>
                <a:gd name="connsiteY19" fmla="*/ 1081087 h 1804988"/>
                <a:gd name="connsiteX20" fmla="*/ 912314 w 1819275"/>
                <a:gd name="connsiteY20" fmla="*/ 1118757 h 1804988"/>
                <a:gd name="connsiteX21" fmla="*/ 1055371 w 1819275"/>
                <a:gd name="connsiteY21" fmla="*/ 1081087 h 1804988"/>
                <a:gd name="connsiteX22" fmla="*/ 991372 w 1819275"/>
                <a:gd name="connsiteY22" fmla="*/ 1246833 h 1804988"/>
                <a:gd name="connsiteX23" fmla="*/ 912314 w 1819275"/>
                <a:gd name="connsiteY23" fmla="*/ 1303337 h 1804988"/>
                <a:gd name="connsiteX24" fmla="*/ 833257 w 1819275"/>
                <a:gd name="connsiteY24" fmla="*/ 1246833 h 1804988"/>
                <a:gd name="connsiteX25" fmla="*/ 765493 w 1819275"/>
                <a:gd name="connsiteY25" fmla="*/ 1081087 h 1804988"/>
                <a:gd name="connsiteX26" fmla="*/ 1122363 w 1819275"/>
                <a:gd name="connsiteY26" fmla="*/ 1069975 h 1804988"/>
                <a:gd name="connsiteX27" fmla="*/ 1220391 w 1819275"/>
                <a:gd name="connsiteY27" fmla="*/ 1085031 h 1804988"/>
                <a:gd name="connsiteX28" fmla="*/ 1325960 w 1819275"/>
                <a:gd name="connsiteY28" fmla="*/ 1303338 h 1804988"/>
                <a:gd name="connsiteX29" fmla="*/ 1126133 w 1819275"/>
                <a:gd name="connsiteY29" fmla="*/ 1164073 h 1804988"/>
                <a:gd name="connsiteX30" fmla="*/ 1122363 w 1819275"/>
                <a:gd name="connsiteY30" fmla="*/ 1069975 h 1804988"/>
                <a:gd name="connsiteX31" fmla="*/ 696914 w 1819275"/>
                <a:gd name="connsiteY31" fmla="*/ 1069975 h 1804988"/>
                <a:gd name="connsiteX32" fmla="*/ 693144 w 1819275"/>
                <a:gd name="connsiteY32" fmla="*/ 1164073 h 1804988"/>
                <a:gd name="connsiteX33" fmla="*/ 493317 w 1819275"/>
                <a:gd name="connsiteY33" fmla="*/ 1303338 h 1804988"/>
                <a:gd name="connsiteX34" fmla="*/ 598886 w 1819275"/>
                <a:gd name="connsiteY34" fmla="*/ 1085031 h 1804988"/>
                <a:gd name="connsiteX35" fmla="*/ 696914 w 1819275"/>
                <a:gd name="connsiteY35" fmla="*/ 1069975 h 1804988"/>
                <a:gd name="connsiteX36" fmla="*/ 1164680 w 1819275"/>
                <a:gd name="connsiteY36" fmla="*/ 754062 h 1804988"/>
                <a:gd name="connsiteX37" fmla="*/ 1255245 w 1819275"/>
                <a:gd name="connsiteY37" fmla="*/ 825610 h 1804988"/>
                <a:gd name="connsiteX38" fmla="*/ 1338264 w 1819275"/>
                <a:gd name="connsiteY38" fmla="*/ 897159 h 1804988"/>
                <a:gd name="connsiteX39" fmla="*/ 1255245 w 1819275"/>
                <a:gd name="connsiteY39" fmla="*/ 964941 h 1804988"/>
                <a:gd name="connsiteX40" fmla="*/ 1108076 w 1819275"/>
                <a:gd name="connsiteY40" fmla="*/ 1025192 h 1804988"/>
                <a:gd name="connsiteX41" fmla="*/ 1157132 w 1819275"/>
                <a:gd name="connsiteY41" fmla="*/ 897159 h 1804988"/>
                <a:gd name="connsiteX42" fmla="*/ 1108076 w 1819275"/>
                <a:gd name="connsiteY42" fmla="*/ 765359 h 1804988"/>
                <a:gd name="connsiteX43" fmla="*/ 1164680 w 1819275"/>
                <a:gd name="connsiteY43" fmla="*/ 754062 h 1804988"/>
                <a:gd name="connsiteX44" fmla="*/ 655945 w 1819275"/>
                <a:gd name="connsiteY44" fmla="*/ 754062 h 1804988"/>
                <a:gd name="connsiteX45" fmla="*/ 712788 w 1819275"/>
                <a:gd name="connsiteY45" fmla="*/ 765359 h 1804988"/>
                <a:gd name="connsiteX46" fmla="*/ 667314 w 1819275"/>
                <a:gd name="connsiteY46" fmla="*/ 897159 h 1804988"/>
                <a:gd name="connsiteX47" fmla="*/ 712788 w 1819275"/>
                <a:gd name="connsiteY47" fmla="*/ 1025192 h 1804988"/>
                <a:gd name="connsiteX48" fmla="*/ 564997 w 1819275"/>
                <a:gd name="connsiteY48" fmla="*/ 964941 h 1804988"/>
                <a:gd name="connsiteX49" fmla="*/ 477838 w 1819275"/>
                <a:gd name="connsiteY49" fmla="*/ 897159 h 1804988"/>
                <a:gd name="connsiteX50" fmla="*/ 564997 w 1819275"/>
                <a:gd name="connsiteY50" fmla="*/ 825610 h 1804988"/>
                <a:gd name="connsiteX51" fmla="*/ 655945 w 1819275"/>
                <a:gd name="connsiteY51" fmla="*/ 754062 h 1804988"/>
                <a:gd name="connsiteX52" fmla="*/ 908051 w 1819275"/>
                <a:gd name="connsiteY52" fmla="*/ 715962 h 1804988"/>
                <a:gd name="connsiteX53" fmla="*/ 1089026 w 1819275"/>
                <a:gd name="connsiteY53" fmla="*/ 896937 h 1804988"/>
                <a:gd name="connsiteX54" fmla="*/ 908051 w 1819275"/>
                <a:gd name="connsiteY54" fmla="*/ 1077912 h 1804988"/>
                <a:gd name="connsiteX55" fmla="*/ 727076 w 1819275"/>
                <a:gd name="connsiteY55" fmla="*/ 896937 h 1804988"/>
                <a:gd name="connsiteX56" fmla="*/ 908051 w 1819275"/>
                <a:gd name="connsiteY56" fmla="*/ 715962 h 1804988"/>
                <a:gd name="connsiteX57" fmla="*/ 1329427 w 1819275"/>
                <a:gd name="connsiteY57" fmla="*/ 588962 h 1804988"/>
                <a:gd name="connsiteX58" fmla="*/ 1480390 w 1819275"/>
                <a:gd name="connsiteY58" fmla="*/ 664129 h 1804988"/>
                <a:gd name="connsiteX59" fmla="*/ 1469068 w 1819275"/>
                <a:gd name="connsiteY59" fmla="*/ 765605 h 1804988"/>
                <a:gd name="connsiteX60" fmla="*/ 1472842 w 1819275"/>
                <a:gd name="connsiteY60" fmla="*/ 720505 h 1804988"/>
                <a:gd name="connsiteX61" fmla="*/ 1435101 w 1819275"/>
                <a:gd name="connsiteY61" fmla="*/ 743055 h 1804988"/>
                <a:gd name="connsiteX62" fmla="*/ 1518130 w 1819275"/>
                <a:gd name="connsiteY62" fmla="*/ 761847 h 1804988"/>
                <a:gd name="connsiteX63" fmla="*/ 1635126 w 1819275"/>
                <a:gd name="connsiteY63" fmla="*/ 897148 h 1804988"/>
                <a:gd name="connsiteX64" fmla="*/ 1518130 w 1819275"/>
                <a:gd name="connsiteY64" fmla="*/ 1032449 h 1804988"/>
                <a:gd name="connsiteX65" fmla="*/ 1435101 w 1819275"/>
                <a:gd name="connsiteY65" fmla="*/ 1047482 h 1804988"/>
                <a:gd name="connsiteX66" fmla="*/ 1472842 w 1819275"/>
                <a:gd name="connsiteY66" fmla="*/ 1073791 h 1804988"/>
                <a:gd name="connsiteX67" fmla="*/ 1469068 w 1819275"/>
                <a:gd name="connsiteY67" fmla="*/ 1024932 h 1804988"/>
                <a:gd name="connsiteX68" fmla="*/ 1480390 w 1819275"/>
                <a:gd name="connsiteY68" fmla="*/ 1126408 h 1804988"/>
                <a:gd name="connsiteX69" fmla="*/ 1325653 w 1819275"/>
                <a:gd name="connsiteY69" fmla="*/ 1201575 h 1804988"/>
                <a:gd name="connsiteX70" fmla="*/ 1235076 w 1819275"/>
                <a:gd name="connsiteY70" fmla="*/ 1081307 h 1804988"/>
                <a:gd name="connsiteX71" fmla="*/ 1303009 w 1819275"/>
                <a:gd name="connsiteY71" fmla="*/ 1006140 h 1804988"/>
                <a:gd name="connsiteX72" fmla="*/ 1408683 w 1819275"/>
                <a:gd name="connsiteY72" fmla="*/ 897148 h 1804988"/>
                <a:gd name="connsiteX73" fmla="*/ 1303009 w 1819275"/>
                <a:gd name="connsiteY73" fmla="*/ 788155 h 1804988"/>
                <a:gd name="connsiteX74" fmla="*/ 1235076 w 1819275"/>
                <a:gd name="connsiteY74" fmla="*/ 712988 h 1804988"/>
                <a:gd name="connsiteX75" fmla="*/ 1325653 w 1819275"/>
                <a:gd name="connsiteY75" fmla="*/ 592720 h 1804988"/>
                <a:gd name="connsiteX76" fmla="*/ 1329427 w 1819275"/>
                <a:gd name="connsiteY76" fmla="*/ 588962 h 1804988"/>
                <a:gd name="connsiteX77" fmla="*/ 490312 w 1819275"/>
                <a:gd name="connsiteY77" fmla="*/ 588962 h 1804988"/>
                <a:gd name="connsiteX78" fmla="*/ 494092 w 1819275"/>
                <a:gd name="connsiteY78" fmla="*/ 592720 h 1804988"/>
                <a:gd name="connsiteX79" fmla="*/ 581026 w 1819275"/>
                <a:gd name="connsiteY79" fmla="*/ 712988 h 1804988"/>
                <a:gd name="connsiteX80" fmla="*/ 516770 w 1819275"/>
                <a:gd name="connsiteY80" fmla="*/ 788155 h 1804988"/>
                <a:gd name="connsiteX81" fmla="*/ 410937 w 1819275"/>
                <a:gd name="connsiteY81" fmla="*/ 897148 h 1804988"/>
                <a:gd name="connsiteX82" fmla="*/ 516770 w 1819275"/>
                <a:gd name="connsiteY82" fmla="*/ 1006140 h 1804988"/>
                <a:gd name="connsiteX83" fmla="*/ 581026 w 1819275"/>
                <a:gd name="connsiteY83" fmla="*/ 1081307 h 1804988"/>
                <a:gd name="connsiteX84" fmla="*/ 494092 w 1819275"/>
                <a:gd name="connsiteY84" fmla="*/ 1201575 h 1804988"/>
                <a:gd name="connsiteX85" fmla="*/ 339121 w 1819275"/>
                <a:gd name="connsiteY85" fmla="*/ 1126408 h 1804988"/>
                <a:gd name="connsiteX86" fmla="*/ 350461 w 1819275"/>
                <a:gd name="connsiteY86" fmla="*/ 1024932 h 1804988"/>
                <a:gd name="connsiteX87" fmla="*/ 346681 w 1819275"/>
                <a:gd name="connsiteY87" fmla="*/ 1073791 h 1804988"/>
                <a:gd name="connsiteX88" fmla="*/ 384478 w 1819275"/>
                <a:gd name="connsiteY88" fmla="*/ 1047482 h 1804988"/>
                <a:gd name="connsiteX89" fmla="*/ 301324 w 1819275"/>
                <a:gd name="connsiteY89" fmla="*/ 1032449 h 1804988"/>
                <a:gd name="connsiteX90" fmla="*/ 184151 w 1819275"/>
                <a:gd name="connsiteY90" fmla="*/ 897148 h 1804988"/>
                <a:gd name="connsiteX91" fmla="*/ 301324 w 1819275"/>
                <a:gd name="connsiteY91" fmla="*/ 761847 h 1804988"/>
                <a:gd name="connsiteX92" fmla="*/ 384478 w 1819275"/>
                <a:gd name="connsiteY92" fmla="*/ 743055 h 1804988"/>
                <a:gd name="connsiteX93" fmla="*/ 346681 w 1819275"/>
                <a:gd name="connsiteY93" fmla="*/ 720505 h 1804988"/>
                <a:gd name="connsiteX94" fmla="*/ 350461 w 1819275"/>
                <a:gd name="connsiteY94" fmla="*/ 765605 h 1804988"/>
                <a:gd name="connsiteX95" fmla="*/ 339121 w 1819275"/>
                <a:gd name="connsiteY95" fmla="*/ 664129 h 1804988"/>
                <a:gd name="connsiteX96" fmla="*/ 490312 w 1819275"/>
                <a:gd name="connsiteY96" fmla="*/ 588962 h 1804988"/>
                <a:gd name="connsiteX97" fmla="*/ 1325960 w 1819275"/>
                <a:gd name="connsiteY97" fmla="*/ 498475 h 1804988"/>
                <a:gd name="connsiteX98" fmla="*/ 1220391 w 1819275"/>
                <a:gd name="connsiteY98" fmla="*/ 716782 h 1804988"/>
                <a:gd name="connsiteX99" fmla="*/ 1122363 w 1819275"/>
                <a:gd name="connsiteY99" fmla="*/ 731838 h 1804988"/>
                <a:gd name="connsiteX100" fmla="*/ 1126133 w 1819275"/>
                <a:gd name="connsiteY100" fmla="*/ 637740 h 1804988"/>
                <a:gd name="connsiteX101" fmla="*/ 1325960 w 1819275"/>
                <a:gd name="connsiteY101" fmla="*/ 498475 h 1804988"/>
                <a:gd name="connsiteX102" fmla="*/ 912314 w 1819275"/>
                <a:gd name="connsiteY102" fmla="*/ 498475 h 1804988"/>
                <a:gd name="connsiteX103" fmla="*/ 991372 w 1819275"/>
                <a:gd name="connsiteY103" fmla="*/ 554979 h 1804988"/>
                <a:gd name="connsiteX104" fmla="*/ 1055371 w 1819275"/>
                <a:gd name="connsiteY104" fmla="*/ 720725 h 1804988"/>
                <a:gd name="connsiteX105" fmla="*/ 912314 w 1819275"/>
                <a:gd name="connsiteY105" fmla="*/ 683056 h 1804988"/>
                <a:gd name="connsiteX106" fmla="*/ 765493 w 1819275"/>
                <a:gd name="connsiteY106" fmla="*/ 720725 h 1804988"/>
                <a:gd name="connsiteX107" fmla="*/ 833257 w 1819275"/>
                <a:gd name="connsiteY107" fmla="*/ 554979 h 1804988"/>
                <a:gd name="connsiteX108" fmla="*/ 912314 w 1819275"/>
                <a:gd name="connsiteY108" fmla="*/ 498475 h 1804988"/>
                <a:gd name="connsiteX109" fmla="*/ 493317 w 1819275"/>
                <a:gd name="connsiteY109" fmla="*/ 498475 h 1804988"/>
                <a:gd name="connsiteX110" fmla="*/ 693144 w 1819275"/>
                <a:gd name="connsiteY110" fmla="*/ 637740 h 1804988"/>
                <a:gd name="connsiteX111" fmla="*/ 696914 w 1819275"/>
                <a:gd name="connsiteY111" fmla="*/ 731838 h 1804988"/>
                <a:gd name="connsiteX112" fmla="*/ 598886 w 1819275"/>
                <a:gd name="connsiteY112" fmla="*/ 716782 h 1804988"/>
                <a:gd name="connsiteX113" fmla="*/ 493317 w 1819275"/>
                <a:gd name="connsiteY113" fmla="*/ 498475 h 1804988"/>
                <a:gd name="connsiteX114" fmla="*/ 911522 w 1819275"/>
                <a:gd name="connsiteY114" fmla="*/ 222250 h 1804988"/>
                <a:gd name="connsiteX115" fmla="*/ 1050899 w 1819275"/>
                <a:gd name="connsiteY115" fmla="*/ 320230 h 1804988"/>
                <a:gd name="connsiteX116" fmla="*/ 1032064 w 1819275"/>
                <a:gd name="connsiteY116" fmla="*/ 391831 h 1804988"/>
                <a:gd name="connsiteX117" fmla="*/ 1084801 w 1819275"/>
                <a:gd name="connsiteY117" fmla="*/ 384294 h 1804988"/>
                <a:gd name="connsiteX118" fmla="*/ 1039598 w 1819275"/>
                <a:gd name="connsiteY118" fmla="*/ 365452 h 1804988"/>
                <a:gd name="connsiteX119" fmla="*/ 1175208 w 1819275"/>
                <a:gd name="connsiteY119" fmla="*/ 369220 h 1804988"/>
                <a:gd name="connsiteX120" fmla="*/ 1243013 w 1819275"/>
                <a:gd name="connsiteY120" fmla="*/ 512421 h 1804988"/>
                <a:gd name="connsiteX121" fmla="*/ 1122471 w 1819275"/>
                <a:gd name="connsiteY121" fmla="*/ 625475 h 1804988"/>
                <a:gd name="connsiteX122" fmla="*/ 1024530 w 1819275"/>
                <a:gd name="connsiteY122" fmla="*/ 523727 h 1804988"/>
                <a:gd name="connsiteX123" fmla="*/ 911522 w 1819275"/>
                <a:gd name="connsiteY123" fmla="*/ 433284 h 1804988"/>
                <a:gd name="connsiteX124" fmla="*/ 794746 w 1819275"/>
                <a:gd name="connsiteY124" fmla="*/ 523727 h 1804988"/>
                <a:gd name="connsiteX125" fmla="*/ 696806 w 1819275"/>
                <a:gd name="connsiteY125" fmla="*/ 625475 h 1804988"/>
                <a:gd name="connsiteX126" fmla="*/ 576263 w 1819275"/>
                <a:gd name="connsiteY126" fmla="*/ 512421 h 1804988"/>
                <a:gd name="connsiteX127" fmla="*/ 644068 w 1819275"/>
                <a:gd name="connsiteY127" fmla="*/ 369220 h 1804988"/>
                <a:gd name="connsiteX128" fmla="*/ 779679 w 1819275"/>
                <a:gd name="connsiteY128" fmla="*/ 365452 h 1804988"/>
                <a:gd name="connsiteX129" fmla="*/ 734475 w 1819275"/>
                <a:gd name="connsiteY129" fmla="*/ 384294 h 1804988"/>
                <a:gd name="connsiteX130" fmla="*/ 787213 w 1819275"/>
                <a:gd name="connsiteY130" fmla="*/ 391831 h 1804988"/>
                <a:gd name="connsiteX131" fmla="*/ 768378 w 1819275"/>
                <a:gd name="connsiteY131" fmla="*/ 320230 h 1804988"/>
                <a:gd name="connsiteX132" fmla="*/ 911522 w 1819275"/>
                <a:gd name="connsiteY132" fmla="*/ 222250 h 1804988"/>
                <a:gd name="connsiteX133" fmla="*/ 907753 w 1819275"/>
                <a:gd name="connsiteY133" fmla="*/ 185737 h 1804988"/>
                <a:gd name="connsiteX134" fmla="*/ 741881 w 1819275"/>
                <a:gd name="connsiteY134" fmla="*/ 294895 h 1804988"/>
                <a:gd name="connsiteX135" fmla="*/ 523231 w 1819275"/>
                <a:gd name="connsiteY135" fmla="*/ 490625 h 1804988"/>
                <a:gd name="connsiteX136" fmla="*/ 474223 w 1819275"/>
                <a:gd name="connsiteY136" fmla="*/ 498153 h 1804988"/>
                <a:gd name="connsiteX137" fmla="*/ 470453 w 1819275"/>
                <a:gd name="connsiteY137" fmla="*/ 539558 h 1804988"/>
                <a:gd name="connsiteX138" fmla="*/ 259342 w 1819275"/>
                <a:gd name="connsiteY138" fmla="*/ 742816 h 1804988"/>
                <a:gd name="connsiteX139" fmla="*/ 134938 w 1819275"/>
                <a:gd name="connsiteY139" fmla="*/ 900906 h 1804988"/>
                <a:gd name="connsiteX140" fmla="*/ 259342 w 1819275"/>
                <a:gd name="connsiteY140" fmla="*/ 1058996 h 1804988"/>
                <a:gd name="connsiteX141" fmla="*/ 470453 w 1819275"/>
                <a:gd name="connsiteY141" fmla="*/ 1262255 h 1804988"/>
                <a:gd name="connsiteX142" fmla="*/ 474223 w 1819275"/>
                <a:gd name="connsiteY142" fmla="*/ 1303659 h 1804988"/>
                <a:gd name="connsiteX143" fmla="*/ 523231 w 1819275"/>
                <a:gd name="connsiteY143" fmla="*/ 1311187 h 1804988"/>
                <a:gd name="connsiteX144" fmla="*/ 741881 w 1819275"/>
                <a:gd name="connsiteY144" fmla="*/ 1510682 h 1804988"/>
                <a:gd name="connsiteX145" fmla="*/ 907753 w 1819275"/>
                <a:gd name="connsiteY145" fmla="*/ 1616075 h 1804988"/>
                <a:gd name="connsiteX146" fmla="*/ 1077396 w 1819275"/>
                <a:gd name="connsiteY146" fmla="*/ 1510682 h 1804988"/>
                <a:gd name="connsiteX147" fmla="*/ 1296046 w 1819275"/>
                <a:gd name="connsiteY147" fmla="*/ 1311187 h 1804988"/>
                <a:gd name="connsiteX148" fmla="*/ 1345053 w 1819275"/>
                <a:gd name="connsiteY148" fmla="*/ 1303659 h 1804988"/>
                <a:gd name="connsiteX149" fmla="*/ 1348823 w 1819275"/>
                <a:gd name="connsiteY149" fmla="*/ 1262255 h 1804988"/>
                <a:gd name="connsiteX150" fmla="*/ 1559934 w 1819275"/>
                <a:gd name="connsiteY150" fmla="*/ 1058996 h 1804988"/>
                <a:gd name="connsiteX151" fmla="*/ 1684338 w 1819275"/>
                <a:gd name="connsiteY151" fmla="*/ 900906 h 1804988"/>
                <a:gd name="connsiteX152" fmla="*/ 1559934 w 1819275"/>
                <a:gd name="connsiteY152" fmla="*/ 742816 h 1804988"/>
                <a:gd name="connsiteX153" fmla="*/ 1348823 w 1819275"/>
                <a:gd name="connsiteY153" fmla="*/ 539558 h 1804988"/>
                <a:gd name="connsiteX154" fmla="*/ 1345053 w 1819275"/>
                <a:gd name="connsiteY154" fmla="*/ 498153 h 1804988"/>
                <a:gd name="connsiteX155" fmla="*/ 1296046 w 1819275"/>
                <a:gd name="connsiteY155" fmla="*/ 490625 h 1804988"/>
                <a:gd name="connsiteX156" fmla="*/ 1077396 w 1819275"/>
                <a:gd name="connsiteY156" fmla="*/ 294895 h 1804988"/>
                <a:gd name="connsiteX157" fmla="*/ 907753 w 1819275"/>
                <a:gd name="connsiteY157" fmla="*/ 185737 h 1804988"/>
                <a:gd name="connsiteX158" fmla="*/ 907754 w 1819275"/>
                <a:gd name="connsiteY158" fmla="*/ 0 h 1804988"/>
                <a:gd name="connsiteX159" fmla="*/ 1073485 w 1819275"/>
                <a:gd name="connsiteY159" fmla="*/ 120584 h 1804988"/>
                <a:gd name="connsiteX160" fmla="*/ 1303249 w 1819275"/>
                <a:gd name="connsiteY160" fmla="*/ 290155 h 1804988"/>
                <a:gd name="connsiteX161" fmla="*/ 1352215 w 1819275"/>
                <a:gd name="connsiteY161" fmla="*/ 478567 h 1804988"/>
                <a:gd name="connsiteX162" fmla="*/ 1646011 w 1819275"/>
                <a:gd name="connsiteY162" fmla="*/ 636833 h 1804988"/>
                <a:gd name="connsiteX163" fmla="*/ 1819275 w 1819275"/>
                <a:gd name="connsiteY163" fmla="*/ 900610 h 1804988"/>
                <a:gd name="connsiteX164" fmla="*/ 1646011 w 1819275"/>
                <a:gd name="connsiteY164" fmla="*/ 1164387 h 1804988"/>
                <a:gd name="connsiteX165" fmla="*/ 1352215 w 1819275"/>
                <a:gd name="connsiteY165" fmla="*/ 1322653 h 1804988"/>
                <a:gd name="connsiteX166" fmla="*/ 1303249 w 1819275"/>
                <a:gd name="connsiteY166" fmla="*/ 1511065 h 1804988"/>
                <a:gd name="connsiteX167" fmla="*/ 1073485 w 1819275"/>
                <a:gd name="connsiteY167" fmla="*/ 1680636 h 1804988"/>
                <a:gd name="connsiteX168" fmla="*/ 907754 w 1819275"/>
                <a:gd name="connsiteY168" fmla="*/ 1804988 h 1804988"/>
                <a:gd name="connsiteX169" fmla="*/ 745790 w 1819275"/>
                <a:gd name="connsiteY169" fmla="*/ 1680636 h 1804988"/>
                <a:gd name="connsiteX170" fmla="*/ 512260 w 1819275"/>
                <a:gd name="connsiteY170" fmla="*/ 1511065 h 1804988"/>
                <a:gd name="connsiteX171" fmla="*/ 467060 w 1819275"/>
                <a:gd name="connsiteY171" fmla="*/ 1322653 h 1804988"/>
                <a:gd name="connsiteX172" fmla="*/ 169498 w 1819275"/>
                <a:gd name="connsiteY172" fmla="*/ 1164387 h 1804988"/>
                <a:gd name="connsiteX173" fmla="*/ 0 w 1819275"/>
                <a:gd name="connsiteY173" fmla="*/ 900610 h 1804988"/>
                <a:gd name="connsiteX174" fmla="*/ 169498 w 1819275"/>
                <a:gd name="connsiteY174" fmla="*/ 636833 h 1804988"/>
                <a:gd name="connsiteX175" fmla="*/ 467060 w 1819275"/>
                <a:gd name="connsiteY175" fmla="*/ 478567 h 1804988"/>
                <a:gd name="connsiteX176" fmla="*/ 512260 w 1819275"/>
                <a:gd name="connsiteY176" fmla="*/ 290155 h 1804988"/>
                <a:gd name="connsiteX177" fmla="*/ 745790 w 1819275"/>
                <a:gd name="connsiteY177" fmla="*/ 120584 h 1804988"/>
                <a:gd name="connsiteX178" fmla="*/ 907754 w 1819275"/>
                <a:gd name="connsiteY178" fmla="*/ 0 h 180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1819275" h="1804988">
                  <a:moveTo>
                    <a:pt x="696806" y="1179512"/>
                  </a:moveTo>
                  <a:cubicBezTo>
                    <a:pt x="696806" y="1179512"/>
                    <a:pt x="715640" y="1251113"/>
                    <a:pt x="794746" y="1277492"/>
                  </a:cubicBezTo>
                  <a:cubicBezTo>
                    <a:pt x="794746" y="1277492"/>
                    <a:pt x="843717" y="1367935"/>
                    <a:pt x="911522" y="1367935"/>
                  </a:cubicBezTo>
                  <a:cubicBezTo>
                    <a:pt x="975560" y="1367935"/>
                    <a:pt x="1024530" y="1277492"/>
                    <a:pt x="1024530" y="1277492"/>
                  </a:cubicBezTo>
                  <a:cubicBezTo>
                    <a:pt x="1107403" y="1251113"/>
                    <a:pt x="1122471" y="1179512"/>
                    <a:pt x="1122471" y="1179512"/>
                  </a:cubicBezTo>
                  <a:cubicBezTo>
                    <a:pt x="1122471" y="1179512"/>
                    <a:pt x="1201577" y="1258650"/>
                    <a:pt x="1243013" y="1288798"/>
                  </a:cubicBezTo>
                  <a:cubicBezTo>
                    <a:pt x="1243013" y="1288798"/>
                    <a:pt x="1239246" y="1375472"/>
                    <a:pt x="1175208" y="1431999"/>
                  </a:cubicBezTo>
                  <a:cubicBezTo>
                    <a:pt x="1111170" y="1488526"/>
                    <a:pt x="1043365" y="1477220"/>
                    <a:pt x="1039598" y="1435767"/>
                  </a:cubicBezTo>
                  <a:cubicBezTo>
                    <a:pt x="1039598" y="1394314"/>
                    <a:pt x="1084801" y="1416925"/>
                    <a:pt x="1084801" y="1416925"/>
                  </a:cubicBezTo>
                  <a:cubicBezTo>
                    <a:pt x="1084801" y="1416925"/>
                    <a:pt x="1047132" y="1379241"/>
                    <a:pt x="1032064" y="1409388"/>
                  </a:cubicBezTo>
                  <a:cubicBezTo>
                    <a:pt x="1016996" y="1443304"/>
                    <a:pt x="1039598" y="1469683"/>
                    <a:pt x="1050899" y="1480989"/>
                  </a:cubicBezTo>
                  <a:cubicBezTo>
                    <a:pt x="1050899" y="1480989"/>
                    <a:pt x="1005695" y="1582737"/>
                    <a:pt x="911522" y="1582737"/>
                  </a:cubicBezTo>
                  <a:cubicBezTo>
                    <a:pt x="813581" y="1582737"/>
                    <a:pt x="768378" y="1480989"/>
                    <a:pt x="768378" y="1480989"/>
                  </a:cubicBezTo>
                  <a:cubicBezTo>
                    <a:pt x="779679" y="1469683"/>
                    <a:pt x="802280" y="1443304"/>
                    <a:pt x="787213" y="1409388"/>
                  </a:cubicBezTo>
                  <a:cubicBezTo>
                    <a:pt x="772145" y="1379241"/>
                    <a:pt x="734475" y="1416925"/>
                    <a:pt x="734475" y="1416925"/>
                  </a:cubicBezTo>
                  <a:cubicBezTo>
                    <a:pt x="734475" y="1416925"/>
                    <a:pt x="779679" y="1394314"/>
                    <a:pt x="779679" y="1435767"/>
                  </a:cubicBezTo>
                  <a:cubicBezTo>
                    <a:pt x="775912" y="1477220"/>
                    <a:pt x="708107" y="1488526"/>
                    <a:pt x="644068" y="1431999"/>
                  </a:cubicBezTo>
                  <a:cubicBezTo>
                    <a:pt x="580030" y="1375472"/>
                    <a:pt x="576263" y="1288798"/>
                    <a:pt x="576263" y="1288798"/>
                  </a:cubicBezTo>
                  <a:cubicBezTo>
                    <a:pt x="617700" y="1258650"/>
                    <a:pt x="696806" y="1179512"/>
                    <a:pt x="696806" y="1179512"/>
                  </a:cubicBezTo>
                  <a:close/>
                  <a:moveTo>
                    <a:pt x="765493" y="1081087"/>
                  </a:moveTo>
                  <a:cubicBezTo>
                    <a:pt x="765493" y="1081087"/>
                    <a:pt x="833257" y="1118757"/>
                    <a:pt x="912314" y="1118757"/>
                  </a:cubicBezTo>
                  <a:cubicBezTo>
                    <a:pt x="987607" y="1118757"/>
                    <a:pt x="1055371" y="1081087"/>
                    <a:pt x="1055371" y="1081087"/>
                  </a:cubicBezTo>
                  <a:cubicBezTo>
                    <a:pt x="1108076" y="1209163"/>
                    <a:pt x="991372" y="1246833"/>
                    <a:pt x="991372" y="1246833"/>
                  </a:cubicBezTo>
                  <a:cubicBezTo>
                    <a:pt x="991372" y="1246833"/>
                    <a:pt x="968784" y="1303337"/>
                    <a:pt x="912314" y="1303337"/>
                  </a:cubicBezTo>
                  <a:cubicBezTo>
                    <a:pt x="852080" y="1303337"/>
                    <a:pt x="833257" y="1246833"/>
                    <a:pt x="833257" y="1246833"/>
                  </a:cubicBezTo>
                  <a:cubicBezTo>
                    <a:pt x="833257" y="1246833"/>
                    <a:pt x="712788" y="1209163"/>
                    <a:pt x="765493" y="1081087"/>
                  </a:cubicBezTo>
                  <a:close/>
                  <a:moveTo>
                    <a:pt x="1122363" y="1069975"/>
                  </a:moveTo>
                  <a:cubicBezTo>
                    <a:pt x="1156296" y="1081267"/>
                    <a:pt x="1220391" y="1085031"/>
                    <a:pt x="1220391" y="1085031"/>
                  </a:cubicBezTo>
                  <a:cubicBezTo>
                    <a:pt x="1333501" y="1216768"/>
                    <a:pt x="1325960" y="1303338"/>
                    <a:pt x="1325960" y="1303338"/>
                  </a:cubicBezTo>
                  <a:cubicBezTo>
                    <a:pt x="1243013" y="1288283"/>
                    <a:pt x="1126133" y="1164073"/>
                    <a:pt x="1126133" y="1164073"/>
                  </a:cubicBezTo>
                  <a:cubicBezTo>
                    <a:pt x="1126133" y="1118906"/>
                    <a:pt x="1122363" y="1069975"/>
                    <a:pt x="1122363" y="1069975"/>
                  </a:cubicBezTo>
                  <a:close/>
                  <a:moveTo>
                    <a:pt x="696914" y="1069975"/>
                  </a:moveTo>
                  <a:cubicBezTo>
                    <a:pt x="696914" y="1069975"/>
                    <a:pt x="693144" y="1118906"/>
                    <a:pt x="693144" y="1164073"/>
                  </a:cubicBezTo>
                  <a:cubicBezTo>
                    <a:pt x="693144" y="1164073"/>
                    <a:pt x="576264" y="1288283"/>
                    <a:pt x="493317" y="1303338"/>
                  </a:cubicBezTo>
                  <a:cubicBezTo>
                    <a:pt x="493317" y="1303338"/>
                    <a:pt x="485776" y="1216768"/>
                    <a:pt x="598886" y="1085031"/>
                  </a:cubicBezTo>
                  <a:cubicBezTo>
                    <a:pt x="598886" y="1085031"/>
                    <a:pt x="662981" y="1081267"/>
                    <a:pt x="696914" y="1069975"/>
                  </a:cubicBezTo>
                  <a:close/>
                  <a:moveTo>
                    <a:pt x="1164680" y="754062"/>
                  </a:moveTo>
                  <a:cubicBezTo>
                    <a:pt x="1194868" y="757828"/>
                    <a:pt x="1232604" y="772891"/>
                    <a:pt x="1255245" y="825610"/>
                  </a:cubicBezTo>
                  <a:cubicBezTo>
                    <a:pt x="1255245" y="825610"/>
                    <a:pt x="1338264" y="844439"/>
                    <a:pt x="1338264" y="897159"/>
                  </a:cubicBezTo>
                  <a:cubicBezTo>
                    <a:pt x="1338264" y="946113"/>
                    <a:pt x="1255245" y="964941"/>
                    <a:pt x="1255245" y="964941"/>
                  </a:cubicBezTo>
                  <a:cubicBezTo>
                    <a:pt x="1206189" y="1077912"/>
                    <a:pt x="1108076" y="1025192"/>
                    <a:pt x="1108076" y="1025192"/>
                  </a:cubicBezTo>
                  <a:cubicBezTo>
                    <a:pt x="1108076" y="1025192"/>
                    <a:pt x="1157132" y="972473"/>
                    <a:pt x="1157132" y="897159"/>
                  </a:cubicBezTo>
                  <a:cubicBezTo>
                    <a:pt x="1157132" y="821845"/>
                    <a:pt x="1108076" y="765359"/>
                    <a:pt x="1108076" y="765359"/>
                  </a:cubicBezTo>
                  <a:cubicBezTo>
                    <a:pt x="1108076" y="765359"/>
                    <a:pt x="1134491" y="754062"/>
                    <a:pt x="1164680" y="754062"/>
                  </a:cubicBezTo>
                  <a:close/>
                  <a:moveTo>
                    <a:pt x="655945" y="754062"/>
                  </a:moveTo>
                  <a:cubicBezTo>
                    <a:pt x="686262" y="754062"/>
                    <a:pt x="712788" y="765359"/>
                    <a:pt x="712788" y="765359"/>
                  </a:cubicBezTo>
                  <a:cubicBezTo>
                    <a:pt x="712788" y="765359"/>
                    <a:pt x="667314" y="821845"/>
                    <a:pt x="667314" y="897159"/>
                  </a:cubicBezTo>
                  <a:cubicBezTo>
                    <a:pt x="667314" y="972473"/>
                    <a:pt x="712788" y="1025192"/>
                    <a:pt x="712788" y="1025192"/>
                  </a:cubicBezTo>
                  <a:cubicBezTo>
                    <a:pt x="712788" y="1025192"/>
                    <a:pt x="614261" y="1077912"/>
                    <a:pt x="564997" y="964941"/>
                  </a:cubicBezTo>
                  <a:cubicBezTo>
                    <a:pt x="564997" y="964941"/>
                    <a:pt x="477838" y="946113"/>
                    <a:pt x="477838" y="897159"/>
                  </a:cubicBezTo>
                  <a:cubicBezTo>
                    <a:pt x="477838" y="844439"/>
                    <a:pt x="564997" y="825610"/>
                    <a:pt x="564997" y="825610"/>
                  </a:cubicBezTo>
                  <a:cubicBezTo>
                    <a:pt x="587734" y="772891"/>
                    <a:pt x="625629" y="757828"/>
                    <a:pt x="655945" y="754062"/>
                  </a:cubicBezTo>
                  <a:close/>
                  <a:moveTo>
                    <a:pt x="908051" y="715962"/>
                  </a:moveTo>
                  <a:cubicBezTo>
                    <a:pt x="1008001" y="715962"/>
                    <a:pt x="1089026" y="796987"/>
                    <a:pt x="1089026" y="896937"/>
                  </a:cubicBezTo>
                  <a:cubicBezTo>
                    <a:pt x="1089026" y="996887"/>
                    <a:pt x="1008001" y="1077912"/>
                    <a:pt x="908051" y="1077912"/>
                  </a:cubicBezTo>
                  <a:cubicBezTo>
                    <a:pt x="808101" y="1077912"/>
                    <a:pt x="727076" y="996887"/>
                    <a:pt x="727076" y="896937"/>
                  </a:cubicBezTo>
                  <a:cubicBezTo>
                    <a:pt x="727076" y="796987"/>
                    <a:pt x="808101" y="715962"/>
                    <a:pt x="908051" y="715962"/>
                  </a:cubicBezTo>
                  <a:close/>
                  <a:moveTo>
                    <a:pt x="1329427" y="588962"/>
                  </a:moveTo>
                  <a:cubicBezTo>
                    <a:pt x="1352072" y="588962"/>
                    <a:pt x="1442649" y="592720"/>
                    <a:pt x="1480390" y="664129"/>
                  </a:cubicBezTo>
                  <a:cubicBezTo>
                    <a:pt x="1525678" y="746813"/>
                    <a:pt x="1491712" y="773122"/>
                    <a:pt x="1469068" y="765605"/>
                  </a:cubicBezTo>
                  <a:cubicBezTo>
                    <a:pt x="1442649" y="761847"/>
                    <a:pt x="1450197" y="724263"/>
                    <a:pt x="1472842" y="720505"/>
                  </a:cubicBezTo>
                  <a:cubicBezTo>
                    <a:pt x="1472842" y="720505"/>
                    <a:pt x="1438875" y="694196"/>
                    <a:pt x="1435101" y="743055"/>
                  </a:cubicBezTo>
                  <a:cubicBezTo>
                    <a:pt x="1431327" y="795672"/>
                    <a:pt x="1476616" y="791914"/>
                    <a:pt x="1518130" y="761847"/>
                  </a:cubicBezTo>
                  <a:cubicBezTo>
                    <a:pt x="1518130" y="761847"/>
                    <a:pt x="1616256" y="806947"/>
                    <a:pt x="1635126" y="897148"/>
                  </a:cubicBezTo>
                  <a:cubicBezTo>
                    <a:pt x="1616256" y="983590"/>
                    <a:pt x="1518130" y="1032449"/>
                    <a:pt x="1518130" y="1032449"/>
                  </a:cubicBezTo>
                  <a:cubicBezTo>
                    <a:pt x="1476616" y="1002382"/>
                    <a:pt x="1431327" y="998624"/>
                    <a:pt x="1435101" y="1047482"/>
                  </a:cubicBezTo>
                  <a:cubicBezTo>
                    <a:pt x="1438875" y="1100099"/>
                    <a:pt x="1472842" y="1073791"/>
                    <a:pt x="1472842" y="1073791"/>
                  </a:cubicBezTo>
                  <a:cubicBezTo>
                    <a:pt x="1450197" y="1066274"/>
                    <a:pt x="1442649" y="1032449"/>
                    <a:pt x="1469068" y="1024932"/>
                  </a:cubicBezTo>
                  <a:cubicBezTo>
                    <a:pt x="1491712" y="1021174"/>
                    <a:pt x="1525678" y="1043724"/>
                    <a:pt x="1480390" y="1126408"/>
                  </a:cubicBezTo>
                  <a:cubicBezTo>
                    <a:pt x="1435101" y="1212850"/>
                    <a:pt x="1325653" y="1201575"/>
                    <a:pt x="1325653" y="1201575"/>
                  </a:cubicBezTo>
                  <a:cubicBezTo>
                    <a:pt x="1303009" y="1141441"/>
                    <a:pt x="1235076" y="1081307"/>
                    <a:pt x="1235076" y="1081307"/>
                  </a:cubicBezTo>
                  <a:cubicBezTo>
                    <a:pt x="1235076" y="1081307"/>
                    <a:pt x="1280365" y="1054999"/>
                    <a:pt x="1303009" y="1006140"/>
                  </a:cubicBezTo>
                  <a:cubicBezTo>
                    <a:pt x="1303009" y="1006140"/>
                    <a:pt x="1408683" y="949765"/>
                    <a:pt x="1408683" y="897148"/>
                  </a:cubicBezTo>
                  <a:cubicBezTo>
                    <a:pt x="1408683" y="844531"/>
                    <a:pt x="1303009" y="788155"/>
                    <a:pt x="1303009" y="788155"/>
                  </a:cubicBezTo>
                  <a:cubicBezTo>
                    <a:pt x="1280365" y="739297"/>
                    <a:pt x="1235076" y="712988"/>
                    <a:pt x="1235076" y="712988"/>
                  </a:cubicBezTo>
                  <a:cubicBezTo>
                    <a:pt x="1235076" y="712988"/>
                    <a:pt x="1303009" y="652854"/>
                    <a:pt x="1325653" y="592720"/>
                  </a:cubicBezTo>
                  <a:cubicBezTo>
                    <a:pt x="1325653" y="592720"/>
                    <a:pt x="1325653" y="588962"/>
                    <a:pt x="1329427" y="588962"/>
                  </a:cubicBezTo>
                  <a:close/>
                  <a:moveTo>
                    <a:pt x="490312" y="588962"/>
                  </a:moveTo>
                  <a:cubicBezTo>
                    <a:pt x="494092" y="588962"/>
                    <a:pt x="494092" y="592720"/>
                    <a:pt x="494092" y="592720"/>
                  </a:cubicBezTo>
                  <a:cubicBezTo>
                    <a:pt x="516770" y="652854"/>
                    <a:pt x="581026" y="712988"/>
                    <a:pt x="581026" y="712988"/>
                  </a:cubicBezTo>
                  <a:cubicBezTo>
                    <a:pt x="581026" y="712988"/>
                    <a:pt x="539449" y="739297"/>
                    <a:pt x="516770" y="788155"/>
                  </a:cubicBezTo>
                  <a:cubicBezTo>
                    <a:pt x="516770" y="788155"/>
                    <a:pt x="410937" y="844531"/>
                    <a:pt x="410937" y="897148"/>
                  </a:cubicBezTo>
                  <a:cubicBezTo>
                    <a:pt x="410937" y="949765"/>
                    <a:pt x="516770" y="1006140"/>
                    <a:pt x="516770" y="1006140"/>
                  </a:cubicBezTo>
                  <a:cubicBezTo>
                    <a:pt x="539449" y="1054999"/>
                    <a:pt x="581026" y="1081307"/>
                    <a:pt x="581026" y="1081307"/>
                  </a:cubicBezTo>
                  <a:cubicBezTo>
                    <a:pt x="581026" y="1081307"/>
                    <a:pt x="516770" y="1141441"/>
                    <a:pt x="494092" y="1201575"/>
                  </a:cubicBezTo>
                  <a:cubicBezTo>
                    <a:pt x="494092" y="1201575"/>
                    <a:pt x="384478" y="1212850"/>
                    <a:pt x="339121" y="1126408"/>
                  </a:cubicBezTo>
                  <a:cubicBezTo>
                    <a:pt x="289984" y="1043724"/>
                    <a:pt x="327782" y="1021174"/>
                    <a:pt x="350461" y="1024932"/>
                  </a:cubicBezTo>
                  <a:cubicBezTo>
                    <a:pt x="373139" y="1032449"/>
                    <a:pt x="369359" y="1066274"/>
                    <a:pt x="346681" y="1073791"/>
                  </a:cubicBezTo>
                  <a:cubicBezTo>
                    <a:pt x="346681" y="1073791"/>
                    <a:pt x="380699" y="1100099"/>
                    <a:pt x="384478" y="1047482"/>
                  </a:cubicBezTo>
                  <a:cubicBezTo>
                    <a:pt x="388258" y="998624"/>
                    <a:pt x="342901" y="1002382"/>
                    <a:pt x="301324" y="1032449"/>
                  </a:cubicBezTo>
                  <a:cubicBezTo>
                    <a:pt x="301324" y="1032449"/>
                    <a:pt x="203050" y="983590"/>
                    <a:pt x="184151" y="897148"/>
                  </a:cubicBezTo>
                  <a:cubicBezTo>
                    <a:pt x="203050" y="806947"/>
                    <a:pt x="301324" y="761847"/>
                    <a:pt x="301324" y="761847"/>
                  </a:cubicBezTo>
                  <a:cubicBezTo>
                    <a:pt x="342901" y="791914"/>
                    <a:pt x="388258" y="795672"/>
                    <a:pt x="384478" y="743055"/>
                  </a:cubicBezTo>
                  <a:cubicBezTo>
                    <a:pt x="380699" y="694196"/>
                    <a:pt x="346681" y="720505"/>
                    <a:pt x="346681" y="720505"/>
                  </a:cubicBezTo>
                  <a:cubicBezTo>
                    <a:pt x="369359" y="724263"/>
                    <a:pt x="373139" y="761847"/>
                    <a:pt x="350461" y="765605"/>
                  </a:cubicBezTo>
                  <a:cubicBezTo>
                    <a:pt x="327782" y="773122"/>
                    <a:pt x="289984" y="746813"/>
                    <a:pt x="339121" y="664129"/>
                  </a:cubicBezTo>
                  <a:cubicBezTo>
                    <a:pt x="376919" y="592720"/>
                    <a:pt x="467633" y="588962"/>
                    <a:pt x="490312" y="588962"/>
                  </a:cubicBezTo>
                  <a:close/>
                  <a:moveTo>
                    <a:pt x="1325960" y="498475"/>
                  </a:moveTo>
                  <a:cubicBezTo>
                    <a:pt x="1325960" y="498475"/>
                    <a:pt x="1333501" y="585045"/>
                    <a:pt x="1220391" y="716782"/>
                  </a:cubicBezTo>
                  <a:cubicBezTo>
                    <a:pt x="1220391" y="716782"/>
                    <a:pt x="1156296" y="720546"/>
                    <a:pt x="1122363" y="731838"/>
                  </a:cubicBezTo>
                  <a:cubicBezTo>
                    <a:pt x="1122363" y="731838"/>
                    <a:pt x="1126133" y="682907"/>
                    <a:pt x="1126133" y="637740"/>
                  </a:cubicBezTo>
                  <a:cubicBezTo>
                    <a:pt x="1126133" y="637740"/>
                    <a:pt x="1243013" y="513531"/>
                    <a:pt x="1325960" y="498475"/>
                  </a:cubicBezTo>
                  <a:close/>
                  <a:moveTo>
                    <a:pt x="912314" y="498475"/>
                  </a:moveTo>
                  <a:cubicBezTo>
                    <a:pt x="968784" y="498475"/>
                    <a:pt x="991372" y="554979"/>
                    <a:pt x="991372" y="554979"/>
                  </a:cubicBezTo>
                  <a:cubicBezTo>
                    <a:pt x="991372" y="554979"/>
                    <a:pt x="1108076" y="592649"/>
                    <a:pt x="1055371" y="720725"/>
                  </a:cubicBezTo>
                  <a:cubicBezTo>
                    <a:pt x="1055371" y="720725"/>
                    <a:pt x="987607" y="683056"/>
                    <a:pt x="912314" y="683056"/>
                  </a:cubicBezTo>
                  <a:cubicBezTo>
                    <a:pt x="833257" y="683056"/>
                    <a:pt x="765493" y="720725"/>
                    <a:pt x="765493" y="720725"/>
                  </a:cubicBezTo>
                  <a:cubicBezTo>
                    <a:pt x="712788" y="592649"/>
                    <a:pt x="833257" y="554979"/>
                    <a:pt x="833257" y="554979"/>
                  </a:cubicBezTo>
                  <a:cubicBezTo>
                    <a:pt x="833257" y="554979"/>
                    <a:pt x="852080" y="498475"/>
                    <a:pt x="912314" y="498475"/>
                  </a:cubicBezTo>
                  <a:close/>
                  <a:moveTo>
                    <a:pt x="493317" y="498475"/>
                  </a:moveTo>
                  <a:cubicBezTo>
                    <a:pt x="576264" y="513531"/>
                    <a:pt x="693144" y="637740"/>
                    <a:pt x="693144" y="637740"/>
                  </a:cubicBezTo>
                  <a:cubicBezTo>
                    <a:pt x="693144" y="682907"/>
                    <a:pt x="696914" y="731838"/>
                    <a:pt x="696914" y="731838"/>
                  </a:cubicBezTo>
                  <a:cubicBezTo>
                    <a:pt x="662981" y="720546"/>
                    <a:pt x="598886" y="716782"/>
                    <a:pt x="598886" y="716782"/>
                  </a:cubicBezTo>
                  <a:cubicBezTo>
                    <a:pt x="485776" y="585045"/>
                    <a:pt x="493317" y="498475"/>
                    <a:pt x="493317" y="498475"/>
                  </a:cubicBezTo>
                  <a:close/>
                  <a:moveTo>
                    <a:pt x="911522" y="222250"/>
                  </a:moveTo>
                  <a:cubicBezTo>
                    <a:pt x="1005695" y="222250"/>
                    <a:pt x="1050899" y="320230"/>
                    <a:pt x="1050899" y="320230"/>
                  </a:cubicBezTo>
                  <a:cubicBezTo>
                    <a:pt x="1039598" y="331535"/>
                    <a:pt x="1016996" y="361683"/>
                    <a:pt x="1032064" y="391831"/>
                  </a:cubicBezTo>
                  <a:cubicBezTo>
                    <a:pt x="1047132" y="421978"/>
                    <a:pt x="1084801" y="384294"/>
                    <a:pt x="1084801" y="384294"/>
                  </a:cubicBezTo>
                  <a:cubicBezTo>
                    <a:pt x="1084801" y="384294"/>
                    <a:pt x="1039598" y="406905"/>
                    <a:pt x="1039598" y="365452"/>
                  </a:cubicBezTo>
                  <a:cubicBezTo>
                    <a:pt x="1043365" y="323998"/>
                    <a:pt x="1111170" y="312693"/>
                    <a:pt x="1175208" y="369220"/>
                  </a:cubicBezTo>
                  <a:cubicBezTo>
                    <a:pt x="1239246" y="425747"/>
                    <a:pt x="1243013" y="512421"/>
                    <a:pt x="1243013" y="512421"/>
                  </a:cubicBezTo>
                  <a:cubicBezTo>
                    <a:pt x="1201577" y="542569"/>
                    <a:pt x="1122471" y="625475"/>
                    <a:pt x="1122471" y="625475"/>
                  </a:cubicBezTo>
                  <a:cubicBezTo>
                    <a:pt x="1122471" y="625475"/>
                    <a:pt x="1107403" y="553874"/>
                    <a:pt x="1024530" y="523727"/>
                  </a:cubicBezTo>
                  <a:cubicBezTo>
                    <a:pt x="1024530" y="523727"/>
                    <a:pt x="975560" y="433284"/>
                    <a:pt x="911522" y="433284"/>
                  </a:cubicBezTo>
                  <a:cubicBezTo>
                    <a:pt x="843717" y="433284"/>
                    <a:pt x="794746" y="523727"/>
                    <a:pt x="794746" y="523727"/>
                  </a:cubicBezTo>
                  <a:cubicBezTo>
                    <a:pt x="715641" y="553874"/>
                    <a:pt x="696806" y="625475"/>
                    <a:pt x="696806" y="625475"/>
                  </a:cubicBezTo>
                  <a:cubicBezTo>
                    <a:pt x="696806" y="625475"/>
                    <a:pt x="617700" y="542569"/>
                    <a:pt x="576263" y="512421"/>
                  </a:cubicBezTo>
                  <a:cubicBezTo>
                    <a:pt x="576263" y="512421"/>
                    <a:pt x="580030" y="425747"/>
                    <a:pt x="644068" y="369220"/>
                  </a:cubicBezTo>
                  <a:cubicBezTo>
                    <a:pt x="708107" y="312693"/>
                    <a:pt x="775912" y="323998"/>
                    <a:pt x="779679" y="365452"/>
                  </a:cubicBezTo>
                  <a:cubicBezTo>
                    <a:pt x="779679" y="406905"/>
                    <a:pt x="734475" y="384294"/>
                    <a:pt x="734475" y="384294"/>
                  </a:cubicBezTo>
                  <a:cubicBezTo>
                    <a:pt x="734475" y="384294"/>
                    <a:pt x="772145" y="421978"/>
                    <a:pt x="787213" y="391831"/>
                  </a:cubicBezTo>
                  <a:cubicBezTo>
                    <a:pt x="802280" y="361683"/>
                    <a:pt x="779679" y="331535"/>
                    <a:pt x="768378" y="320230"/>
                  </a:cubicBezTo>
                  <a:cubicBezTo>
                    <a:pt x="768378" y="320230"/>
                    <a:pt x="813581" y="222250"/>
                    <a:pt x="911522" y="222250"/>
                  </a:cubicBezTo>
                  <a:close/>
                  <a:moveTo>
                    <a:pt x="907753" y="185737"/>
                  </a:moveTo>
                  <a:cubicBezTo>
                    <a:pt x="809738" y="204557"/>
                    <a:pt x="741881" y="294895"/>
                    <a:pt x="741881" y="294895"/>
                  </a:cubicBezTo>
                  <a:cubicBezTo>
                    <a:pt x="568468" y="328771"/>
                    <a:pt x="523231" y="490625"/>
                    <a:pt x="523231" y="490625"/>
                  </a:cubicBezTo>
                  <a:cubicBezTo>
                    <a:pt x="485532" y="483097"/>
                    <a:pt x="474223" y="498153"/>
                    <a:pt x="474223" y="498153"/>
                  </a:cubicBezTo>
                  <a:cubicBezTo>
                    <a:pt x="474223" y="498153"/>
                    <a:pt x="474223" y="505681"/>
                    <a:pt x="470453" y="539558"/>
                  </a:cubicBezTo>
                  <a:cubicBezTo>
                    <a:pt x="470453" y="539558"/>
                    <a:pt x="312120" y="558378"/>
                    <a:pt x="259342" y="742816"/>
                  </a:cubicBezTo>
                  <a:cubicBezTo>
                    <a:pt x="259342" y="742816"/>
                    <a:pt x="176406" y="787985"/>
                    <a:pt x="134938" y="900906"/>
                  </a:cubicBezTo>
                  <a:cubicBezTo>
                    <a:pt x="176406" y="1013828"/>
                    <a:pt x="259342" y="1058996"/>
                    <a:pt x="259342" y="1058996"/>
                  </a:cubicBezTo>
                  <a:cubicBezTo>
                    <a:pt x="312120" y="1243434"/>
                    <a:pt x="470453" y="1262255"/>
                    <a:pt x="470453" y="1262255"/>
                  </a:cubicBezTo>
                  <a:cubicBezTo>
                    <a:pt x="474223" y="1296131"/>
                    <a:pt x="474223" y="1303659"/>
                    <a:pt x="474223" y="1303659"/>
                  </a:cubicBezTo>
                  <a:cubicBezTo>
                    <a:pt x="474223" y="1303659"/>
                    <a:pt x="485532" y="1318715"/>
                    <a:pt x="523231" y="1311187"/>
                  </a:cubicBezTo>
                  <a:cubicBezTo>
                    <a:pt x="523231" y="1311187"/>
                    <a:pt x="568468" y="1473041"/>
                    <a:pt x="741881" y="1510682"/>
                  </a:cubicBezTo>
                  <a:cubicBezTo>
                    <a:pt x="741881" y="1510682"/>
                    <a:pt x="809738" y="1597255"/>
                    <a:pt x="907753" y="1616075"/>
                  </a:cubicBezTo>
                  <a:cubicBezTo>
                    <a:pt x="1009539" y="1597255"/>
                    <a:pt x="1077396" y="1510682"/>
                    <a:pt x="1077396" y="1510682"/>
                  </a:cubicBezTo>
                  <a:cubicBezTo>
                    <a:pt x="1250808" y="1473041"/>
                    <a:pt x="1296046" y="1311187"/>
                    <a:pt x="1296046" y="1311187"/>
                  </a:cubicBezTo>
                  <a:cubicBezTo>
                    <a:pt x="1333744" y="1318715"/>
                    <a:pt x="1345053" y="1303659"/>
                    <a:pt x="1345053" y="1303659"/>
                  </a:cubicBezTo>
                  <a:cubicBezTo>
                    <a:pt x="1345053" y="1303659"/>
                    <a:pt x="1345053" y="1296131"/>
                    <a:pt x="1348823" y="1262255"/>
                  </a:cubicBezTo>
                  <a:cubicBezTo>
                    <a:pt x="1348823" y="1262255"/>
                    <a:pt x="1503386" y="1243434"/>
                    <a:pt x="1559934" y="1058996"/>
                  </a:cubicBezTo>
                  <a:cubicBezTo>
                    <a:pt x="1559934" y="1058996"/>
                    <a:pt x="1642870" y="1013828"/>
                    <a:pt x="1684338" y="900906"/>
                  </a:cubicBezTo>
                  <a:cubicBezTo>
                    <a:pt x="1642870" y="787985"/>
                    <a:pt x="1559934" y="742816"/>
                    <a:pt x="1559934" y="742816"/>
                  </a:cubicBezTo>
                  <a:cubicBezTo>
                    <a:pt x="1503386" y="558378"/>
                    <a:pt x="1348823" y="539558"/>
                    <a:pt x="1348823" y="539558"/>
                  </a:cubicBezTo>
                  <a:cubicBezTo>
                    <a:pt x="1345053" y="505681"/>
                    <a:pt x="1345053" y="498153"/>
                    <a:pt x="1345053" y="498153"/>
                  </a:cubicBezTo>
                  <a:cubicBezTo>
                    <a:pt x="1345053" y="498153"/>
                    <a:pt x="1333744" y="483097"/>
                    <a:pt x="1296046" y="490625"/>
                  </a:cubicBezTo>
                  <a:cubicBezTo>
                    <a:pt x="1296046" y="490625"/>
                    <a:pt x="1250808" y="328771"/>
                    <a:pt x="1077396" y="294895"/>
                  </a:cubicBezTo>
                  <a:cubicBezTo>
                    <a:pt x="1077396" y="294895"/>
                    <a:pt x="1009539" y="204557"/>
                    <a:pt x="907753" y="185737"/>
                  </a:cubicBezTo>
                  <a:close/>
                  <a:moveTo>
                    <a:pt x="907754" y="0"/>
                  </a:moveTo>
                  <a:cubicBezTo>
                    <a:pt x="941654" y="33914"/>
                    <a:pt x="1024519" y="97974"/>
                    <a:pt x="1073485" y="120584"/>
                  </a:cubicBezTo>
                  <a:cubicBezTo>
                    <a:pt x="1122451" y="146962"/>
                    <a:pt x="1242983" y="207253"/>
                    <a:pt x="1303249" y="290155"/>
                  </a:cubicBezTo>
                  <a:cubicBezTo>
                    <a:pt x="1367281" y="373056"/>
                    <a:pt x="1352215" y="478567"/>
                    <a:pt x="1352215" y="478567"/>
                  </a:cubicBezTo>
                  <a:cubicBezTo>
                    <a:pt x="1352215" y="478567"/>
                    <a:pt x="1551845" y="489872"/>
                    <a:pt x="1646011" y="636833"/>
                  </a:cubicBezTo>
                  <a:cubicBezTo>
                    <a:pt x="1743943" y="780026"/>
                    <a:pt x="1762776" y="855391"/>
                    <a:pt x="1819275" y="900610"/>
                  </a:cubicBezTo>
                  <a:cubicBezTo>
                    <a:pt x="1762776" y="945829"/>
                    <a:pt x="1743943" y="1021194"/>
                    <a:pt x="1646011" y="1164387"/>
                  </a:cubicBezTo>
                  <a:cubicBezTo>
                    <a:pt x="1551845" y="1311348"/>
                    <a:pt x="1352215" y="1322653"/>
                    <a:pt x="1352215" y="1322653"/>
                  </a:cubicBezTo>
                  <a:cubicBezTo>
                    <a:pt x="1352215" y="1322653"/>
                    <a:pt x="1367281" y="1428164"/>
                    <a:pt x="1303249" y="1511065"/>
                  </a:cubicBezTo>
                  <a:cubicBezTo>
                    <a:pt x="1242983" y="1597735"/>
                    <a:pt x="1122451" y="1654259"/>
                    <a:pt x="1073485" y="1680636"/>
                  </a:cubicBezTo>
                  <a:cubicBezTo>
                    <a:pt x="1024519" y="1703246"/>
                    <a:pt x="941654" y="1767306"/>
                    <a:pt x="907754" y="1804988"/>
                  </a:cubicBezTo>
                  <a:cubicBezTo>
                    <a:pt x="877621" y="1767306"/>
                    <a:pt x="794756" y="1703246"/>
                    <a:pt x="745790" y="1680636"/>
                  </a:cubicBezTo>
                  <a:cubicBezTo>
                    <a:pt x="696824" y="1654259"/>
                    <a:pt x="576292" y="1597735"/>
                    <a:pt x="512260" y="1511065"/>
                  </a:cubicBezTo>
                  <a:cubicBezTo>
                    <a:pt x="451994" y="1428164"/>
                    <a:pt x="467060" y="1322653"/>
                    <a:pt x="467060" y="1322653"/>
                  </a:cubicBezTo>
                  <a:cubicBezTo>
                    <a:pt x="467060" y="1322653"/>
                    <a:pt x="267430" y="1311348"/>
                    <a:pt x="169498" y="1164387"/>
                  </a:cubicBezTo>
                  <a:cubicBezTo>
                    <a:pt x="75332" y="1021194"/>
                    <a:pt x="56499" y="945829"/>
                    <a:pt x="0" y="900610"/>
                  </a:cubicBezTo>
                  <a:cubicBezTo>
                    <a:pt x="56499" y="855391"/>
                    <a:pt x="75332" y="780026"/>
                    <a:pt x="169498" y="636833"/>
                  </a:cubicBezTo>
                  <a:cubicBezTo>
                    <a:pt x="267430" y="489872"/>
                    <a:pt x="467060" y="478567"/>
                    <a:pt x="467060" y="478567"/>
                  </a:cubicBezTo>
                  <a:cubicBezTo>
                    <a:pt x="467060" y="478567"/>
                    <a:pt x="451994" y="373056"/>
                    <a:pt x="512260" y="290155"/>
                  </a:cubicBezTo>
                  <a:cubicBezTo>
                    <a:pt x="576292" y="207253"/>
                    <a:pt x="696824" y="146962"/>
                    <a:pt x="745790" y="120584"/>
                  </a:cubicBezTo>
                  <a:cubicBezTo>
                    <a:pt x="794756" y="97974"/>
                    <a:pt x="877621" y="33914"/>
                    <a:pt x="907754" y="0"/>
                  </a:cubicBezTo>
                  <a:close/>
                </a:path>
              </a:pathLst>
            </a:custGeom>
            <a:noFill/>
            <a:ln>
              <a:solidFill>
                <a:srgbClr val="C7A787"/>
              </a:solidFill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05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5" name="空心弧 24">
              <a:extLst>
                <a:ext uri="{FF2B5EF4-FFF2-40B4-BE49-F238E27FC236}">
                  <a16:creationId xmlns:a16="http://schemas.microsoft.com/office/drawing/2014/main" id="{962EA11D-C080-4C6C-8EF8-1C79971C8E94}"/>
                </a:ext>
              </a:extLst>
            </p:cNvPr>
            <p:cNvSpPr/>
            <p:nvPr/>
          </p:nvSpPr>
          <p:spPr>
            <a:xfrm rot="1250443">
              <a:off x="6204" y="2853"/>
              <a:ext cx="2256" cy="2232"/>
            </a:xfrm>
            <a:prstGeom prst="blockArc">
              <a:avLst>
                <a:gd name="adj1" fmla="val 10800000"/>
                <a:gd name="adj2" fmla="val 19193946"/>
                <a:gd name="adj3" fmla="val 43860"/>
              </a:avLst>
            </a:prstGeom>
            <a:solidFill>
              <a:srgbClr val="C7A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B34A3B8-785A-411A-B622-FDA85473F915}"/>
              </a:ext>
            </a:extLst>
          </p:cNvPr>
          <p:cNvGrpSpPr/>
          <p:nvPr/>
        </p:nvGrpSpPr>
        <p:grpSpPr>
          <a:xfrm>
            <a:off x="9103133" y="3600905"/>
            <a:ext cx="1025355" cy="1014447"/>
            <a:chOff x="6204" y="2853"/>
            <a:chExt cx="2256" cy="2232"/>
          </a:xfrm>
        </p:grpSpPr>
        <p:sp>
          <p:nvSpPr>
            <p:cNvPr id="30" name="任意多边形 27">
              <a:extLst>
                <a:ext uri="{FF2B5EF4-FFF2-40B4-BE49-F238E27FC236}">
                  <a16:creationId xmlns:a16="http://schemas.microsoft.com/office/drawing/2014/main" id="{831162C2-BD34-4877-9001-B183BA719A3C}"/>
                </a:ext>
              </a:extLst>
            </p:cNvPr>
            <p:cNvSpPr/>
            <p:nvPr/>
          </p:nvSpPr>
          <p:spPr bwMode="auto">
            <a:xfrm rot="5400000">
              <a:off x="6844" y="4061"/>
              <a:ext cx="976" cy="970"/>
            </a:xfrm>
            <a:custGeom>
              <a:avLst/>
              <a:gdLst>
                <a:gd name="connsiteX0" fmla="*/ 696806 w 1819275"/>
                <a:gd name="connsiteY0" fmla="*/ 1179512 h 1804988"/>
                <a:gd name="connsiteX1" fmla="*/ 794746 w 1819275"/>
                <a:gd name="connsiteY1" fmla="*/ 1277492 h 1804988"/>
                <a:gd name="connsiteX2" fmla="*/ 911522 w 1819275"/>
                <a:gd name="connsiteY2" fmla="*/ 1367935 h 1804988"/>
                <a:gd name="connsiteX3" fmla="*/ 1024530 w 1819275"/>
                <a:gd name="connsiteY3" fmla="*/ 1277492 h 1804988"/>
                <a:gd name="connsiteX4" fmla="*/ 1122471 w 1819275"/>
                <a:gd name="connsiteY4" fmla="*/ 1179512 h 1804988"/>
                <a:gd name="connsiteX5" fmla="*/ 1243013 w 1819275"/>
                <a:gd name="connsiteY5" fmla="*/ 1288798 h 1804988"/>
                <a:gd name="connsiteX6" fmla="*/ 1175208 w 1819275"/>
                <a:gd name="connsiteY6" fmla="*/ 1431999 h 1804988"/>
                <a:gd name="connsiteX7" fmla="*/ 1039598 w 1819275"/>
                <a:gd name="connsiteY7" fmla="*/ 1435767 h 1804988"/>
                <a:gd name="connsiteX8" fmla="*/ 1084801 w 1819275"/>
                <a:gd name="connsiteY8" fmla="*/ 1416925 h 1804988"/>
                <a:gd name="connsiteX9" fmla="*/ 1032064 w 1819275"/>
                <a:gd name="connsiteY9" fmla="*/ 1409388 h 1804988"/>
                <a:gd name="connsiteX10" fmla="*/ 1050899 w 1819275"/>
                <a:gd name="connsiteY10" fmla="*/ 1480989 h 1804988"/>
                <a:gd name="connsiteX11" fmla="*/ 911522 w 1819275"/>
                <a:gd name="connsiteY11" fmla="*/ 1582737 h 1804988"/>
                <a:gd name="connsiteX12" fmla="*/ 768378 w 1819275"/>
                <a:gd name="connsiteY12" fmla="*/ 1480989 h 1804988"/>
                <a:gd name="connsiteX13" fmla="*/ 787213 w 1819275"/>
                <a:gd name="connsiteY13" fmla="*/ 1409388 h 1804988"/>
                <a:gd name="connsiteX14" fmla="*/ 734475 w 1819275"/>
                <a:gd name="connsiteY14" fmla="*/ 1416925 h 1804988"/>
                <a:gd name="connsiteX15" fmla="*/ 779679 w 1819275"/>
                <a:gd name="connsiteY15" fmla="*/ 1435767 h 1804988"/>
                <a:gd name="connsiteX16" fmla="*/ 644068 w 1819275"/>
                <a:gd name="connsiteY16" fmla="*/ 1431999 h 1804988"/>
                <a:gd name="connsiteX17" fmla="*/ 576263 w 1819275"/>
                <a:gd name="connsiteY17" fmla="*/ 1288798 h 1804988"/>
                <a:gd name="connsiteX18" fmla="*/ 696806 w 1819275"/>
                <a:gd name="connsiteY18" fmla="*/ 1179512 h 1804988"/>
                <a:gd name="connsiteX19" fmla="*/ 765493 w 1819275"/>
                <a:gd name="connsiteY19" fmla="*/ 1081087 h 1804988"/>
                <a:gd name="connsiteX20" fmla="*/ 912314 w 1819275"/>
                <a:gd name="connsiteY20" fmla="*/ 1118757 h 1804988"/>
                <a:gd name="connsiteX21" fmla="*/ 1055371 w 1819275"/>
                <a:gd name="connsiteY21" fmla="*/ 1081087 h 1804988"/>
                <a:gd name="connsiteX22" fmla="*/ 991372 w 1819275"/>
                <a:gd name="connsiteY22" fmla="*/ 1246833 h 1804988"/>
                <a:gd name="connsiteX23" fmla="*/ 912314 w 1819275"/>
                <a:gd name="connsiteY23" fmla="*/ 1303337 h 1804988"/>
                <a:gd name="connsiteX24" fmla="*/ 833257 w 1819275"/>
                <a:gd name="connsiteY24" fmla="*/ 1246833 h 1804988"/>
                <a:gd name="connsiteX25" fmla="*/ 765493 w 1819275"/>
                <a:gd name="connsiteY25" fmla="*/ 1081087 h 1804988"/>
                <a:gd name="connsiteX26" fmla="*/ 1122363 w 1819275"/>
                <a:gd name="connsiteY26" fmla="*/ 1069975 h 1804988"/>
                <a:gd name="connsiteX27" fmla="*/ 1220391 w 1819275"/>
                <a:gd name="connsiteY27" fmla="*/ 1085031 h 1804988"/>
                <a:gd name="connsiteX28" fmla="*/ 1325960 w 1819275"/>
                <a:gd name="connsiteY28" fmla="*/ 1303338 h 1804988"/>
                <a:gd name="connsiteX29" fmla="*/ 1126133 w 1819275"/>
                <a:gd name="connsiteY29" fmla="*/ 1164073 h 1804988"/>
                <a:gd name="connsiteX30" fmla="*/ 1122363 w 1819275"/>
                <a:gd name="connsiteY30" fmla="*/ 1069975 h 1804988"/>
                <a:gd name="connsiteX31" fmla="*/ 696914 w 1819275"/>
                <a:gd name="connsiteY31" fmla="*/ 1069975 h 1804988"/>
                <a:gd name="connsiteX32" fmla="*/ 693144 w 1819275"/>
                <a:gd name="connsiteY32" fmla="*/ 1164073 h 1804988"/>
                <a:gd name="connsiteX33" fmla="*/ 493317 w 1819275"/>
                <a:gd name="connsiteY33" fmla="*/ 1303338 h 1804988"/>
                <a:gd name="connsiteX34" fmla="*/ 598886 w 1819275"/>
                <a:gd name="connsiteY34" fmla="*/ 1085031 h 1804988"/>
                <a:gd name="connsiteX35" fmla="*/ 696914 w 1819275"/>
                <a:gd name="connsiteY35" fmla="*/ 1069975 h 1804988"/>
                <a:gd name="connsiteX36" fmla="*/ 1164680 w 1819275"/>
                <a:gd name="connsiteY36" fmla="*/ 754062 h 1804988"/>
                <a:gd name="connsiteX37" fmla="*/ 1255245 w 1819275"/>
                <a:gd name="connsiteY37" fmla="*/ 825610 h 1804988"/>
                <a:gd name="connsiteX38" fmla="*/ 1338264 w 1819275"/>
                <a:gd name="connsiteY38" fmla="*/ 897159 h 1804988"/>
                <a:gd name="connsiteX39" fmla="*/ 1255245 w 1819275"/>
                <a:gd name="connsiteY39" fmla="*/ 964941 h 1804988"/>
                <a:gd name="connsiteX40" fmla="*/ 1108076 w 1819275"/>
                <a:gd name="connsiteY40" fmla="*/ 1025192 h 1804988"/>
                <a:gd name="connsiteX41" fmla="*/ 1157132 w 1819275"/>
                <a:gd name="connsiteY41" fmla="*/ 897159 h 1804988"/>
                <a:gd name="connsiteX42" fmla="*/ 1108076 w 1819275"/>
                <a:gd name="connsiteY42" fmla="*/ 765359 h 1804988"/>
                <a:gd name="connsiteX43" fmla="*/ 1164680 w 1819275"/>
                <a:gd name="connsiteY43" fmla="*/ 754062 h 1804988"/>
                <a:gd name="connsiteX44" fmla="*/ 655945 w 1819275"/>
                <a:gd name="connsiteY44" fmla="*/ 754062 h 1804988"/>
                <a:gd name="connsiteX45" fmla="*/ 712788 w 1819275"/>
                <a:gd name="connsiteY45" fmla="*/ 765359 h 1804988"/>
                <a:gd name="connsiteX46" fmla="*/ 667314 w 1819275"/>
                <a:gd name="connsiteY46" fmla="*/ 897159 h 1804988"/>
                <a:gd name="connsiteX47" fmla="*/ 712788 w 1819275"/>
                <a:gd name="connsiteY47" fmla="*/ 1025192 h 1804988"/>
                <a:gd name="connsiteX48" fmla="*/ 564997 w 1819275"/>
                <a:gd name="connsiteY48" fmla="*/ 964941 h 1804988"/>
                <a:gd name="connsiteX49" fmla="*/ 477838 w 1819275"/>
                <a:gd name="connsiteY49" fmla="*/ 897159 h 1804988"/>
                <a:gd name="connsiteX50" fmla="*/ 564997 w 1819275"/>
                <a:gd name="connsiteY50" fmla="*/ 825610 h 1804988"/>
                <a:gd name="connsiteX51" fmla="*/ 655945 w 1819275"/>
                <a:gd name="connsiteY51" fmla="*/ 754062 h 1804988"/>
                <a:gd name="connsiteX52" fmla="*/ 908051 w 1819275"/>
                <a:gd name="connsiteY52" fmla="*/ 715962 h 1804988"/>
                <a:gd name="connsiteX53" fmla="*/ 1089026 w 1819275"/>
                <a:gd name="connsiteY53" fmla="*/ 896937 h 1804988"/>
                <a:gd name="connsiteX54" fmla="*/ 908051 w 1819275"/>
                <a:gd name="connsiteY54" fmla="*/ 1077912 h 1804988"/>
                <a:gd name="connsiteX55" fmla="*/ 727076 w 1819275"/>
                <a:gd name="connsiteY55" fmla="*/ 896937 h 1804988"/>
                <a:gd name="connsiteX56" fmla="*/ 908051 w 1819275"/>
                <a:gd name="connsiteY56" fmla="*/ 715962 h 1804988"/>
                <a:gd name="connsiteX57" fmla="*/ 1329427 w 1819275"/>
                <a:gd name="connsiteY57" fmla="*/ 588962 h 1804988"/>
                <a:gd name="connsiteX58" fmla="*/ 1480390 w 1819275"/>
                <a:gd name="connsiteY58" fmla="*/ 664129 h 1804988"/>
                <a:gd name="connsiteX59" fmla="*/ 1469068 w 1819275"/>
                <a:gd name="connsiteY59" fmla="*/ 765605 h 1804988"/>
                <a:gd name="connsiteX60" fmla="*/ 1472842 w 1819275"/>
                <a:gd name="connsiteY60" fmla="*/ 720505 h 1804988"/>
                <a:gd name="connsiteX61" fmla="*/ 1435101 w 1819275"/>
                <a:gd name="connsiteY61" fmla="*/ 743055 h 1804988"/>
                <a:gd name="connsiteX62" fmla="*/ 1518130 w 1819275"/>
                <a:gd name="connsiteY62" fmla="*/ 761847 h 1804988"/>
                <a:gd name="connsiteX63" fmla="*/ 1635126 w 1819275"/>
                <a:gd name="connsiteY63" fmla="*/ 897148 h 1804988"/>
                <a:gd name="connsiteX64" fmla="*/ 1518130 w 1819275"/>
                <a:gd name="connsiteY64" fmla="*/ 1032449 h 1804988"/>
                <a:gd name="connsiteX65" fmla="*/ 1435101 w 1819275"/>
                <a:gd name="connsiteY65" fmla="*/ 1047482 h 1804988"/>
                <a:gd name="connsiteX66" fmla="*/ 1472842 w 1819275"/>
                <a:gd name="connsiteY66" fmla="*/ 1073791 h 1804988"/>
                <a:gd name="connsiteX67" fmla="*/ 1469068 w 1819275"/>
                <a:gd name="connsiteY67" fmla="*/ 1024932 h 1804988"/>
                <a:gd name="connsiteX68" fmla="*/ 1480390 w 1819275"/>
                <a:gd name="connsiteY68" fmla="*/ 1126408 h 1804988"/>
                <a:gd name="connsiteX69" fmla="*/ 1325653 w 1819275"/>
                <a:gd name="connsiteY69" fmla="*/ 1201575 h 1804988"/>
                <a:gd name="connsiteX70" fmla="*/ 1235076 w 1819275"/>
                <a:gd name="connsiteY70" fmla="*/ 1081307 h 1804988"/>
                <a:gd name="connsiteX71" fmla="*/ 1303009 w 1819275"/>
                <a:gd name="connsiteY71" fmla="*/ 1006140 h 1804988"/>
                <a:gd name="connsiteX72" fmla="*/ 1408683 w 1819275"/>
                <a:gd name="connsiteY72" fmla="*/ 897148 h 1804988"/>
                <a:gd name="connsiteX73" fmla="*/ 1303009 w 1819275"/>
                <a:gd name="connsiteY73" fmla="*/ 788155 h 1804988"/>
                <a:gd name="connsiteX74" fmla="*/ 1235076 w 1819275"/>
                <a:gd name="connsiteY74" fmla="*/ 712988 h 1804988"/>
                <a:gd name="connsiteX75" fmla="*/ 1325653 w 1819275"/>
                <a:gd name="connsiteY75" fmla="*/ 592720 h 1804988"/>
                <a:gd name="connsiteX76" fmla="*/ 1329427 w 1819275"/>
                <a:gd name="connsiteY76" fmla="*/ 588962 h 1804988"/>
                <a:gd name="connsiteX77" fmla="*/ 490312 w 1819275"/>
                <a:gd name="connsiteY77" fmla="*/ 588962 h 1804988"/>
                <a:gd name="connsiteX78" fmla="*/ 494092 w 1819275"/>
                <a:gd name="connsiteY78" fmla="*/ 592720 h 1804988"/>
                <a:gd name="connsiteX79" fmla="*/ 581026 w 1819275"/>
                <a:gd name="connsiteY79" fmla="*/ 712988 h 1804988"/>
                <a:gd name="connsiteX80" fmla="*/ 516770 w 1819275"/>
                <a:gd name="connsiteY80" fmla="*/ 788155 h 1804988"/>
                <a:gd name="connsiteX81" fmla="*/ 410937 w 1819275"/>
                <a:gd name="connsiteY81" fmla="*/ 897148 h 1804988"/>
                <a:gd name="connsiteX82" fmla="*/ 516770 w 1819275"/>
                <a:gd name="connsiteY82" fmla="*/ 1006140 h 1804988"/>
                <a:gd name="connsiteX83" fmla="*/ 581026 w 1819275"/>
                <a:gd name="connsiteY83" fmla="*/ 1081307 h 1804988"/>
                <a:gd name="connsiteX84" fmla="*/ 494092 w 1819275"/>
                <a:gd name="connsiteY84" fmla="*/ 1201575 h 1804988"/>
                <a:gd name="connsiteX85" fmla="*/ 339121 w 1819275"/>
                <a:gd name="connsiteY85" fmla="*/ 1126408 h 1804988"/>
                <a:gd name="connsiteX86" fmla="*/ 350461 w 1819275"/>
                <a:gd name="connsiteY86" fmla="*/ 1024932 h 1804988"/>
                <a:gd name="connsiteX87" fmla="*/ 346681 w 1819275"/>
                <a:gd name="connsiteY87" fmla="*/ 1073791 h 1804988"/>
                <a:gd name="connsiteX88" fmla="*/ 384478 w 1819275"/>
                <a:gd name="connsiteY88" fmla="*/ 1047482 h 1804988"/>
                <a:gd name="connsiteX89" fmla="*/ 301324 w 1819275"/>
                <a:gd name="connsiteY89" fmla="*/ 1032449 h 1804988"/>
                <a:gd name="connsiteX90" fmla="*/ 184151 w 1819275"/>
                <a:gd name="connsiteY90" fmla="*/ 897148 h 1804988"/>
                <a:gd name="connsiteX91" fmla="*/ 301324 w 1819275"/>
                <a:gd name="connsiteY91" fmla="*/ 761847 h 1804988"/>
                <a:gd name="connsiteX92" fmla="*/ 384478 w 1819275"/>
                <a:gd name="connsiteY92" fmla="*/ 743055 h 1804988"/>
                <a:gd name="connsiteX93" fmla="*/ 346681 w 1819275"/>
                <a:gd name="connsiteY93" fmla="*/ 720505 h 1804988"/>
                <a:gd name="connsiteX94" fmla="*/ 350461 w 1819275"/>
                <a:gd name="connsiteY94" fmla="*/ 765605 h 1804988"/>
                <a:gd name="connsiteX95" fmla="*/ 339121 w 1819275"/>
                <a:gd name="connsiteY95" fmla="*/ 664129 h 1804988"/>
                <a:gd name="connsiteX96" fmla="*/ 490312 w 1819275"/>
                <a:gd name="connsiteY96" fmla="*/ 588962 h 1804988"/>
                <a:gd name="connsiteX97" fmla="*/ 1325960 w 1819275"/>
                <a:gd name="connsiteY97" fmla="*/ 498475 h 1804988"/>
                <a:gd name="connsiteX98" fmla="*/ 1220391 w 1819275"/>
                <a:gd name="connsiteY98" fmla="*/ 716782 h 1804988"/>
                <a:gd name="connsiteX99" fmla="*/ 1122363 w 1819275"/>
                <a:gd name="connsiteY99" fmla="*/ 731838 h 1804988"/>
                <a:gd name="connsiteX100" fmla="*/ 1126133 w 1819275"/>
                <a:gd name="connsiteY100" fmla="*/ 637740 h 1804988"/>
                <a:gd name="connsiteX101" fmla="*/ 1325960 w 1819275"/>
                <a:gd name="connsiteY101" fmla="*/ 498475 h 1804988"/>
                <a:gd name="connsiteX102" fmla="*/ 912314 w 1819275"/>
                <a:gd name="connsiteY102" fmla="*/ 498475 h 1804988"/>
                <a:gd name="connsiteX103" fmla="*/ 991372 w 1819275"/>
                <a:gd name="connsiteY103" fmla="*/ 554979 h 1804988"/>
                <a:gd name="connsiteX104" fmla="*/ 1055371 w 1819275"/>
                <a:gd name="connsiteY104" fmla="*/ 720725 h 1804988"/>
                <a:gd name="connsiteX105" fmla="*/ 912314 w 1819275"/>
                <a:gd name="connsiteY105" fmla="*/ 683056 h 1804988"/>
                <a:gd name="connsiteX106" fmla="*/ 765493 w 1819275"/>
                <a:gd name="connsiteY106" fmla="*/ 720725 h 1804988"/>
                <a:gd name="connsiteX107" fmla="*/ 833257 w 1819275"/>
                <a:gd name="connsiteY107" fmla="*/ 554979 h 1804988"/>
                <a:gd name="connsiteX108" fmla="*/ 912314 w 1819275"/>
                <a:gd name="connsiteY108" fmla="*/ 498475 h 1804988"/>
                <a:gd name="connsiteX109" fmla="*/ 493317 w 1819275"/>
                <a:gd name="connsiteY109" fmla="*/ 498475 h 1804988"/>
                <a:gd name="connsiteX110" fmla="*/ 693144 w 1819275"/>
                <a:gd name="connsiteY110" fmla="*/ 637740 h 1804988"/>
                <a:gd name="connsiteX111" fmla="*/ 696914 w 1819275"/>
                <a:gd name="connsiteY111" fmla="*/ 731838 h 1804988"/>
                <a:gd name="connsiteX112" fmla="*/ 598886 w 1819275"/>
                <a:gd name="connsiteY112" fmla="*/ 716782 h 1804988"/>
                <a:gd name="connsiteX113" fmla="*/ 493317 w 1819275"/>
                <a:gd name="connsiteY113" fmla="*/ 498475 h 1804988"/>
                <a:gd name="connsiteX114" fmla="*/ 911522 w 1819275"/>
                <a:gd name="connsiteY114" fmla="*/ 222250 h 1804988"/>
                <a:gd name="connsiteX115" fmla="*/ 1050899 w 1819275"/>
                <a:gd name="connsiteY115" fmla="*/ 320230 h 1804988"/>
                <a:gd name="connsiteX116" fmla="*/ 1032064 w 1819275"/>
                <a:gd name="connsiteY116" fmla="*/ 391831 h 1804988"/>
                <a:gd name="connsiteX117" fmla="*/ 1084801 w 1819275"/>
                <a:gd name="connsiteY117" fmla="*/ 384294 h 1804988"/>
                <a:gd name="connsiteX118" fmla="*/ 1039598 w 1819275"/>
                <a:gd name="connsiteY118" fmla="*/ 365452 h 1804988"/>
                <a:gd name="connsiteX119" fmla="*/ 1175208 w 1819275"/>
                <a:gd name="connsiteY119" fmla="*/ 369220 h 1804988"/>
                <a:gd name="connsiteX120" fmla="*/ 1243013 w 1819275"/>
                <a:gd name="connsiteY120" fmla="*/ 512421 h 1804988"/>
                <a:gd name="connsiteX121" fmla="*/ 1122471 w 1819275"/>
                <a:gd name="connsiteY121" fmla="*/ 625475 h 1804988"/>
                <a:gd name="connsiteX122" fmla="*/ 1024530 w 1819275"/>
                <a:gd name="connsiteY122" fmla="*/ 523727 h 1804988"/>
                <a:gd name="connsiteX123" fmla="*/ 911522 w 1819275"/>
                <a:gd name="connsiteY123" fmla="*/ 433284 h 1804988"/>
                <a:gd name="connsiteX124" fmla="*/ 794746 w 1819275"/>
                <a:gd name="connsiteY124" fmla="*/ 523727 h 1804988"/>
                <a:gd name="connsiteX125" fmla="*/ 696806 w 1819275"/>
                <a:gd name="connsiteY125" fmla="*/ 625475 h 1804988"/>
                <a:gd name="connsiteX126" fmla="*/ 576263 w 1819275"/>
                <a:gd name="connsiteY126" fmla="*/ 512421 h 1804988"/>
                <a:gd name="connsiteX127" fmla="*/ 644068 w 1819275"/>
                <a:gd name="connsiteY127" fmla="*/ 369220 h 1804988"/>
                <a:gd name="connsiteX128" fmla="*/ 779679 w 1819275"/>
                <a:gd name="connsiteY128" fmla="*/ 365452 h 1804988"/>
                <a:gd name="connsiteX129" fmla="*/ 734475 w 1819275"/>
                <a:gd name="connsiteY129" fmla="*/ 384294 h 1804988"/>
                <a:gd name="connsiteX130" fmla="*/ 787213 w 1819275"/>
                <a:gd name="connsiteY130" fmla="*/ 391831 h 1804988"/>
                <a:gd name="connsiteX131" fmla="*/ 768378 w 1819275"/>
                <a:gd name="connsiteY131" fmla="*/ 320230 h 1804988"/>
                <a:gd name="connsiteX132" fmla="*/ 911522 w 1819275"/>
                <a:gd name="connsiteY132" fmla="*/ 222250 h 1804988"/>
                <a:gd name="connsiteX133" fmla="*/ 907753 w 1819275"/>
                <a:gd name="connsiteY133" fmla="*/ 185737 h 1804988"/>
                <a:gd name="connsiteX134" fmla="*/ 741881 w 1819275"/>
                <a:gd name="connsiteY134" fmla="*/ 294895 h 1804988"/>
                <a:gd name="connsiteX135" fmla="*/ 523231 w 1819275"/>
                <a:gd name="connsiteY135" fmla="*/ 490625 h 1804988"/>
                <a:gd name="connsiteX136" fmla="*/ 474223 w 1819275"/>
                <a:gd name="connsiteY136" fmla="*/ 498153 h 1804988"/>
                <a:gd name="connsiteX137" fmla="*/ 470453 w 1819275"/>
                <a:gd name="connsiteY137" fmla="*/ 539558 h 1804988"/>
                <a:gd name="connsiteX138" fmla="*/ 259342 w 1819275"/>
                <a:gd name="connsiteY138" fmla="*/ 742816 h 1804988"/>
                <a:gd name="connsiteX139" fmla="*/ 134938 w 1819275"/>
                <a:gd name="connsiteY139" fmla="*/ 900906 h 1804988"/>
                <a:gd name="connsiteX140" fmla="*/ 259342 w 1819275"/>
                <a:gd name="connsiteY140" fmla="*/ 1058996 h 1804988"/>
                <a:gd name="connsiteX141" fmla="*/ 470453 w 1819275"/>
                <a:gd name="connsiteY141" fmla="*/ 1262255 h 1804988"/>
                <a:gd name="connsiteX142" fmla="*/ 474223 w 1819275"/>
                <a:gd name="connsiteY142" fmla="*/ 1303659 h 1804988"/>
                <a:gd name="connsiteX143" fmla="*/ 523231 w 1819275"/>
                <a:gd name="connsiteY143" fmla="*/ 1311187 h 1804988"/>
                <a:gd name="connsiteX144" fmla="*/ 741881 w 1819275"/>
                <a:gd name="connsiteY144" fmla="*/ 1510682 h 1804988"/>
                <a:gd name="connsiteX145" fmla="*/ 907753 w 1819275"/>
                <a:gd name="connsiteY145" fmla="*/ 1616075 h 1804988"/>
                <a:gd name="connsiteX146" fmla="*/ 1077396 w 1819275"/>
                <a:gd name="connsiteY146" fmla="*/ 1510682 h 1804988"/>
                <a:gd name="connsiteX147" fmla="*/ 1296046 w 1819275"/>
                <a:gd name="connsiteY147" fmla="*/ 1311187 h 1804988"/>
                <a:gd name="connsiteX148" fmla="*/ 1345053 w 1819275"/>
                <a:gd name="connsiteY148" fmla="*/ 1303659 h 1804988"/>
                <a:gd name="connsiteX149" fmla="*/ 1348823 w 1819275"/>
                <a:gd name="connsiteY149" fmla="*/ 1262255 h 1804988"/>
                <a:gd name="connsiteX150" fmla="*/ 1559934 w 1819275"/>
                <a:gd name="connsiteY150" fmla="*/ 1058996 h 1804988"/>
                <a:gd name="connsiteX151" fmla="*/ 1684338 w 1819275"/>
                <a:gd name="connsiteY151" fmla="*/ 900906 h 1804988"/>
                <a:gd name="connsiteX152" fmla="*/ 1559934 w 1819275"/>
                <a:gd name="connsiteY152" fmla="*/ 742816 h 1804988"/>
                <a:gd name="connsiteX153" fmla="*/ 1348823 w 1819275"/>
                <a:gd name="connsiteY153" fmla="*/ 539558 h 1804988"/>
                <a:gd name="connsiteX154" fmla="*/ 1345053 w 1819275"/>
                <a:gd name="connsiteY154" fmla="*/ 498153 h 1804988"/>
                <a:gd name="connsiteX155" fmla="*/ 1296046 w 1819275"/>
                <a:gd name="connsiteY155" fmla="*/ 490625 h 1804988"/>
                <a:gd name="connsiteX156" fmla="*/ 1077396 w 1819275"/>
                <a:gd name="connsiteY156" fmla="*/ 294895 h 1804988"/>
                <a:gd name="connsiteX157" fmla="*/ 907753 w 1819275"/>
                <a:gd name="connsiteY157" fmla="*/ 185737 h 1804988"/>
                <a:gd name="connsiteX158" fmla="*/ 907754 w 1819275"/>
                <a:gd name="connsiteY158" fmla="*/ 0 h 1804988"/>
                <a:gd name="connsiteX159" fmla="*/ 1073485 w 1819275"/>
                <a:gd name="connsiteY159" fmla="*/ 120584 h 1804988"/>
                <a:gd name="connsiteX160" fmla="*/ 1303249 w 1819275"/>
                <a:gd name="connsiteY160" fmla="*/ 290155 h 1804988"/>
                <a:gd name="connsiteX161" fmla="*/ 1352215 w 1819275"/>
                <a:gd name="connsiteY161" fmla="*/ 478567 h 1804988"/>
                <a:gd name="connsiteX162" fmla="*/ 1646011 w 1819275"/>
                <a:gd name="connsiteY162" fmla="*/ 636833 h 1804988"/>
                <a:gd name="connsiteX163" fmla="*/ 1819275 w 1819275"/>
                <a:gd name="connsiteY163" fmla="*/ 900610 h 1804988"/>
                <a:gd name="connsiteX164" fmla="*/ 1646011 w 1819275"/>
                <a:gd name="connsiteY164" fmla="*/ 1164387 h 1804988"/>
                <a:gd name="connsiteX165" fmla="*/ 1352215 w 1819275"/>
                <a:gd name="connsiteY165" fmla="*/ 1322653 h 1804988"/>
                <a:gd name="connsiteX166" fmla="*/ 1303249 w 1819275"/>
                <a:gd name="connsiteY166" fmla="*/ 1511065 h 1804988"/>
                <a:gd name="connsiteX167" fmla="*/ 1073485 w 1819275"/>
                <a:gd name="connsiteY167" fmla="*/ 1680636 h 1804988"/>
                <a:gd name="connsiteX168" fmla="*/ 907754 w 1819275"/>
                <a:gd name="connsiteY168" fmla="*/ 1804988 h 1804988"/>
                <a:gd name="connsiteX169" fmla="*/ 745790 w 1819275"/>
                <a:gd name="connsiteY169" fmla="*/ 1680636 h 1804988"/>
                <a:gd name="connsiteX170" fmla="*/ 512260 w 1819275"/>
                <a:gd name="connsiteY170" fmla="*/ 1511065 h 1804988"/>
                <a:gd name="connsiteX171" fmla="*/ 467060 w 1819275"/>
                <a:gd name="connsiteY171" fmla="*/ 1322653 h 1804988"/>
                <a:gd name="connsiteX172" fmla="*/ 169498 w 1819275"/>
                <a:gd name="connsiteY172" fmla="*/ 1164387 h 1804988"/>
                <a:gd name="connsiteX173" fmla="*/ 0 w 1819275"/>
                <a:gd name="connsiteY173" fmla="*/ 900610 h 1804988"/>
                <a:gd name="connsiteX174" fmla="*/ 169498 w 1819275"/>
                <a:gd name="connsiteY174" fmla="*/ 636833 h 1804988"/>
                <a:gd name="connsiteX175" fmla="*/ 467060 w 1819275"/>
                <a:gd name="connsiteY175" fmla="*/ 478567 h 1804988"/>
                <a:gd name="connsiteX176" fmla="*/ 512260 w 1819275"/>
                <a:gd name="connsiteY176" fmla="*/ 290155 h 1804988"/>
                <a:gd name="connsiteX177" fmla="*/ 745790 w 1819275"/>
                <a:gd name="connsiteY177" fmla="*/ 120584 h 1804988"/>
                <a:gd name="connsiteX178" fmla="*/ 907754 w 1819275"/>
                <a:gd name="connsiteY178" fmla="*/ 0 h 180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1819275" h="1804988">
                  <a:moveTo>
                    <a:pt x="696806" y="1179512"/>
                  </a:moveTo>
                  <a:cubicBezTo>
                    <a:pt x="696806" y="1179512"/>
                    <a:pt x="715640" y="1251113"/>
                    <a:pt x="794746" y="1277492"/>
                  </a:cubicBezTo>
                  <a:cubicBezTo>
                    <a:pt x="794746" y="1277492"/>
                    <a:pt x="843717" y="1367935"/>
                    <a:pt x="911522" y="1367935"/>
                  </a:cubicBezTo>
                  <a:cubicBezTo>
                    <a:pt x="975560" y="1367935"/>
                    <a:pt x="1024530" y="1277492"/>
                    <a:pt x="1024530" y="1277492"/>
                  </a:cubicBezTo>
                  <a:cubicBezTo>
                    <a:pt x="1107403" y="1251113"/>
                    <a:pt x="1122471" y="1179512"/>
                    <a:pt x="1122471" y="1179512"/>
                  </a:cubicBezTo>
                  <a:cubicBezTo>
                    <a:pt x="1122471" y="1179512"/>
                    <a:pt x="1201577" y="1258650"/>
                    <a:pt x="1243013" y="1288798"/>
                  </a:cubicBezTo>
                  <a:cubicBezTo>
                    <a:pt x="1243013" y="1288798"/>
                    <a:pt x="1239246" y="1375472"/>
                    <a:pt x="1175208" y="1431999"/>
                  </a:cubicBezTo>
                  <a:cubicBezTo>
                    <a:pt x="1111170" y="1488526"/>
                    <a:pt x="1043365" y="1477220"/>
                    <a:pt x="1039598" y="1435767"/>
                  </a:cubicBezTo>
                  <a:cubicBezTo>
                    <a:pt x="1039598" y="1394314"/>
                    <a:pt x="1084801" y="1416925"/>
                    <a:pt x="1084801" y="1416925"/>
                  </a:cubicBezTo>
                  <a:cubicBezTo>
                    <a:pt x="1084801" y="1416925"/>
                    <a:pt x="1047132" y="1379241"/>
                    <a:pt x="1032064" y="1409388"/>
                  </a:cubicBezTo>
                  <a:cubicBezTo>
                    <a:pt x="1016996" y="1443304"/>
                    <a:pt x="1039598" y="1469683"/>
                    <a:pt x="1050899" y="1480989"/>
                  </a:cubicBezTo>
                  <a:cubicBezTo>
                    <a:pt x="1050899" y="1480989"/>
                    <a:pt x="1005695" y="1582737"/>
                    <a:pt x="911522" y="1582737"/>
                  </a:cubicBezTo>
                  <a:cubicBezTo>
                    <a:pt x="813581" y="1582737"/>
                    <a:pt x="768378" y="1480989"/>
                    <a:pt x="768378" y="1480989"/>
                  </a:cubicBezTo>
                  <a:cubicBezTo>
                    <a:pt x="779679" y="1469683"/>
                    <a:pt x="802280" y="1443304"/>
                    <a:pt x="787213" y="1409388"/>
                  </a:cubicBezTo>
                  <a:cubicBezTo>
                    <a:pt x="772145" y="1379241"/>
                    <a:pt x="734475" y="1416925"/>
                    <a:pt x="734475" y="1416925"/>
                  </a:cubicBezTo>
                  <a:cubicBezTo>
                    <a:pt x="734475" y="1416925"/>
                    <a:pt x="779679" y="1394314"/>
                    <a:pt x="779679" y="1435767"/>
                  </a:cubicBezTo>
                  <a:cubicBezTo>
                    <a:pt x="775912" y="1477220"/>
                    <a:pt x="708107" y="1488526"/>
                    <a:pt x="644068" y="1431999"/>
                  </a:cubicBezTo>
                  <a:cubicBezTo>
                    <a:pt x="580030" y="1375472"/>
                    <a:pt x="576263" y="1288798"/>
                    <a:pt x="576263" y="1288798"/>
                  </a:cubicBezTo>
                  <a:cubicBezTo>
                    <a:pt x="617700" y="1258650"/>
                    <a:pt x="696806" y="1179512"/>
                    <a:pt x="696806" y="1179512"/>
                  </a:cubicBezTo>
                  <a:close/>
                  <a:moveTo>
                    <a:pt x="765493" y="1081087"/>
                  </a:moveTo>
                  <a:cubicBezTo>
                    <a:pt x="765493" y="1081087"/>
                    <a:pt x="833257" y="1118757"/>
                    <a:pt x="912314" y="1118757"/>
                  </a:cubicBezTo>
                  <a:cubicBezTo>
                    <a:pt x="987607" y="1118757"/>
                    <a:pt x="1055371" y="1081087"/>
                    <a:pt x="1055371" y="1081087"/>
                  </a:cubicBezTo>
                  <a:cubicBezTo>
                    <a:pt x="1108076" y="1209163"/>
                    <a:pt x="991372" y="1246833"/>
                    <a:pt x="991372" y="1246833"/>
                  </a:cubicBezTo>
                  <a:cubicBezTo>
                    <a:pt x="991372" y="1246833"/>
                    <a:pt x="968784" y="1303337"/>
                    <a:pt x="912314" y="1303337"/>
                  </a:cubicBezTo>
                  <a:cubicBezTo>
                    <a:pt x="852080" y="1303337"/>
                    <a:pt x="833257" y="1246833"/>
                    <a:pt x="833257" y="1246833"/>
                  </a:cubicBezTo>
                  <a:cubicBezTo>
                    <a:pt x="833257" y="1246833"/>
                    <a:pt x="712788" y="1209163"/>
                    <a:pt x="765493" y="1081087"/>
                  </a:cubicBezTo>
                  <a:close/>
                  <a:moveTo>
                    <a:pt x="1122363" y="1069975"/>
                  </a:moveTo>
                  <a:cubicBezTo>
                    <a:pt x="1156296" y="1081267"/>
                    <a:pt x="1220391" y="1085031"/>
                    <a:pt x="1220391" y="1085031"/>
                  </a:cubicBezTo>
                  <a:cubicBezTo>
                    <a:pt x="1333501" y="1216768"/>
                    <a:pt x="1325960" y="1303338"/>
                    <a:pt x="1325960" y="1303338"/>
                  </a:cubicBezTo>
                  <a:cubicBezTo>
                    <a:pt x="1243013" y="1288283"/>
                    <a:pt x="1126133" y="1164073"/>
                    <a:pt x="1126133" y="1164073"/>
                  </a:cubicBezTo>
                  <a:cubicBezTo>
                    <a:pt x="1126133" y="1118906"/>
                    <a:pt x="1122363" y="1069975"/>
                    <a:pt x="1122363" y="1069975"/>
                  </a:cubicBezTo>
                  <a:close/>
                  <a:moveTo>
                    <a:pt x="696914" y="1069975"/>
                  </a:moveTo>
                  <a:cubicBezTo>
                    <a:pt x="696914" y="1069975"/>
                    <a:pt x="693144" y="1118906"/>
                    <a:pt x="693144" y="1164073"/>
                  </a:cubicBezTo>
                  <a:cubicBezTo>
                    <a:pt x="693144" y="1164073"/>
                    <a:pt x="576264" y="1288283"/>
                    <a:pt x="493317" y="1303338"/>
                  </a:cubicBezTo>
                  <a:cubicBezTo>
                    <a:pt x="493317" y="1303338"/>
                    <a:pt x="485776" y="1216768"/>
                    <a:pt x="598886" y="1085031"/>
                  </a:cubicBezTo>
                  <a:cubicBezTo>
                    <a:pt x="598886" y="1085031"/>
                    <a:pt x="662981" y="1081267"/>
                    <a:pt x="696914" y="1069975"/>
                  </a:cubicBezTo>
                  <a:close/>
                  <a:moveTo>
                    <a:pt x="1164680" y="754062"/>
                  </a:moveTo>
                  <a:cubicBezTo>
                    <a:pt x="1194868" y="757828"/>
                    <a:pt x="1232604" y="772891"/>
                    <a:pt x="1255245" y="825610"/>
                  </a:cubicBezTo>
                  <a:cubicBezTo>
                    <a:pt x="1255245" y="825610"/>
                    <a:pt x="1338264" y="844439"/>
                    <a:pt x="1338264" y="897159"/>
                  </a:cubicBezTo>
                  <a:cubicBezTo>
                    <a:pt x="1338264" y="946113"/>
                    <a:pt x="1255245" y="964941"/>
                    <a:pt x="1255245" y="964941"/>
                  </a:cubicBezTo>
                  <a:cubicBezTo>
                    <a:pt x="1206189" y="1077912"/>
                    <a:pt x="1108076" y="1025192"/>
                    <a:pt x="1108076" y="1025192"/>
                  </a:cubicBezTo>
                  <a:cubicBezTo>
                    <a:pt x="1108076" y="1025192"/>
                    <a:pt x="1157132" y="972473"/>
                    <a:pt x="1157132" y="897159"/>
                  </a:cubicBezTo>
                  <a:cubicBezTo>
                    <a:pt x="1157132" y="821845"/>
                    <a:pt x="1108076" y="765359"/>
                    <a:pt x="1108076" y="765359"/>
                  </a:cubicBezTo>
                  <a:cubicBezTo>
                    <a:pt x="1108076" y="765359"/>
                    <a:pt x="1134491" y="754062"/>
                    <a:pt x="1164680" y="754062"/>
                  </a:cubicBezTo>
                  <a:close/>
                  <a:moveTo>
                    <a:pt x="655945" y="754062"/>
                  </a:moveTo>
                  <a:cubicBezTo>
                    <a:pt x="686262" y="754062"/>
                    <a:pt x="712788" y="765359"/>
                    <a:pt x="712788" y="765359"/>
                  </a:cubicBezTo>
                  <a:cubicBezTo>
                    <a:pt x="712788" y="765359"/>
                    <a:pt x="667314" y="821845"/>
                    <a:pt x="667314" y="897159"/>
                  </a:cubicBezTo>
                  <a:cubicBezTo>
                    <a:pt x="667314" y="972473"/>
                    <a:pt x="712788" y="1025192"/>
                    <a:pt x="712788" y="1025192"/>
                  </a:cubicBezTo>
                  <a:cubicBezTo>
                    <a:pt x="712788" y="1025192"/>
                    <a:pt x="614261" y="1077912"/>
                    <a:pt x="564997" y="964941"/>
                  </a:cubicBezTo>
                  <a:cubicBezTo>
                    <a:pt x="564997" y="964941"/>
                    <a:pt x="477838" y="946113"/>
                    <a:pt x="477838" y="897159"/>
                  </a:cubicBezTo>
                  <a:cubicBezTo>
                    <a:pt x="477838" y="844439"/>
                    <a:pt x="564997" y="825610"/>
                    <a:pt x="564997" y="825610"/>
                  </a:cubicBezTo>
                  <a:cubicBezTo>
                    <a:pt x="587734" y="772891"/>
                    <a:pt x="625629" y="757828"/>
                    <a:pt x="655945" y="754062"/>
                  </a:cubicBezTo>
                  <a:close/>
                  <a:moveTo>
                    <a:pt x="908051" y="715962"/>
                  </a:moveTo>
                  <a:cubicBezTo>
                    <a:pt x="1008001" y="715962"/>
                    <a:pt x="1089026" y="796987"/>
                    <a:pt x="1089026" y="896937"/>
                  </a:cubicBezTo>
                  <a:cubicBezTo>
                    <a:pt x="1089026" y="996887"/>
                    <a:pt x="1008001" y="1077912"/>
                    <a:pt x="908051" y="1077912"/>
                  </a:cubicBezTo>
                  <a:cubicBezTo>
                    <a:pt x="808101" y="1077912"/>
                    <a:pt x="727076" y="996887"/>
                    <a:pt x="727076" y="896937"/>
                  </a:cubicBezTo>
                  <a:cubicBezTo>
                    <a:pt x="727076" y="796987"/>
                    <a:pt x="808101" y="715962"/>
                    <a:pt x="908051" y="715962"/>
                  </a:cubicBezTo>
                  <a:close/>
                  <a:moveTo>
                    <a:pt x="1329427" y="588962"/>
                  </a:moveTo>
                  <a:cubicBezTo>
                    <a:pt x="1352072" y="588962"/>
                    <a:pt x="1442649" y="592720"/>
                    <a:pt x="1480390" y="664129"/>
                  </a:cubicBezTo>
                  <a:cubicBezTo>
                    <a:pt x="1525678" y="746813"/>
                    <a:pt x="1491712" y="773122"/>
                    <a:pt x="1469068" y="765605"/>
                  </a:cubicBezTo>
                  <a:cubicBezTo>
                    <a:pt x="1442649" y="761847"/>
                    <a:pt x="1450197" y="724263"/>
                    <a:pt x="1472842" y="720505"/>
                  </a:cubicBezTo>
                  <a:cubicBezTo>
                    <a:pt x="1472842" y="720505"/>
                    <a:pt x="1438875" y="694196"/>
                    <a:pt x="1435101" y="743055"/>
                  </a:cubicBezTo>
                  <a:cubicBezTo>
                    <a:pt x="1431327" y="795672"/>
                    <a:pt x="1476616" y="791914"/>
                    <a:pt x="1518130" y="761847"/>
                  </a:cubicBezTo>
                  <a:cubicBezTo>
                    <a:pt x="1518130" y="761847"/>
                    <a:pt x="1616256" y="806947"/>
                    <a:pt x="1635126" y="897148"/>
                  </a:cubicBezTo>
                  <a:cubicBezTo>
                    <a:pt x="1616256" y="983590"/>
                    <a:pt x="1518130" y="1032449"/>
                    <a:pt x="1518130" y="1032449"/>
                  </a:cubicBezTo>
                  <a:cubicBezTo>
                    <a:pt x="1476616" y="1002382"/>
                    <a:pt x="1431327" y="998624"/>
                    <a:pt x="1435101" y="1047482"/>
                  </a:cubicBezTo>
                  <a:cubicBezTo>
                    <a:pt x="1438875" y="1100099"/>
                    <a:pt x="1472842" y="1073791"/>
                    <a:pt x="1472842" y="1073791"/>
                  </a:cubicBezTo>
                  <a:cubicBezTo>
                    <a:pt x="1450197" y="1066274"/>
                    <a:pt x="1442649" y="1032449"/>
                    <a:pt x="1469068" y="1024932"/>
                  </a:cubicBezTo>
                  <a:cubicBezTo>
                    <a:pt x="1491712" y="1021174"/>
                    <a:pt x="1525678" y="1043724"/>
                    <a:pt x="1480390" y="1126408"/>
                  </a:cubicBezTo>
                  <a:cubicBezTo>
                    <a:pt x="1435101" y="1212850"/>
                    <a:pt x="1325653" y="1201575"/>
                    <a:pt x="1325653" y="1201575"/>
                  </a:cubicBezTo>
                  <a:cubicBezTo>
                    <a:pt x="1303009" y="1141441"/>
                    <a:pt x="1235076" y="1081307"/>
                    <a:pt x="1235076" y="1081307"/>
                  </a:cubicBezTo>
                  <a:cubicBezTo>
                    <a:pt x="1235076" y="1081307"/>
                    <a:pt x="1280365" y="1054999"/>
                    <a:pt x="1303009" y="1006140"/>
                  </a:cubicBezTo>
                  <a:cubicBezTo>
                    <a:pt x="1303009" y="1006140"/>
                    <a:pt x="1408683" y="949765"/>
                    <a:pt x="1408683" y="897148"/>
                  </a:cubicBezTo>
                  <a:cubicBezTo>
                    <a:pt x="1408683" y="844531"/>
                    <a:pt x="1303009" y="788155"/>
                    <a:pt x="1303009" y="788155"/>
                  </a:cubicBezTo>
                  <a:cubicBezTo>
                    <a:pt x="1280365" y="739297"/>
                    <a:pt x="1235076" y="712988"/>
                    <a:pt x="1235076" y="712988"/>
                  </a:cubicBezTo>
                  <a:cubicBezTo>
                    <a:pt x="1235076" y="712988"/>
                    <a:pt x="1303009" y="652854"/>
                    <a:pt x="1325653" y="592720"/>
                  </a:cubicBezTo>
                  <a:cubicBezTo>
                    <a:pt x="1325653" y="592720"/>
                    <a:pt x="1325653" y="588962"/>
                    <a:pt x="1329427" y="588962"/>
                  </a:cubicBezTo>
                  <a:close/>
                  <a:moveTo>
                    <a:pt x="490312" y="588962"/>
                  </a:moveTo>
                  <a:cubicBezTo>
                    <a:pt x="494092" y="588962"/>
                    <a:pt x="494092" y="592720"/>
                    <a:pt x="494092" y="592720"/>
                  </a:cubicBezTo>
                  <a:cubicBezTo>
                    <a:pt x="516770" y="652854"/>
                    <a:pt x="581026" y="712988"/>
                    <a:pt x="581026" y="712988"/>
                  </a:cubicBezTo>
                  <a:cubicBezTo>
                    <a:pt x="581026" y="712988"/>
                    <a:pt x="539449" y="739297"/>
                    <a:pt x="516770" y="788155"/>
                  </a:cubicBezTo>
                  <a:cubicBezTo>
                    <a:pt x="516770" y="788155"/>
                    <a:pt x="410937" y="844531"/>
                    <a:pt x="410937" y="897148"/>
                  </a:cubicBezTo>
                  <a:cubicBezTo>
                    <a:pt x="410937" y="949765"/>
                    <a:pt x="516770" y="1006140"/>
                    <a:pt x="516770" y="1006140"/>
                  </a:cubicBezTo>
                  <a:cubicBezTo>
                    <a:pt x="539449" y="1054999"/>
                    <a:pt x="581026" y="1081307"/>
                    <a:pt x="581026" y="1081307"/>
                  </a:cubicBezTo>
                  <a:cubicBezTo>
                    <a:pt x="581026" y="1081307"/>
                    <a:pt x="516770" y="1141441"/>
                    <a:pt x="494092" y="1201575"/>
                  </a:cubicBezTo>
                  <a:cubicBezTo>
                    <a:pt x="494092" y="1201575"/>
                    <a:pt x="384478" y="1212850"/>
                    <a:pt x="339121" y="1126408"/>
                  </a:cubicBezTo>
                  <a:cubicBezTo>
                    <a:pt x="289984" y="1043724"/>
                    <a:pt x="327782" y="1021174"/>
                    <a:pt x="350461" y="1024932"/>
                  </a:cubicBezTo>
                  <a:cubicBezTo>
                    <a:pt x="373139" y="1032449"/>
                    <a:pt x="369359" y="1066274"/>
                    <a:pt x="346681" y="1073791"/>
                  </a:cubicBezTo>
                  <a:cubicBezTo>
                    <a:pt x="346681" y="1073791"/>
                    <a:pt x="380699" y="1100099"/>
                    <a:pt x="384478" y="1047482"/>
                  </a:cubicBezTo>
                  <a:cubicBezTo>
                    <a:pt x="388258" y="998624"/>
                    <a:pt x="342901" y="1002382"/>
                    <a:pt x="301324" y="1032449"/>
                  </a:cubicBezTo>
                  <a:cubicBezTo>
                    <a:pt x="301324" y="1032449"/>
                    <a:pt x="203050" y="983590"/>
                    <a:pt x="184151" y="897148"/>
                  </a:cubicBezTo>
                  <a:cubicBezTo>
                    <a:pt x="203050" y="806947"/>
                    <a:pt x="301324" y="761847"/>
                    <a:pt x="301324" y="761847"/>
                  </a:cubicBezTo>
                  <a:cubicBezTo>
                    <a:pt x="342901" y="791914"/>
                    <a:pt x="388258" y="795672"/>
                    <a:pt x="384478" y="743055"/>
                  </a:cubicBezTo>
                  <a:cubicBezTo>
                    <a:pt x="380699" y="694196"/>
                    <a:pt x="346681" y="720505"/>
                    <a:pt x="346681" y="720505"/>
                  </a:cubicBezTo>
                  <a:cubicBezTo>
                    <a:pt x="369359" y="724263"/>
                    <a:pt x="373139" y="761847"/>
                    <a:pt x="350461" y="765605"/>
                  </a:cubicBezTo>
                  <a:cubicBezTo>
                    <a:pt x="327782" y="773122"/>
                    <a:pt x="289984" y="746813"/>
                    <a:pt x="339121" y="664129"/>
                  </a:cubicBezTo>
                  <a:cubicBezTo>
                    <a:pt x="376919" y="592720"/>
                    <a:pt x="467633" y="588962"/>
                    <a:pt x="490312" y="588962"/>
                  </a:cubicBezTo>
                  <a:close/>
                  <a:moveTo>
                    <a:pt x="1325960" y="498475"/>
                  </a:moveTo>
                  <a:cubicBezTo>
                    <a:pt x="1325960" y="498475"/>
                    <a:pt x="1333501" y="585045"/>
                    <a:pt x="1220391" y="716782"/>
                  </a:cubicBezTo>
                  <a:cubicBezTo>
                    <a:pt x="1220391" y="716782"/>
                    <a:pt x="1156296" y="720546"/>
                    <a:pt x="1122363" y="731838"/>
                  </a:cubicBezTo>
                  <a:cubicBezTo>
                    <a:pt x="1122363" y="731838"/>
                    <a:pt x="1126133" y="682907"/>
                    <a:pt x="1126133" y="637740"/>
                  </a:cubicBezTo>
                  <a:cubicBezTo>
                    <a:pt x="1126133" y="637740"/>
                    <a:pt x="1243013" y="513531"/>
                    <a:pt x="1325960" y="498475"/>
                  </a:cubicBezTo>
                  <a:close/>
                  <a:moveTo>
                    <a:pt x="912314" y="498475"/>
                  </a:moveTo>
                  <a:cubicBezTo>
                    <a:pt x="968784" y="498475"/>
                    <a:pt x="991372" y="554979"/>
                    <a:pt x="991372" y="554979"/>
                  </a:cubicBezTo>
                  <a:cubicBezTo>
                    <a:pt x="991372" y="554979"/>
                    <a:pt x="1108076" y="592649"/>
                    <a:pt x="1055371" y="720725"/>
                  </a:cubicBezTo>
                  <a:cubicBezTo>
                    <a:pt x="1055371" y="720725"/>
                    <a:pt x="987607" y="683056"/>
                    <a:pt x="912314" y="683056"/>
                  </a:cubicBezTo>
                  <a:cubicBezTo>
                    <a:pt x="833257" y="683056"/>
                    <a:pt x="765493" y="720725"/>
                    <a:pt x="765493" y="720725"/>
                  </a:cubicBezTo>
                  <a:cubicBezTo>
                    <a:pt x="712788" y="592649"/>
                    <a:pt x="833257" y="554979"/>
                    <a:pt x="833257" y="554979"/>
                  </a:cubicBezTo>
                  <a:cubicBezTo>
                    <a:pt x="833257" y="554979"/>
                    <a:pt x="852080" y="498475"/>
                    <a:pt x="912314" y="498475"/>
                  </a:cubicBezTo>
                  <a:close/>
                  <a:moveTo>
                    <a:pt x="493317" y="498475"/>
                  </a:moveTo>
                  <a:cubicBezTo>
                    <a:pt x="576264" y="513531"/>
                    <a:pt x="693144" y="637740"/>
                    <a:pt x="693144" y="637740"/>
                  </a:cubicBezTo>
                  <a:cubicBezTo>
                    <a:pt x="693144" y="682907"/>
                    <a:pt x="696914" y="731838"/>
                    <a:pt x="696914" y="731838"/>
                  </a:cubicBezTo>
                  <a:cubicBezTo>
                    <a:pt x="662981" y="720546"/>
                    <a:pt x="598886" y="716782"/>
                    <a:pt x="598886" y="716782"/>
                  </a:cubicBezTo>
                  <a:cubicBezTo>
                    <a:pt x="485776" y="585045"/>
                    <a:pt x="493317" y="498475"/>
                    <a:pt x="493317" y="498475"/>
                  </a:cubicBezTo>
                  <a:close/>
                  <a:moveTo>
                    <a:pt x="911522" y="222250"/>
                  </a:moveTo>
                  <a:cubicBezTo>
                    <a:pt x="1005695" y="222250"/>
                    <a:pt x="1050899" y="320230"/>
                    <a:pt x="1050899" y="320230"/>
                  </a:cubicBezTo>
                  <a:cubicBezTo>
                    <a:pt x="1039598" y="331535"/>
                    <a:pt x="1016996" y="361683"/>
                    <a:pt x="1032064" y="391831"/>
                  </a:cubicBezTo>
                  <a:cubicBezTo>
                    <a:pt x="1047132" y="421978"/>
                    <a:pt x="1084801" y="384294"/>
                    <a:pt x="1084801" y="384294"/>
                  </a:cubicBezTo>
                  <a:cubicBezTo>
                    <a:pt x="1084801" y="384294"/>
                    <a:pt x="1039598" y="406905"/>
                    <a:pt x="1039598" y="365452"/>
                  </a:cubicBezTo>
                  <a:cubicBezTo>
                    <a:pt x="1043365" y="323998"/>
                    <a:pt x="1111170" y="312693"/>
                    <a:pt x="1175208" y="369220"/>
                  </a:cubicBezTo>
                  <a:cubicBezTo>
                    <a:pt x="1239246" y="425747"/>
                    <a:pt x="1243013" y="512421"/>
                    <a:pt x="1243013" y="512421"/>
                  </a:cubicBezTo>
                  <a:cubicBezTo>
                    <a:pt x="1201577" y="542569"/>
                    <a:pt x="1122471" y="625475"/>
                    <a:pt x="1122471" y="625475"/>
                  </a:cubicBezTo>
                  <a:cubicBezTo>
                    <a:pt x="1122471" y="625475"/>
                    <a:pt x="1107403" y="553874"/>
                    <a:pt x="1024530" y="523727"/>
                  </a:cubicBezTo>
                  <a:cubicBezTo>
                    <a:pt x="1024530" y="523727"/>
                    <a:pt x="975560" y="433284"/>
                    <a:pt x="911522" y="433284"/>
                  </a:cubicBezTo>
                  <a:cubicBezTo>
                    <a:pt x="843717" y="433284"/>
                    <a:pt x="794746" y="523727"/>
                    <a:pt x="794746" y="523727"/>
                  </a:cubicBezTo>
                  <a:cubicBezTo>
                    <a:pt x="715641" y="553874"/>
                    <a:pt x="696806" y="625475"/>
                    <a:pt x="696806" y="625475"/>
                  </a:cubicBezTo>
                  <a:cubicBezTo>
                    <a:pt x="696806" y="625475"/>
                    <a:pt x="617700" y="542569"/>
                    <a:pt x="576263" y="512421"/>
                  </a:cubicBezTo>
                  <a:cubicBezTo>
                    <a:pt x="576263" y="512421"/>
                    <a:pt x="580030" y="425747"/>
                    <a:pt x="644068" y="369220"/>
                  </a:cubicBezTo>
                  <a:cubicBezTo>
                    <a:pt x="708107" y="312693"/>
                    <a:pt x="775912" y="323998"/>
                    <a:pt x="779679" y="365452"/>
                  </a:cubicBezTo>
                  <a:cubicBezTo>
                    <a:pt x="779679" y="406905"/>
                    <a:pt x="734475" y="384294"/>
                    <a:pt x="734475" y="384294"/>
                  </a:cubicBezTo>
                  <a:cubicBezTo>
                    <a:pt x="734475" y="384294"/>
                    <a:pt x="772145" y="421978"/>
                    <a:pt x="787213" y="391831"/>
                  </a:cubicBezTo>
                  <a:cubicBezTo>
                    <a:pt x="802280" y="361683"/>
                    <a:pt x="779679" y="331535"/>
                    <a:pt x="768378" y="320230"/>
                  </a:cubicBezTo>
                  <a:cubicBezTo>
                    <a:pt x="768378" y="320230"/>
                    <a:pt x="813581" y="222250"/>
                    <a:pt x="911522" y="222250"/>
                  </a:cubicBezTo>
                  <a:close/>
                  <a:moveTo>
                    <a:pt x="907753" y="185737"/>
                  </a:moveTo>
                  <a:cubicBezTo>
                    <a:pt x="809738" y="204557"/>
                    <a:pt x="741881" y="294895"/>
                    <a:pt x="741881" y="294895"/>
                  </a:cubicBezTo>
                  <a:cubicBezTo>
                    <a:pt x="568468" y="328771"/>
                    <a:pt x="523231" y="490625"/>
                    <a:pt x="523231" y="490625"/>
                  </a:cubicBezTo>
                  <a:cubicBezTo>
                    <a:pt x="485532" y="483097"/>
                    <a:pt x="474223" y="498153"/>
                    <a:pt x="474223" y="498153"/>
                  </a:cubicBezTo>
                  <a:cubicBezTo>
                    <a:pt x="474223" y="498153"/>
                    <a:pt x="474223" y="505681"/>
                    <a:pt x="470453" y="539558"/>
                  </a:cubicBezTo>
                  <a:cubicBezTo>
                    <a:pt x="470453" y="539558"/>
                    <a:pt x="312120" y="558378"/>
                    <a:pt x="259342" y="742816"/>
                  </a:cubicBezTo>
                  <a:cubicBezTo>
                    <a:pt x="259342" y="742816"/>
                    <a:pt x="176406" y="787985"/>
                    <a:pt x="134938" y="900906"/>
                  </a:cubicBezTo>
                  <a:cubicBezTo>
                    <a:pt x="176406" y="1013828"/>
                    <a:pt x="259342" y="1058996"/>
                    <a:pt x="259342" y="1058996"/>
                  </a:cubicBezTo>
                  <a:cubicBezTo>
                    <a:pt x="312120" y="1243434"/>
                    <a:pt x="470453" y="1262255"/>
                    <a:pt x="470453" y="1262255"/>
                  </a:cubicBezTo>
                  <a:cubicBezTo>
                    <a:pt x="474223" y="1296131"/>
                    <a:pt x="474223" y="1303659"/>
                    <a:pt x="474223" y="1303659"/>
                  </a:cubicBezTo>
                  <a:cubicBezTo>
                    <a:pt x="474223" y="1303659"/>
                    <a:pt x="485532" y="1318715"/>
                    <a:pt x="523231" y="1311187"/>
                  </a:cubicBezTo>
                  <a:cubicBezTo>
                    <a:pt x="523231" y="1311187"/>
                    <a:pt x="568468" y="1473041"/>
                    <a:pt x="741881" y="1510682"/>
                  </a:cubicBezTo>
                  <a:cubicBezTo>
                    <a:pt x="741881" y="1510682"/>
                    <a:pt x="809738" y="1597255"/>
                    <a:pt x="907753" y="1616075"/>
                  </a:cubicBezTo>
                  <a:cubicBezTo>
                    <a:pt x="1009539" y="1597255"/>
                    <a:pt x="1077396" y="1510682"/>
                    <a:pt x="1077396" y="1510682"/>
                  </a:cubicBezTo>
                  <a:cubicBezTo>
                    <a:pt x="1250808" y="1473041"/>
                    <a:pt x="1296046" y="1311187"/>
                    <a:pt x="1296046" y="1311187"/>
                  </a:cubicBezTo>
                  <a:cubicBezTo>
                    <a:pt x="1333744" y="1318715"/>
                    <a:pt x="1345053" y="1303659"/>
                    <a:pt x="1345053" y="1303659"/>
                  </a:cubicBezTo>
                  <a:cubicBezTo>
                    <a:pt x="1345053" y="1303659"/>
                    <a:pt x="1345053" y="1296131"/>
                    <a:pt x="1348823" y="1262255"/>
                  </a:cubicBezTo>
                  <a:cubicBezTo>
                    <a:pt x="1348823" y="1262255"/>
                    <a:pt x="1503386" y="1243434"/>
                    <a:pt x="1559934" y="1058996"/>
                  </a:cubicBezTo>
                  <a:cubicBezTo>
                    <a:pt x="1559934" y="1058996"/>
                    <a:pt x="1642870" y="1013828"/>
                    <a:pt x="1684338" y="900906"/>
                  </a:cubicBezTo>
                  <a:cubicBezTo>
                    <a:pt x="1642870" y="787985"/>
                    <a:pt x="1559934" y="742816"/>
                    <a:pt x="1559934" y="742816"/>
                  </a:cubicBezTo>
                  <a:cubicBezTo>
                    <a:pt x="1503386" y="558378"/>
                    <a:pt x="1348823" y="539558"/>
                    <a:pt x="1348823" y="539558"/>
                  </a:cubicBezTo>
                  <a:cubicBezTo>
                    <a:pt x="1345053" y="505681"/>
                    <a:pt x="1345053" y="498153"/>
                    <a:pt x="1345053" y="498153"/>
                  </a:cubicBezTo>
                  <a:cubicBezTo>
                    <a:pt x="1345053" y="498153"/>
                    <a:pt x="1333744" y="483097"/>
                    <a:pt x="1296046" y="490625"/>
                  </a:cubicBezTo>
                  <a:cubicBezTo>
                    <a:pt x="1296046" y="490625"/>
                    <a:pt x="1250808" y="328771"/>
                    <a:pt x="1077396" y="294895"/>
                  </a:cubicBezTo>
                  <a:cubicBezTo>
                    <a:pt x="1077396" y="294895"/>
                    <a:pt x="1009539" y="204557"/>
                    <a:pt x="907753" y="185737"/>
                  </a:cubicBezTo>
                  <a:close/>
                  <a:moveTo>
                    <a:pt x="907754" y="0"/>
                  </a:moveTo>
                  <a:cubicBezTo>
                    <a:pt x="941654" y="33914"/>
                    <a:pt x="1024519" y="97974"/>
                    <a:pt x="1073485" y="120584"/>
                  </a:cubicBezTo>
                  <a:cubicBezTo>
                    <a:pt x="1122451" y="146962"/>
                    <a:pt x="1242983" y="207253"/>
                    <a:pt x="1303249" y="290155"/>
                  </a:cubicBezTo>
                  <a:cubicBezTo>
                    <a:pt x="1367281" y="373056"/>
                    <a:pt x="1352215" y="478567"/>
                    <a:pt x="1352215" y="478567"/>
                  </a:cubicBezTo>
                  <a:cubicBezTo>
                    <a:pt x="1352215" y="478567"/>
                    <a:pt x="1551845" y="489872"/>
                    <a:pt x="1646011" y="636833"/>
                  </a:cubicBezTo>
                  <a:cubicBezTo>
                    <a:pt x="1743943" y="780026"/>
                    <a:pt x="1762776" y="855391"/>
                    <a:pt x="1819275" y="900610"/>
                  </a:cubicBezTo>
                  <a:cubicBezTo>
                    <a:pt x="1762776" y="945829"/>
                    <a:pt x="1743943" y="1021194"/>
                    <a:pt x="1646011" y="1164387"/>
                  </a:cubicBezTo>
                  <a:cubicBezTo>
                    <a:pt x="1551845" y="1311348"/>
                    <a:pt x="1352215" y="1322653"/>
                    <a:pt x="1352215" y="1322653"/>
                  </a:cubicBezTo>
                  <a:cubicBezTo>
                    <a:pt x="1352215" y="1322653"/>
                    <a:pt x="1367281" y="1428164"/>
                    <a:pt x="1303249" y="1511065"/>
                  </a:cubicBezTo>
                  <a:cubicBezTo>
                    <a:pt x="1242983" y="1597735"/>
                    <a:pt x="1122451" y="1654259"/>
                    <a:pt x="1073485" y="1680636"/>
                  </a:cubicBezTo>
                  <a:cubicBezTo>
                    <a:pt x="1024519" y="1703246"/>
                    <a:pt x="941654" y="1767306"/>
                    <a:pt x="907754" y="1804988"/>
                  </a:cubicBezTo>
                  <a:cubicBezTo>
                    <a:pt x="877621" y="1767306"/>
                    <a:pt x="794756" y="1703246"/>
                    <a:pt x="745790" y="1680636"/>
                  </a:cubicBezTo>
                  <a:cubicBezTo>
                    <a:pt x="696824" y="1654259"/>
                    <a:pt x="576292" y="1597735"/>
                    <a:pt x="512260" y="1511065"/>
                  </a:cubicBezTo>
                  <a:cubicBezTo>
                    <a:pt x="451994" y="1428164"/>
                    <a:pt x="467060" y="1322653"/>
                    <a:pt x="467060" y="1322653"/>
                  </a:cubicBezTo>
                  <a:cubicBezTo>
                    <a:pt x="467060" y="1322653"/>
                    <a:pt x="267430" y="1311348"/>
                    <a:pt x="169498" y="1164387"/>
                  </a:cubicBezTo>
                  <a:cubicBezTo>
                    <a:pt x="75332" y="1021194"/>
                    <a:pt x="56499" y="945829"/>
                    <a:pt x="0" y="900610"/>
                  </a:cubicBezTo>
                  <a:cubicBezTo>
                    <a:pt x="56499" y="855391"/>
                    <a:pt x="75332" y="780026"/>
                    <a:pt x="169498" y="636833"/>
                  </a:cubicBezTo>
                  <a:cubicBezTo>
                    <a:pt x="267430" y="489872"/>
                    <a:pt x="467060" y="478567"/>
                    <a:pt x="467060" y="478567"/>
                  </a:cubicBezTo>
                  <a:cubicBezTo>
                    <a:pt x="467060" y="478567"/>
                    <a:pt x="451994" y="373056"/>
                    <a:pt x="512260" y="290155"/>
                  </a:cubicBezTo>
                  <a:cubicBezTo>
                    <a:pt x="576292" y="207253"/>
                    <a:pt x="696824" y="146962"/>
                    <a:pt x="745790" y="120584"/>
                  </a:cubicBezTo>
                  <a:cubicBezTo>
                    <a:pt x="794756" y="97974"/>
                    <a:pt x="877621" y="33914"/>
                    <a:pt x="907754" y="0"/>
                  </a:cubicBezTo>
                  <a:close/>
                </a:path>
              </a:pathLst>
            </a:custGeom>
            <a:noFill/>
            <a:ln>
              <a:solidFill>
                <a:srgbClr val="C7A787"/>
              </a:solidFill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05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1" name="空心弧 30">
              <a:extLst>
                <a:ext uri="{FF2B5EF4-FFF2-40B4-BE49-F238E27FC236}">
                  <a16:creationId xmlns:a16="http://schemas.microsoft.com/office/drawing/2014/main" id="{558252B1-2961-4ABC-AC94-F7411A7952B3}"/>
                </a:ext>
              </a:extLst>
            </p:cNvPr>
            <p:cNvSpPr/>
            <p:nvPr/>
          </p:nvSpPr>
          <p:spPr>
            <a:xfrm rot="1250443">
              <a:off x="6204" y="2853"/>
              <a:ext cx="2256" cy="2232"/>
            </a:xfrm>
            <a:prstGeom prst="blockArc">
              <a:avLst>
                <a:gd name="adj1" fmla="val 10800000"/>
                <a:gd name="adj2" fmla="val 19193946"/>
                <a:gd name="adj3" fmla="val 43860"/>
              </a:avLst>
            </a:prstGeom>
            <a:solidFill>
              <a:srgbClr val="C7A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1913A38-8D08-662F-AFAB-5655E22EC44F}"/>
              </a:ext>
            </a:extLst>
          </p:cNvPr>
          <p:cNvSpPr txBox="1"/>
          <p:nvPr/>
        </p:nvSpPr>
        <p:spPr>
          <a:xfrm>
            <a:off x="4634546" y="299014"/>
            <a:ext cx="6096000" cy="9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Tác phẩm</a:t>
            </a:r>
            <a:endParaRPr lang="en-US" sz="3200" i="1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96C93-7F89-9A97-7201-CEF640E1DF0F}"/>
              </a:ext>
            </a:extLst>
          </p:cNvPr>
          <p:cNvSpPr txBox="1"/>
          <p:nvPr/>
        </p:nvSpPr>
        <p:spPr>
          <a:xfrm>
            <a:off x="785693" y="1626586"/>
            <a:ext cx="1917290" cy="58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chemeClr val="accent4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Xuất xứ</a:t>
            </a:r>
            <a:endParaRPr lang="en-US" b="1">
              <a:solidFill>
                <a:schemeClr val="accent4">
                  <a:lumMod val="7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1E205E-4321-D259-AE71-446D5100BD72}"/>
              </a:ext>
            </a:extLst>
          </p:cNvPr>
          <p:cNvSpPr txBox="1"/>
          <p:nvPr/>
        </p:nvSpPr>
        <p:spPr>
          <a:xfrm>
            <a:off x="3871869" y="3012636"/>
            <a:ext cx="19172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accent4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Thể loại</a:t>
            </a:r>
            <a:endParaRPr lang="en-US" sz="3200" b="1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1FF432-DEE9-71BC-B244-BC5A9F30C75B}"/>
              </a:ext>
            </a:extLst>
          </p:cNvPr>
          <p:cNvSpPr txBox="1"/>
          <p:nvPr/>
        </p:nvSpPr>
        <p:spPr>
          <a:xfrm>
            <a:off x="5443457" y="1528835"/>
            <a:ext cx="27806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accent4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Phương thức biểu đạt chính</a:t>
            </a:r>
            <a:endParaRPr lang="en-US" sz="3200" b="1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171247-3A4C-C088-177B-BF4137C88907}"/>
              </a:ext>
            </a:extLst>
          </p:cNvPr>
          <p:cNvSpPr txBox="1"/>
          <p:nvPr/>
        </p:nvSpPr>
        <p:spPr>
          <a:xfrm>
            <a:off x="8376945" y="2716189"/>
            <a:ext cx="24777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accent4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Ý nghĩa nhan đề</a:t>
            </a:r>
            <a:endParaRPr lang="en-US" sz="2400" b="1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792742-5B93-B20C-E12D-52D43AD29BA6}"/>
              </a:ext>
            </a:extLst>
          </p:cNvPr>
          <p:cNvSpPr txBox="1"/>
          <p:nvPr/>
        </p:nvSpPr>
        <p:spPr>
          <a:xfrm>
            <a:off x="753909" y="3040603"/>
            <a:ext cx="2543755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Xuất bản năm 1960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Văn bản trên thuộc phần 3 của tác phẩm Lá cờ thêu sáu chữ vàng.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FF1648-58C0-F3CA-4C8A-47D77E8C6926}"/>
              </a:ext>
            </a:extLst>
          </p:cNvPr>
          <p:cNvSpPr txBox="1"/>
          <p:nvPr/>
        </p:nvSpPr>
        <p:spPr>
          <a:xfrm>
            <a:off x="3970920" y="4754588"/>
            <a:ext cx="1327252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Truyện lịch sử</a:t>
            </a:r>
            <a:endParaRPr lang="en-US" sz="3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E2E5AF-193A-28BA-076A-2DC84F40A32B}"/>
              </a:ext>
            </a:extLst>
          </p:cNvPr>
          <p:cNvSpPr txBox="1"/>
          <p:nvPr/>
        </p:nvSpPr>
        <p:spPr>
          <a:xfrm>
            <a:off x="6546876" y="3535202"/>
            <a:ext cx="1619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 sự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DF95C0-2BE4-998C-8D08-83E97155B6E8}"/>
              </a:ext>
            </a:extLst>
          </p:cNvPr>
          <p:cNvSpPr txBox="1"/>
          <p:nvPr/>
        </p:nvSpPr>
        <p:spPr>
          <a:xfrm>
            <a:off x="8662947" y="4629239"/>
            <a:ext cx="23811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Nhan đề “Lá cờ thêu sáu chữ vàng” viết về người anh hùng thiếu niên Trần Quốc Toản. </a:t>
            </a:r>
            <a:endParaRPr lang="en-US" sz="3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82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37" grpId="0"/>
      <p:bldP spid="48" grpId="0"/>
      <p:bldP spid="50" grpId="0"/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岗位竞聘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D16349"/>
      </a:hlink>
      <a:folHlink>
        <a:srgbClr val="BFBFBF"/>
      </a:folHlink>
    </a:clrScheme>
    <a:fontScheme name="自定义 9">
      <a:majorFont>
        <a:latin typeface="Arial"/>
        <a:ea typeface="方正舒体"/>
        <a:cs typeface=""/>
      </a:majorFont>
      <a:minorFont>
        <a:latin typeface="Arial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D1634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D1634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D1634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D1634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D1634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D1634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D1634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D1634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D1634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D1634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1890</Words>
  <Application>Microsoft Office PowerPoint</Application>
  <PresentationFormat>Widescreen</PresentationFormat>
  <Paragraphs>267</Paragraphs>
  <Slides>35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#9Slide03 Ample</vt:lpstr>
      <vt:lpstr>#9Slide04 AdrianeSwash</vt:lpstr>
      <vt:lpstr>#9Slide06 SVNBlack Diamond</vt:lpstr>
      <vt:lpstr>#9Slide07 SVNDessert Menu Scrip</vt:lpstr>
      <vt:lpstr>VNI-Swiss-Condense</vt:lpstr>
      <vt:lpstr>SVN-Wallington</vt:lpstr>
      <vt:lpstr>Arial</vt:lpstr>
      <vt:lpstr>#9Slide05 SVNTradeMark</vt:lpstr>
      <vt:lpstr>Tahoma</vt:lpstr>
      <vt:lpstr>Times New Roman</vt:lpstr>
      <vt:lpstr>#9Slide04 SFU Fenice</vt:lpstr>
      <vt:lpstr>印品黑体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11570</cp:lastModifiedBy>
  <cp:revision>1</cp:revision>
  <dcterms:created xsi:type="dcterms:W3CDTF">2017-05-22T03:21:57Z</dcterms:created>
  <dcterms:modified xsi:type="dcterms:W3CDTF">2023-08-12T22:44:56Z</dcterms:modified>
</cp:coreProperties>
</file>