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2" r:id="rId12"/>
    <p:sldId id="283" r:id="rId13"/>
    <p:sldId id="268" r:id="rId14"/>
    <p:sldId id="269" r:id="rId15"/>
    <p:sldId id="284" r:id="rId16"/>
    <p:sldId id="285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C66DA-5D10-479C-9027-6D0735ABF45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399-664B-468C-A835-93F975D9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641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6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ge4957916e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6" name="Google Shape;1086;ge4957916e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235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858eee2c94_9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858eee2c94_9_23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91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" name="Google Shape;2558;g12468a04dee_0_8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9" name="Google Shape;2559;g12468a04dee_0_8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54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2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8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"/>
          <p:cNvSpPr/>
          <p:nvPr/>
        </p:nvSpPr>
        <p:spPr>
          <a:xfrm>
            <a:off x="770800" y="530200"/>
            <a:ext cx="10752000" cy="589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13"/>
          <p:cNvSpPr/>
          <p:nvPr/>
        </p:nvSpPr>
        <p:spPr>
          <a:xfrm>
            <a:off x="669200" y="428600"/>
            <a:ext cx="10752000" cy="58992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/>
          </p:nvPr>
        </p:nvSpPr>
        <p:spPr>
          <a:xfrm>
            <a:off x="4830996" y="1890833"/>
            <a:ext cx="34900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 idx="2" hasCustomPrompt="1"/>
          </p:nvPr>
        </p:nvSpPr>
        <p:spPr>
          <a:xfrm>
            <a:off x="3871000" y="1818833"/>
            <a:ext cx="960000" cy="5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0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227" name="Google Shape;227;p13"/>
          <p:cNvSpPr txBox="1">
            <a:spLocks noGrp="1"/>
          </p:cNvSpPr>
          <p:nvPr>
            <p:ph type="subTitle" idx="1"/>
          </p:nvPr>
        </p:nvSpPr>
        <p:spPr>
          <a:xfrm>
            <a:off x="4830996" y="2342033"/>
            <a:ext cx="34900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3"/>
          </p:nvPr>
        </p:nvSpPr>
        <p:spPr>
          <a:xfrm>
            <a:off x="4830996" y="3452817"/>
            <a:ext cx="34900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title" idx="4" hasCustomPrompt="1"/>
          </p:nvPr>
        </p:nvSpPr>
        <p:spPr>
          <a:xfrm>
            <a:off x="3871000" y="3380900"/>
            <a:ext cx="960000" cy="5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0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230" name="Google Shape;230;p13"/>
          <p:cNvSpPr txBox="1">
            <a:spLocks noGrp="1"/>
          </p:cNvSpPr>
          <p:nvPr>
            <p:ph type="subTitle" idx="5"/>
          </p:nvPr>
        </p:nvSpPr>
        <p:spPr>
          <a:xfrm>
            <a:off x="4830996" y="3904017"/>
            <a:ext cx="34900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31" name="Google Shape;231;p13"/>
          <p:cNvSpPr txBox="1">
            <a:spLocks noGrp="1"/>
          </p:cNvSpPr>
          <p:nvPr>
            <p:ph type="title" idx="6"/>
          </p:nvPr>
        </p:nvSpPr>
        <p:spPr>
          <a:xfrm>
            <a:off x="4830996" y="5014800"/>
            <a:ext cx="34900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7" hasCustomPrompt="1"/>
          </p:nvPr>
        </p:nvSpPr>
        <p:spPr>
          <a:xfrm>
            <a:off x="3871000" y="4942800"/>
            <a:ext cx="960000" cy="5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0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8"/>
          </p:nvPr>
        </p:nvSpPr>
        <p:spPr>
          <a:xfrm>
            <a:off x="4830996" y="5466000"/>
            <a:ext cx="34900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9"/>
          </p:nvPr>
        </p:nvSpPr>
        <p:spPr>
          <a:xfrm>
            <a:off x="960000" y="720000"/>
            <a:ext cx="10272000" cy="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50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914400" y="1565667"/>
            <a:ext cx="932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600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10715890" y="5455263"/>
            <a:ext cx="859620" cy="1057435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10957550" y="12825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4"/>
          <p:cNvSpPr/>
          <p:nvPr/>
        </p:nvSpPr>
        <p:spPr>
          <a:xfrm>
            <a:off x="1759350" y="62108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3278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5"/>
          <p:cNvSpPr/>
          <p:nvPr/>
        </p:nvSpPr>
        <p:spPr>
          <a:xfrm>
            <a:off x="770800" y="530200"/>
            <a:ext cx="10752000" cy="589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7" name="Google Shape;557;p25"/>
          <p:cNvSpPr/>
          <p:nvPr/>
        </p:nvSpPr>
        <p:spPr>
          <a:xfrm>
            <a:off x="669200" y="428600"/>
            <a:ext cx="10752000" cy="58992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8" name="Google Shape;558;p25"/>
          <p:cNvSpPr txBox="1">
            <a:spLocks noGrp="1"/>
          </p:cNvSpPr>
          <p:nvPr>
            <p:ph type="title"/>
          </p:nvPr>
        </p:nvSpPr>
        <p:spPr>
          <a:xfrm>
            <a:off x="2646400" y="2289185"/>
            <a:ext cx="2995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59" name="Google Shape;559;p25"/>
          <p:cNvSpPr txBox="1">
            <a:spLocks noGrp="1"/>
          </p:cNvSpPr>
          <p:nvPr>
            <p:ph type="subTitle" idx="1"/>
          </p:nvPr>
        </p:nvSpPr>
        <p:spPr>
          <a:xfrm>
            <a:off x="2646400" y="2740385"/>
            <a:ext cx="29952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560" name="Google Shape;560;p25"/>
          <p:cNvSpPr txBox="1">
            <a:spLocks noGrp="1"/>
          </p:cNvSpPr>
          <p:nvPr>
            <p:ph type="title" idx="2"/>
          </p:nvPr>
        </p:nvSpPr>
        <p:spPr>
          <a:xfrm>
            <a:off x="7331200" y="2289185"/>
            <a:ext cx="2995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1" name="Google Shape;561;p25"/>
          <p:cNvSpPr txBox="1">
            <a:spLocks noGrp="1"/>
          </p:cNvSpPr>
          <p:nvPr>
            <p:ph type="subTitle" idx="3"/>
          </p:nvPr>
        </p:nvSpPr>
        <p:spPr>
          <a:xfrm>
            <a:off x="7331200" y="2740385"/>
            <a:ext cx="29952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562" name="Google Shape;562;p25"/>
          <p:cNvSpPr txBox="1">
            <a:spLocks noGrp="1"/>
          </p:cNvSpPr>
          <p:nvPr>
            <p:ph type="title" idx="4"/>
          </p:nvPr>
        </p:nvSpPr>
        <p:spPr>
          <a:xfrm>
            <a:off x="2646400" y="4242800"/>
            <a:ext cx="2995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3" name="Google Shape;563;p25"/>
          <p:cNvSpPr txBox="1">
            <a:spLocks noGrp="1"/>
          </p:cNvSpPr>
          <p:nvPr>
            <p:ph type="subTitle" idx="5"/>
          </p:nvPr>
        </p:nvSpPr>
        <p:spPr>
          <a:xfrm>
            <a:off x="2646400" y="4694000"/>
            <a:ext cx="29952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564" name="Google Shape;564;p25"/>
          <p:cNvSpPr txBox="1">
            <a:spLocks noGrp="1"/>
          </p:cNvSpPr>
          <p:nvPr>
            <p:ph type="title" idx="6"/>
          </p:nvPr>
        </p:nvSpPr>
        <p:spPr>
          <a:xfrm>
            <a:off x="7331200" y="4242800"/>
            <a:ext cx="2995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5" name="Google Shape;565;p25"/>
          <p:cNvSpPr txBox="1">
            <a:spLocks noGrp="1"/>
          </p:cNvSpPr>
          <p:nvPr>
            <p:ph type="subTitle" idx="7"/>
          </p:nvPr>
        </p:nvSpPr>
        <p:spPr>
          <a:xfrm>
            <a:off x="7331200" y="4694000"/>
            <a:ext cx="29952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8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566" name="Google Shape;566;p25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67" name="Google Shape;567;p25"/>
          <p:cNvGrpSpPr/>
          <p:nvPr/>
        </p:nvGrpSpPr>
        <p:grpSpPr>
          <a:xfrm>
            <a:off x="11627905" y="4616443"/>
            <a:ext cx="436217" cy="850384"/>
            <a:chOff x="2114275" y="3036050"/>
            <a:chExt cx="467375" cy="911125"/>
          </a:xfrm>
        </p:grpSpPr>
        <p:sp>
          <p:nvSpPr>
            <p:cNvPr id="568" name="Google Shape;568;p25"/>
            <p:cNvSpPr/>
            <p:nvPr/>
          </p:nvSpPr>
          <p:spPr>
            <a:xfrm>
              <a:off x="2174325" y="3440300"/>
              <a:ext cx="407325" cy="506875"/>
            </a:xfrm>
            <a:custGeom>
              <a:avLst/>
              <a:gdLst/>
              <a:ahLst/>
              <a:cxnLst/>
              <a:rect l="l" t="t" r="r" b="b"/>
              <a:pathLst>
                <a:path w="16293" h="20275" extrusionOk="0">
                  <a:moveTo>
                    <a:pt x="0" y="1"/>
                  </a:moveTo>
                  <a:lnTo>
                    <a:pt x="0" y="20275"/>
                  </a:lnTo>
                  <a:lnTo>
                    <a:pt x="16292" y="20275"/>
                  </a:lnTo>
                  <a:lnTo>
                    <a:pt x="162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25"/>
            <p:cNvSpPr/>
            <p:nvPr/>
          </p:nvSpPr>
          <p:spPr>
            <a:xfrm>
              <a:off x="2174325" y="3096075"/>
              <a:ext cx="407325" cy="343500"/>
            </a:xfrm>
            <a:custGeom>
              <a:avLst/>
              <a:gdLst/>
              <a:ahLst/>
              <a:cxnLst/>
              <a:rect l="l" t="t" r="r" b="b"/>
              <a:pathLst>
                <a:path w="16293" h="13740" extrusionOk="0">
                  <a:moveTo>
                    <a:pt x="0" y="1"/>
                  </a:moveTo>
                  <a:lnTo>
                    <a:pt x="0" y="13740"/>
                  </a:lnTo>
                  <a:lnTo>
                    <a:pt x="16292" y="13740"/>
                  </a:lnTo>
                  <a:lnTo>
                    <a:pt x="162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25"/>
            <p:cNvSpPr/>
            <p:nvPr/>
          </p:nvSpPr>
          <p:spPr>
            <a:xfrm>
              <a:off x="2114275" y="3036050"/>
              <a:ext cx="436225" cy="866300"/>
            </a:xfrm>
            <a:custGeom>
              <a:avLst/>
              <a:gdLst/>
              <a:ahLst/>
              <a:cxnLst/>
              <a:rect l="l" t="t" r="r" b="b"/>
              <a:pathLst>
                <a:path w="17449" h="34652" extrusionOk="0">
                  <a:moveTo>
                    <a:pt x="16263" y="1155"/>
                  </a:moveTo>
                  <a:lnTo>
                    <a:pt x="16263" y="33527"/>
                  </a:lnTo>
                  <a:lnTo>
                    <a:pt x="1095" y="33527"/>
                  </a:lnTo>
                  <a:lnTo>
                    <a:pt x="1095" y="1155"/>
                  </a:lnTo>
                  <a:close/>
                  <a:moveTo>
                    <a:pt x="1" y="0"/>
                  </a:moveTo>
                  <a:lnTo>
                    <a:pt x="1" y="34651"/>
                  </a:lnTo>
                  <a:lnTo>
                    <a:pt x="17448" y="34651"/>
                  </a:lnTo>
                  <a:lnTo>
                    <a:pt x="174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71" name="Google Shape;571;p25"/>
          <p:cNvGrpSpPr/>
          <p:nvPr/>
        </p:nvGrpSpPr>
        <p:grpSpPr>
          <a:xfrm>
            <a:off x="9994567" y="5771640"/>
            <a:ext cx="2069551" cy="1007136"/>
            <a:chOff x="359700" y="4031500"/>
            <a:chExt cx="2217375" cy="1079075"/>
          </a:xfrm>
        </p:grpSpPr>
        <p:sp>
          <p:nvSpPr>
            <p:cNvPr id="572" name="Google Shape;572;p25"/>
            <p:cNvSpPr/>
            <p:nvPr/>
          </p:nvSpPr>
          <p:spPr>
            <a:xfrm>
              <a:off x="463050" y="4094575"/>
              <a:ext cx="2114025" cy="1016000"/>
            </a:xfrm>
            <a:custGeom>
              <a:avLst/>
              <a:gdLst/>
              <a:ahLst/>
              <a:cxnLst/>
              <a:rect l="l" t="t" r="r" b="b"/>
              <a:pathLst>
                <a:path w="84561" h="40640" extrusionOk="0">
                  <a:moveTo>
                    <a:pt x="76901" y="12068"/>
                  </a:moveTo>
                  <a:lnTo>
                    <a:pt x="76901" y="33040"/>
                  </a:lnTo>
                  <a:lnTo>
                    <a:pt x="33344" y="33040"/>
                  </a:lnTo>
                  <a:lnTo>
                    <a:pt x="76901" y="12068"/>
                  </a:lnTo>
                  <a:close/>
                  <a:moveTo>
                    <a:pt x="84561" y="1"/>
                  </a:moveTo>
                  <a:lnTo>
                    <a:pt x="0" y="40639"/>
                  </a:lnTo>
                  <a:lnTo>
                    <a:pt x="84561" y="40639"/>
                  </a:lnTo>
                  <a:lnTo>
                    <a:pt x="845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25"/>
            <p:cNvSpPr/>
            <p:nvPr/>
          </p:nvSpPr>
          <p:spPr>
            <a:xfrm>
              <a:off x="359700" y="4031500"/>
              <a:ext cx="2190800" cy="1054000"/>
            </a:xfrm>
            <a:custGeom>
              <a:avLst/>
              <a:gdLst/>
              <a:ahLst/>
              <a:cxnLst/>
              <a:rect l="l" t="t" r="r" b="b"/>
              <a:pathLst>
                <a:path w="87632" h="42160" extrusionOk="0">
                  <a:moveTo>
                    <a:pt x="78847" y="13922"/>
                  </a:moveTo>
                  <a:lnTo>
                    <a:pt x="78847" y="33405"/>
                  </a:lnTo>
                  <a:lnTo>
                    <a:pt x="38329" y="33405"/>
                  </a:lnTo>
                  <a:lnTo>
                    <a:pt x="78847" y="13922"/>
                  </a:lnTo>
                  <a:close/>
                  <a:moveTo>
                    <a:pt x="80002" y="12129"/>
                  </a:moveTo>
                  <a:lnTo>
                    <a:pt x="33375" y="34560"/>
                  </a:lnTo>
                  <a:lnTo>
                    <a:pt x="80002" y="34560"/>
                  </a:lnTo>
                  <a:lnTo>
                    <a:pt x="80002" y="12129"/>
                  </a:lnTo>
                  <a:close/>
                  <a:moveTo>
                    <a:pt x="86476" y="1824"/>
                  </a:moveTo>
                  <a:lnTo>
                    <a:pt x="86476" y="41004"/>
                  </a:lnTo>
                  <a:lnTo>
                    <a:pt x="5016" y="41004"/>
                  </a:lnTo>
                  <a:lnTo>
                    <a:pt x="86476" y="1824"/>
                  </a:lnTo>
                  <a:close/>
                  <a:moveTo>
                    <a:pt x="87631" y="1"/>
                  </a:moveTo>
                  <a:lnTo>
                    <a:pt x="0" y="42159"/>
                  </a:lnTo>
                  <a:lnTo>
                    <a:pt x="87631" y="42159"/>
                  </a:lnTo>
                  <a:lnTo>
                    <a:pt x="876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74" name="Google Shape;574;p25"/>
          <p:cNvGrpSpPr/>
          <p:nvPr/>
        </p:nvGrpSpPr>
        <p:grpSpPr>
          <a:xfrm>
            <a:off x="7557963" y="6556971"/>
            <a:ext cx="2233396" cy="199429"/>
            <a:chOff x="4790625" y="1824675"/>
            <a:chExt cx="2392925" cy="213675"/>
          </a:xfrm>
        </p:grpSpPr>
        <p:sp>
          <p:nvSpPr>
            <p:cNvPr id="575" name="Google Shape;575;p25"/>
            <p:cNvSpPr/>
            <p:nvPr/>
          </p:nvSpPr>
          <p:spPr>
            <a:xfrm>
              <a:off x="5005675" y="1839225"/>
              <a:ext cx="2163450" cy="184675"/>
            </a:xfrm>
            <a:custGeom>
              <a:avLst/>
              <a:gdLst/>
              <a:ahLst/>
              <a:cxnLst/>
              <a:rect l="l" t="t" r="r" b="b"/>
              <a:pathLst>
                <a:path w="86538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82859" y="7387"/>
                  </a:lnTo>
                  <a:cubicBezTo>
                    <a:pt x="84926" y="7387"/>
                    <a:pt x="86537" y="5745"/>
                    <a:pt x="86537" y="3709"/>
                  </a:cubicBezTo>
                  <a:cubicBezTo>
                    <a:pt x="86537" y="1642"/>
                    <a:pt x="84865" y="0"/>
                    <a:pt x="82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25"/>
            <p:cNvSpPr/>
            <p:nvPr/>
          </p:nvSpPr>
          <p:spPr>
            <a:xfrm>
              <a:off x="4991250" y="1825550"/>
              <a:ext cx="2192300" cy="212800"/>
            </a:xfrm>
            <a:custGeom>
              <a:avLst/>
              <a:gdLst/>
              <a:ahLst/>
              <a:cxnLst/>
              <a:rect l="l" t="t" r="r" b="b"/>
              <a:pathLst>
                <a:path w="87692" h="8512" extrusionOk="0">
                  <a:moveTo>
                    <a:pt x="83436" y="1125"/>
                  </a:moveTo>
                  <a:cubicBezTo>
                    <a:pt x="85138" y="1125"/>
                    <a:pt x="86567" y="2523"/>
                    <a:pt x="86567" y="4256"/>
                  </a:cubicBezTo>
                  <a:cubicBezTo>
                    <a:pt x="86567" y="5958"/>
                    <a:pt x="85138" y="7356"/>
                    <a:pt x="83436" y="7356"/>
                  </a:cubicBezTo>
                  <a:lnTo>
                    <a:pt x="1155" y="7356"/>
                  </a:lnTo>
                  <a:lnTo>
                    <a:pt x="1155" y="1125"/>
                  </a:lnTo>
                  <a:close/>
                  <a:moveTo>
                    <a:pt x="578" y="0"/>
                  </a:moveTo>
                  <a:cubicBezTo>
                    <a:pt x="274" y="0"/>
                    <a:pt x="0" y="243"/>
                    <a:pt x="0" y="547"/>
                  </a:cubicBezTo>
                  <a:lnTo>
                    <a:pt x="0" y="7934"/>
                  </a:lnTo>
                  <a:cubicBezTo>
                    <a:pt x="0" y="8238"/>
                    <a:pt x="274" y="8511"/>
                    <a:pt x="578" y="8511"/>
                  </a:cubicBezTo>
                  <a:lnTo>
                    <a:pt x="83436" y="8511"/>
                  </a:lnTo>
                  <a:cubicBezTo>
                    <a:pt x="85746" y="8511"/>
                    <a:pt x="87692" y="6566"/>
                    <a:pt x="87692" y="4225"/>
                  </a:cubicBezTo>
                  <a:cubicBezTo>
                    <a:pt x="87692" y="1885"/>
                    <a:pt x="85807" y="0"/>
                    <a:pt x="83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25"/>
            <p:cNvSpPr/>
            <p:nvPr/>
          </p:nvSpPr>
          <p:spPr>
            <a:xfrm>
              <a:off x="6973800" y="1839225"/>
              <a:ext cx="28150" cy="184675"/>
            </a:xfrm>
            <a:custGeom>
              <a:avLst/>
              <a:gdLst/>
              <a:ahLst/>
              <a:cxnLst/>
              <a:rect l="l" t="t" r="r" b="b"/>
              <a:pathLst>
                <a:path w="1126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1125" y="7387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25"/>
            <p:cNvSpPr/>
            <p:nvPr/>
          </p:nvSpPr>
          <p:spPr>
            <a:xfrm>
              <a:off x="4790625" y="1824675"/>
              <a:ext cx="228750" cy="213675"/>
            </a:xfrm>
            <a:custGeom>
              <a:avLst/>
              <a:gdLst/>
              <a:ahLst/>
              <a:cxnLst/>
              <a:rect l="l" t="t" r="r" b="b"/>
              <a:pathLst>
                <a:path w="9150" h="8547" extrusionOk="0">
                  <a:moveTo>
                    <a:pt x="8025" y="1494"/>
                  </a:moveTo>
                  <a:lnTo>
                    <a:pt x="8025" y="7087"/>
                  </a:lnTo>
                  <a:lnTo>
                    <a:pt x="1946" y="4291"/>
                  </a:lnTo>
                  <a:lnTo>
                    <a:pt x="8025" y="1494"/>
                  </a:lnTo>
                  <a:close/>
                  <a:moveTo>
                    <a:pt x="8624" y="1"/>
                  </a:moveTo>
                  <a:cubicBezTo>
                    <a:pt x="8535" y="1"/>
                    <a:pt x="8444" y="23"/>
                    <a:pt x="8359" y="66"/>
                  </a:cubicBezTo>
                  <a:lnTo>
                    <a:pt x="335" y="3744"/>
                  </a:lnTo>
                  <a:cubicBezTo>
                    <a:pt x="122" y="3865"/>
                    <a:pt x="1" y="4048"/>
                    <a:pt x="1" y="4291"/>
                  </a:cubicBezTo>
                  <a:cubicBezTo>
                    <a:pt x="1" y="4503"/>
                    <a:pt x="153" y="4747"/>
                    <a:pt x="335" y="4807"/>
                  </a:cubicBezTo>
                  <a:lnTo>
                    <a:pt x="8359" y="8485"/>
                  </a:lnTo>
                  <a:cubicBezTo>
                    <a:pt x="8451" y="8546"/>
                    <a:pt x="8511" y="8546"/>
                    <a:pt x="8603" y="8546"/>
                  </a:cubicBezTo>
                  <a:cubicBezTo>
                    <a:pt x="8724" y="8546"/>
                    <a:pt x="8785" y="8485"/>
                    <a:pt x="8907" y="8455"/>
                  </a:cubicBezTo>
                  <a:cubicBezTo>
                    <a:pt x="9059" y="8333"/>
                    <a:pt x="9150" y="8151"/>
                    <a:pt x="9150" y="7969"/>
                  </a:cubicBezTo>
                  <a:lnTo>
                    <a:pt x="9150" y="582"/>
                  </a:lnTo>
                  <a:cubicBezTo>
                    <a:pt x="9150" y="400"/>
                    <a:pt x="9059" y="218"/>
                    <a:pt x="8907" y="96"/>
                  </a:cubicBezTo>
                  <a:cubicBezTo>
                    <a:pt x="8825" y="31"/>
                    <a:pt x="8726" y="1"/>
                    <a:pt x="8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25"/>
            <p:cNvSpPr/>
            <p:nvPr/>
          </p:nvSpPr>
          <p:spPr>
            <a:xfrm>
              <a:off x="4991250" y="1917500"/>
              <a:ext cx="2010700" cy="28125"/>
            </a:xfrm>
            <a:custGeom>
              <a:avLst/>
              <a:gdLst/>
              <a:ahLst/>
              <a:cxnLst/>
              <a:rect l="l" t="t" r="r" b="b"/>
              <a:pathLst>
                <a:path w="80428" h="1125" extrusionOk="0">
                  <a:moveTo>
                    <a:pt x="578" y="0"/>
                  </a:moveTo>
                  <a:cubicBezTo>
                    <a:pt x="274" y="0"/>
                    <a:pt x="0" y="274"/>
                    <a:pt x="0" y="578"/>
                  </a:cubicBezTo>
                  <a:cubicBezTo>
                    <a:pt x="0" y="882"/>
                    <a:pt x="274" y="1125"/>
                    <a:pt x="578" y="1125"/>
                  </a:cubicBezTo>
                  <a:lnTo>
                    <a:pt x="79880" y="1125"/>
                  </a:lnTo>
                  <a:cubicBezTo>
                    <a:pt x="80214" y="1125"/>
                    <a:pt x="80427" y="882"/>
                    <a:pt x="80427" y="578"/>
                  </a:cubicBezTo>
                  <a:cubicBezTo>
                    <a:pt x="80427" y="274"/>
                    <a:pt x="80154" y="0"/>
                    <a:pt x="79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80" name="Google Shape;580;p25"/>
          <p:cNvGrpSpPr/>
          <p:nvPr/>
        </p:nvGrpSpPr>
        <p:grpSpPr>
          <a:xfrm>
            <a:off x="11777560" y="3977541"/>
            <a:ext cx="286557" cy="334087"/>
            <a:chOff x="6571050" y="2495000"/>
            <a:chExt cx="307025" cy="357950"/>
          </a:xfrm>
        </p:grpSpPr>
        <p:sp>
          <p:nvSpPr>
            <p:cNvPr id="581" name="Google Shape;581;p25"/>
            <p:cNvSpPr/>
            <p:nvPr/>
          </p:nvSpPr>
          <p:spPr>
            <a:xfrm>
              <a:off x="6571050" y="2495000"/>
              <a:ext cx="307025" cy="98825"/>
            </a:xfrm>
            <a:custGeom>
              <a:avLst/>
              <a:gdLst/>
              <a:ahLst/>
              <a:cxnLst/>
              <a:rect l="l" t="t" r="r" b="b"/>
              <a:pathLst>
                <a:path w="12281" h="3953" extrusionOk="0">
                  <a:moveTo>
                    <a:pt x="11126" y="1125"/>
                  </a:moveTo>
                  <a:lnTo>
                    <a:pt x="11126" y="2797"/>
                  </a:lnTo>
                  <a:lnTo>
                    <a:pt x="1125" y="2797"/>
                  </a:lnTo>
                  <a:lnTo>
                    <a:pt x="1125" y="1125"/>
                  </a:lnTo>
                  <a:close/>
                  <a:moveTo>
                    <a:pt x="578" y="1"/>
                  </a:moveTo>
                  <a:cubicBezTo>
                    <a:pt x="274" y="1"/>
                    <a:pt x="1" y="274"/>
                    <a:pt x="1" y="578"/>
                  </a:cubicBezTo>
                  <a:lnTo>
                    <a:pt x="1" y="3375"/>
                  </a:lnTo>
                  <a:cubicBezTo>
                    <a:pt x="1" y="3679"/>
                    <a:pt x="274" y="3952"/>
                    <a:pt x="578" y="3952"/>
                  </a:cubicBezTo>
                  <a:lnTo>
                    <a:pt x="11703" y="3952"/>
                  </a:lnTo>
                  <a:cubicBezTo>
                    <a:pt x="12007" y="3952"/>
                    <a:pt x="12281" y="3679"/>
                    <a:pt x="12281" y="3375"/>
                  </a:cubicBezTo>
                  <a:lnTo>
                    <a:pt x="12281" y="578"/>
                  </a:lnTo>
                  <a:cubicBezTo>
                    <a:pt x="12281" y="274"/>
                    <a:pt x="12007" y="1"/>
                    <a:pt x="11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25"/>
            <p:cNvSpPr/>
            <p:nvPr/>
          </p:nvSpPr>
          <p:spPr>
            <a:xfrm>
              <a:off x="6597650" y="2563400"/>
              <a:ext cx="253825" cy="161125"/>
            </a:xfrm>
            <a:custGeom>
              <a:avLst/>
              <a:gdLst/>
              <a:ahLst/>
              <a:cxnLst/>
              <a:rect l="l" t="t" r="r" b="b"/>
              <a:pathLst>
                <a:path w="10153" h="6445" extrusionOk="0">
                  <a:moveTo>
                    <a:pt x="7934" y="1186"/>
                  </a:moveTo>
                  <a:lnTo>
                    <a:pt x="8846" y="5320"/>
                  </a:lnTo>
                  <a:lnTo>
                    <a:pt x="1338" y="5320"/>
                  </a:lnTo>
                  <a:lnTo>
                    <a:pt x="2189" y="1186"/>
                  </a:lnTo>
                  <a:close/>
                  <a:moveTo>
                    <a:pt x="1733" y="0"/>
                  </a:moveTo>
                  <a:cubicBezTo>
                    <a:pt x="1490" y="0"/>
                    <a:pt x="1216" y="183"/>
                    <a:pt x="1186" y="456"/>
                  </a:cubicBezTo>
                  <a:lnTo>
                    <a:pt x="31" y="5745"/>
                  </a:lnTo>
                  <a:cubicBezTo>
                    <a:pt x="1" y="5928"/>
                    <a:pt x="31" y="6080"/>
                    <a:pt x="153" y="6232"/>
                  </a:cubicBezTo>
                  <a:cubicBezTo>
                    <a:pt x="274" y="6383"/>
                    <a:pt x="426" y="6444"/>
                    <a:pt x="609" y="6444"/>
                  </a:cubicBezTo>
                  <a:lnTo>
                    <a:pt x="9545" y="6444"/>
                  </a:lnTo>
                  <a:cubicBezTo>
                    <a:pt x="9727" y="6444"/>
                    <a:pt x="9879" y="6383"/>
                    <a:pt x="10001" y="6232"/>
                  </a:cubicBezTo>
                  <a:cubicBezTo>
                    <a:pt x="10092" y="6080"/>
                    <a:pt x="10153" y="5897"/>
                    <a:pt x="10092" y="5745"/>
                  </a:cubicBezTo>
                  <a:lnTo>
                    <a:pt x="8967" y="456"/>
                  </a:lnTo>
                  <a:cubicBezTo>
                    <a:pt x="8876" y="183"/>
                    <a:pt x="8663" y="0"/>
                    <a:pt x="8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25"/>
            <p:cNvSpPr/>
            <p:nvPr/>
          </p:nvSpPr>
          <p:spPr>
            <a:xfrm>
              <a:off x="6710875" y="2697150"/>
              <a:ext cx="28150" cy="155800"/>
            </a:xfrm>
            <a:custGeom>
              <a:avLst/>
              <a:gdLst/>
              <a:ahLst/>
              <a:cxnLst/>
              <a:rect l="l" t="t" r="r" b="b"/>
              <a:pathLst>
                <a:path w="1126" h="6232" extrusionOk="0">
                  <a:moveTo>
                    <a:pt x="548" y="0"/>
                  </a:moveTo>
                  <a:cubicBezTo>
                    <a:pt x="244" y="0"/>
                    <a:pt x="1" y="274"/>
                    <a:pt x="1" y="578"/>
                  </a:cubicBezTo>
                  <a:lnTo>
                    <a:pt x="1" y="5654"/>
                  </a:lnTo>
                  <a:cubicBezTo>
                    <a:pt x="1" y="5958"/>
                    <a:pt x="244" y="6231"/>
                    <a:pt x="548" y="6231"/>
                  </a:cubicBezTo>
                  <a:cubicBezTo>
                    <a:pt x="852" y="6231"/>
                    <a:pt x="1125" y="5958"/>
                    <a:pt x="1125" y="5654"/>
                  </a:cubicBezTo>
                  <a:lnTo>
                    <a:pt x="1125" y="578"/>
                  </a:lnTo>
                  <a:cubicBezTo>
                    <a:pt x="1125" y="274"/>
                    <a:pt x="852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0370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5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0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E6AA-2162-4851-BD65-7DEC8D71BB6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B330-32ED-4D5C-A89D-7A60A92C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7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0.png"/><Relationship Id="rId4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3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1763879" y="111358"/>
            <a:ext cx="9973504" cy="1355265"/>
            <a:chOff x="2294413" y="233865"/>
            <a:chExt cx="5438514" cy="1016449"/>
          </a:xfrm>
          <a:solidFill>
            <a:schemeClr val="bg1">
              <a:lumMod val="75000"/>
            </a:schemeClr>
          </a:solidFill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6899985" y="659711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2114310" y="525346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2422176" y="159782"/>
            <a:ext cx="8825931" cy="52125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en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45233" y="1359955"/>
            <a:ext cx="1384300" cy="1270000"/>
          </a:xfrm>
          <a:prstGeom prst="rect">
            <a:avLst/>
          </a:prstGeom>
        </p:spPr>
      </p:pic>
      <p:sp>
        <p:nvSpPr>
          <p:cNvPr id="16" name="Google Shape;462;p21">
            <a:extLst>
              <a:ext uri="{FF2B5EF4-FFF2-40B4-BE49-F238E27FC236}">
                <a16:creationId xmlns:a16="http://schemas.microsoft.com/office/drawing/2014/main" xmlns="" id="{D2CB806A-AF7A-BF76-FD3B-3CFA98CE759C}"/>
              </a:ext>
            </a:extLst>
          </p:cNvPr>
          <p:cNvSpPr txBox="1">
            <a:spLocks/>
          </p:cNvSpPr>
          <p:nvPr/>
        </p:nvSpPr>
        <p:spPr>
          <a:xfrm>
            <a:off x="1008831" y="2019592"/>
            <a:ext cx="10885924" cy="1327469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pPr>
              <a:buClr>
                <a:srgbClr val="434343"/>
              </a:buClr>
            </a:pP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giá trị của</a:t>
            </a: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x lần lượt bằng 2; 3; 4; 5; 10.</a:t>
            </a:r>
            <a:endParaRPr lang="en-US" sz="3333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434343"/>
              </a:buClr>
            </a:pP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Tìm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không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x</a:t>
            </a:r>
            <a:r>
              <a:rPr lang="en-US" sz="3333" baseline="30000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4; 9; 16; 25; 100</a:t>
            </a:r>
            <a:r>
              <a:rPr lang="en-US" sz="37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434343"/>
              </a:buClr>
            </a:pPr>
            <a:endParaRPr lang="vi-VN" sz="3733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19A3A05-1B84-46AE-B4AB-4604B1AC98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08832" y="4113988"/>
          <a:ext cx="10223313" cy="1773507"/>
        </p:xfrm>
        <a:graphic>
          <a:graphicData uri="http://schemas.openxmlformats.org/drawingml/2006/table">
            <a:tbl>
              <a:tblPr firstRow="1" firstCol="1" bandRow="1"/>
              <a:tblGrid>
                <a:gridCol w="1707293">
                  <a:extLst>
                    <a:ext uri="{9D8B030D-6E8A-4147-A177-3AD203B41FA5}">
                      <a16:colId xmlns:a16="http://schemas.microsoft.com/office/drawing/2014/main" xmlns="" val="1656675942"/>
                    </a:ext>
                  </a:extLst>
                </a:gridCol>
                <a:gridCol w="1707293">
                  <a:extLst>
                    <a:ext uri="{9D8B030D-6E8A-4147-A177-3AD203B41FA5}">
                      <a16:colId xmlns:a16="http://schemas.microsoft.com/office/drawing/2014/main" xmlns="" val="3688990707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2590910620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1894649502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1827531739"/>
                    </a:ext>
                  </a:extLst>
                </a:gridCol>
                <a:gridCol w="1699115">
                  <a:extLst>
                    <a:ext uri="{9D8B030D-6E8A-4147-A177-3AD203B41FA5}">
                      <a16:colId xmlns:a16="http://schemas.microsoft.com/office/drawing/2014/main" xmlns="" val="292970586"/>
                    </a:ext>
                  </a:extLst>
                </a:gridCol>
              </a:tblGrid>
              <a:tr h="818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</a:rPr>
                        <a:t>2</a:t>
                      </a:r>
                      <a:endParaRPr lang="en-US" sz="37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</a:rPr>
                        <a:t>3</a:t>
                      </a:r>
                      <a:endParaRPr lang="en-US" sz="37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</a:rPr>
                        <a:t>4</a:t>
                      </a:r>
                      <a:endParaRPr lang="en-US" sz="37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</a:rPr>
                        <a:t>5</a:t>
                      </a:r>
                      <a:endParaRPr lang="en-US" sz="37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</a:rPr>
                        <a:t>10</a:t>
                      </a:r>
                      <a:endParaRPr lang="en-US" sz="37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49965990"/>
                  </a:ext>
                </a:extLst>
              </a:tr>
              <a:tr h="954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717364981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DD184743-FB92-68CC-9CF6-1EDA8901842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40861" y="4259506"/>
          <a:ext cx="706827" cy="604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861" y="4259506"/>
                        <a:ext cx="706827" cy="604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D307F859-F72D-2DF1-F7EB-C0B47824152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385411" y="4840271"/>
          <a:ext cx="756936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7" imgW="177480" imgH="203040" progId="Equation.DSMT4">
                  <p:embed/>
                </p:oleObj>
              </mc:Choice>
              <mc:Fallback>
                <p:oleObj name="Equation" r:id="rId7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11" y="4840271"/>
                        <a:ext cx="756936" cy="876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F9F02BC5-FD9C-1FA0-BEB1-16A22687E63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59487" y="2008636"/>
          <a:ext cx="576432" cy="66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487" y="2008636"/>
                        <a:ext cx="576432" cy="667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C89E73-43E2-EF21-5B5B-8118EB73631A}"/>
              </a:ext>
            </a:extLst>
          </p:cNvPr>
          <p:cNvSpPr txBox="1"/>
          <p:nvPr/>
        </p:nvSpPr>
        <p:spPr>
          <a:xfrm>
            <a:off x="852595" y="3325919"/>
            <a:ext cx="5970451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733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733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733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endParaRPr lang="en-US" sz="3733" dirty="0">
              <a:solidFill>
                <a:srgbClr val="0000FF"/>
              </a:solidFill>
            </a:endParaRP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F97F8323-CAAF-E7F5-AD8B-9CD20600D28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206751" y="4942418"/>
          <a:ext cx="378883" cy="50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1" y="4942418"/>
                        <a:ext cx="378883" cy="503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xmlns="" id="{D07931A8-6C1B-01AE-0941-FADD1F50784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5767" y="4991100"/>
          <a:ext cx="340784" cy="54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767" y="4991100"/>
                        <a:ext cx="340784" cy="541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xmlns="" id="{8AF5637B-91A2-6237-7700-884DE28DD6C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73334" y="4950884"/>
          <a:ext cx="531284" cy="54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34" y="4950884"/>
                        <a:ext cx="531284" cy="541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8E55C35E-1AC9-A5DE-57B6-6F317D7285A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303685" y="4921251"/>
          <a:ext cx="605367" cy="54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16" imgW="203040" imgH="177480" progId="Equation.DSMT4">
                  <p:embed/>
                </p:oleObj>
              </mc:Choice>
              <mc:Fallback>
                <p:oleObj name="Equation" r:id="rId16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3685" y="4921251"/>
                        <a:ext cx="605367" cy="541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xmlns="" id="{F02EBB07-2310-376D-30BD-7BF892CB17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882718" y="4861984"/>
          <a:ext cx="1007533" cy="71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18" imgW="253800" imgH="177480" progId="Equation.DSMT4">
                  <p:embed/>
                </p:oleObj>
              </mc:Choice>
              <mc:Fallback>
                <p:oleObj name="Equation" r:id="rId18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2718" y="4861984"/>
                        <a:ext cx="1007533" cy="719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01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" grpId="0"/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708" y="374073"/>
            <a:ext cx="10709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Câu</a:t>
            </a:r>
            <a:r>
              <a:rPr lang="en-US" sz="5400" dirty="0" smtClean="0"/>
              <a:t> 2: </a:t>
            </a:r>
            <a:r>
              <a:rPr lang="en-US" sz="5400" dirty="0" err="1" smtClean="0"/>
              <a:t>Phát</a:t>
            </a:r>
            <a:r>
              <a:rPr lang="en-US" sz="5400" dirty="0" smtClean="0"/>
              <a:t> </a:t>
            </a:r>
            <a:r>
              <a:rPr lang="en-US" sz="5400" dirty="0" err="1" smtClean="0"/>
              <a:t>biểu</a:t>
            </a:r>
            <a:r>
              <a:rPr lang="en-US" sz="5400" dirty="0" smtClean="0"/>
              <a:t> </a:t>
            </a:r>
            <a:r>
              <a:rPr lang="en-US" sz="5400" dirty="0" err="1" smtClean="0"/>
              <a:t>nào</a:t>
            </a:r>
            <a:r>
              <a:rPr lang="en-US" sz="5400" dirty="0" smtClean="0"/>
              <a:t> </a:t>
            </a:r>
            <a:r>
              <a:rPr lang="en-US" sz="5400" dirty="0" err="1" smtClean="0"/>
              <a:t>dưới</a:t>
            </a:r>
            <a:r>
              <a:rPr lang="en-US" sz="5400" dirty="0" smtClean="0"/>
              <a:t> </a:t>
            </a:r>
            <a:r>
              <a:rPr lang="en-US" sz="5400" dirty="0" err="1" smtClean="0"/>
              <a:t>đây</a:t>
            </a:r>
            <a:r>
              <a:rPr lang="en-US" sz="5400" dirty="0" smtClean="0"/>
              <a:t> </a:t>
            </a:r>
            <a:r>
              <a:rPr lang="en-US" sz="5400" dirty="0" err="1" smtClean="0"/>
              <a:t>sai</a:t>
            </a:r>
            <a:r>
              <a:rPr lang="en-US" sz="5400" dirty="0" smtClean="0"/>
              <a:t> ?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983673" y="1468582"/>
            <a:ext cx="2576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A.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995055" y="1482433"/>
            <a:ext cx="753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Số</a:t>
            </a:r>
            <a:r>
              <a:rPr lang="en-US" sz="6000" dirty="0" smtClean="0"/>
              <a:t> 8 </a:t>
            </a:r>
            <a:r>
              <a:rPr lang="en-US" sz="6000" dirty="0" err="1" smtClean="0"/>
              <a:t>là</a:t>
            </a:r>
            <a:r>
              <a:rPr lang="en-US" sz="6000" dirty="0" smtClean="0"/>
              <a:t> </a:t>
            </a:r>
            <a:r>
              <a:rPr lang="en-US" sz="6000" dirty="0" err="1" smtClean="0"/>
              <a:t>số</a:t>
            </a:r>
            <a:r>
              <a:rPr lang="en-US" sz="6000" dirty="0" smtClean="0"/>
              <a:t> </a:t>
            </a:r>
            <a:r>
              <a:rPr lang="en-US" sz="6000" dirty="0" err="1" smtClean="0"/>
              <a:t>tự</a:t>
            </a:r>
            <a:r>
              <a:rPr lang="en-US" sz="6000" dirty="0" smtClean="0"/>
              <a:t> </a:t>
            </a:r>
            <a:r>
              <a:rPr lang="en-US" sz="6000" dirty="0" err="1" smtClean="0"/>
              <a:t>nhiên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942104" y="2535379"/>
            <a:ext cx="845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B.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995055" y="2673920"/>
            <a:ext cx="6982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Số</a:t>
            </a:r>
            <a:r>
              <a:rPr lang="en-US" sz="5400" dirty="0" smtClean="0"/>
              <a:t> -2 </a:t>
            </a:r>
            <a:r>
              <a:rPr lang="en-US" sz="5400" dirty="0" err="1" smtClean="0"/>
              <a:t>là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</a:t>
            </a:r>
            <a:r>
              <a:rPr lang="en-US" sz="5400" dirty="0" err="1" smtClean="0"/>
              <a:t>nguyên</a:t>
            </a:r>
            <a:r>
              <a:rPr lang="en-US" sz="5400" dirty="0" smtClean="0"/>
              <a:t> </a:t>
            </a:r>
            <a:r>
              <a:rPr lang="en-US" sz="5400" dirty="0" err="1" smtClean="0"/>
              <a:t>âm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928250" y="3726873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C.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2022762" y="3768434"/>
            <a:ext cx="6206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Số</a:t>
            </a:r>
            <a:r>
              <a:rPr lang="en-US" sz="6000" dirty="0" smtClean="0"/>
              <a:t>         </a:t>
            </a:r>
            <a:r>
              <a:rPr lang="en-US" sz="6000" dirty="0" err="1" smtClean="0"/>
              <a:t>là</a:t>
            </a:r>
            <a:r>
              <a:rPr lang="en-US" sz="6000" dirty="0" smtClean="0"/>
              <a:t> </a:t>
            </a:r>
            <a:r>
              <a:rPr lang="en-US" sz="6000" dirty="0" err="1" smtClean="0"/>
              <a:t>số</a:t>
            </a:r>
            <a:r>
              <a:rPr lang="en-US" sz="6000" dirty="0" smtClean="0"/>
              <a:t> </a:t>
            </a:r>
            <a:r>
              <a:rPr lang="en-US" sz="6000" dirty="0" err="1" smtClean="0"/>
              <a:t>vô</a:t>
            </a:r>
            <a:r>
              <a:rPr lang="en-US" sz="6000" dirty="0" smtClean="0"/>
              <a:t> </a:t>
            </a:r>
            <a:r>
              <a:rPr lang="en-US" sz="6000" dirty="0" err="1" smtClean="0"/>
              <a:t>tỉ</a:t>
            </a:r>
            <a:endParaRPr lang="en-US" sz="6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20835"/>
              </p:ext>
            </p:extLst>
          </p:nvPr>
        </p:nvGraphicFramePr>
        <p:xfrm>
          <a:off x="2941200" y="3768434"/>
          <a:ext cx="1547668" cy="86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3" imgW="241200" imgH="215640" progId="Equation.3">
                  <p:embed/>
                </p:oleObj>
              </mc:Choice>
              <mc:Fallback>
                <p:oleObj name="Equation" r:id="rId3" imgW="24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1200" y="3768434"/>
                        <a:ext cx="1547668" cy="868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7523" y="5209309"/>
            <a:ext cx="706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D.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147455" y="5083793"/>
            <a:ext cx="6206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Số</a:t>
            </a:r>
            <a:r>
              <a:rPr lang="en-US" sz="6000" dirty="0" smtClean="0"/>
              <a:t>        </a:t>
            </a:r>
            <a:r>
              <a:rPr lang="en-US" sz="6000" dirty="0" err="1" smtClean="0"/>
              <a:t>là</a:t>
            </a:r>
            <a:r>
              <a:rPr lang="en-US" sz="6000" dirty="0" smtClean="0"/>
              <a:t> </a:t>
            </a:r>
            <a:r>
              <a:rPr lang="en-US" sz="6000" dirty="0" err="1" smtClean="0"/>
              <a:t>số</a:t>
            </a:r>
            <a:r>
              <a:rPr lang="en-US" sz="6000" dirty="0" smtClean="0"/>
              <a:t> </a:t>
            </a:r>
            <a:r>
              <a:rPr lang="en-US" sz="6000" dirty="0" err="1" smtClean="0"/>
              <a:t>vô</a:t>
            </a:r>
            <a:r>
              <a:rPr lang="en-US" sz="6000" dirty="0" smtClean="0"/>
              <a:t> </a:t>
            </a:r>
            <a:r>
              <a:rPr lang="en-US" sz="6000" dirty="0" err="1" smtClean="0"/>
              <a:t>tỉ</a:t>
            </a:r>
            <a:endParaRPr lang="en-US" sz="6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192600"/>
              </p:ext>
            </p:extLst>
          </p:nvPr>
        </p:nvGraphicFramePr>
        <p:xfrm>
          <a:off x="3131128" y="4918647"/>
          <a:ext cx="1108364" cy="1509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128" y="4918647"/>
                        <a:ext cx="1108364" cy="1509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976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9 -0.26088 L 0.25599 -0.5108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9 -0.26412 L 0.25599 -0.5141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9 -0.26088 L 0.25599 -0.5108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778" y="428978"/>
            <a:ext cx="71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60133"/>
              </p:ext>
            </p:extLst>
          </p:nvPr>
        </p:nvGraphicFramePr>
        <p:xfrm>
          <a:off x="3296355" y="313132"/>
          <a:ext cx="1668640" cy="76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469800" imgH="228600" progId="Equation.3">
                  <p:embed/>
                </p:oleObj>
              </mc:Choice>
              <mc:Fallback>
                <p:oleObj name="Equation" r:id="rId3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6355" y="313132"/>
                        <a:ext cx="1668640" cy="762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3421" y="1546578"/>
            <a:ext cx="2302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A.x</a:t>
            </a:r>
            <a:r>
              <a:rPr lang="en-US" sz="4400" dirty="0" smtClean="0"/>
              <a:t>=-2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510844" y="1569153"/>
            <a:ext cx="2698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B.x</a:t>
            </a:r>
            <a:r>
              <a:rPr lang="en-US" sz="4400" dirty="0" smtClean="0"/>
              <a:t>=16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881510" y="1580443"/>
            <a:ext cx="2190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C.x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9910" y="1625598"/>
            <a:ext cx="1817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D.x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7739" y="1596052"/>
            <a:ext cx="2698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B.x</a:t>
            </a:r>
            <a:r>
              <a:rPr lang="en-US" sz="4400" dirty="0" smtClean="0">
                <a:solidFill>
                  <a:srgbClr val="FF0000"/>
                </a:solidFill>
              </a:rPr>
              <a:t>=16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8871" y="699247"/>
            <a:ext cx="9654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4365" y="20574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634991"/>
              </p:ext>
            </p:extLst>
          </p:nvPr>
        </p:nvGraphicFramePr>
        <p:xfrm>
          <a:off x="2042460" y="1791572"/>
          <a:ext cx="1386542" cy="130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3" imgW="253800" imgH="393480" progId="Equation.3">
                  <p:embed/>
                </p:oleObj>
              </mc:Choice>
              <mc:Fallback>
                <p:oleObj name="Equation" r:id="rId3" imgW="253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2460" y="1791572"/>
                        <a:ext cx="1386542" cy="1301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98899" y="1998367"/>
            <a:ext cx="2622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B.0,(121)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054" y="346409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3708" y="3558221"/>
            <a:ext cx="5029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D.0,0100100011…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61077"/>
              </p:ext>
            </p:extLst>
          </p:nvPr>
        </p:nvGraphicFramePr>
        <p:xfrm>
          <a:off x="2042460" y="3358496"/>
          <a:ext cx="2014818" cy="97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5" imgW="380880" imgH="215640" progId="Equation.3">
                  <p:embed/>
                </p:oleObj>
              </mc:Choice>
              <mc:Fallback>
                <p:oleObj name="Equation" r:id="rId5" imgW="380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2460" y="3358496"/>
                        <a:ext cx="2014818" cy="970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19921" y="3544776"/>
            <a:ext cx="5029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D.0,0100100011…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756" y="490654"/>
            <a:ext cx="107033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Kim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tháp</a:t>
            </a:r>
            <a:r>
              <a:rPr lang="en-US" sz="3200" dirty="0" smtClean="0"/>
              <a:t> </a:t>
            </a:r>
            <a:r>
              <a:rPr lang="en-US" sz="3200" dirty="0" err="1" smtClean="0"/>
              <a:t>kheops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kiến</a:t>
            </a:r>
            <a:r>
              <a:rPr lang="en-US" sz="3200" dirty="0" smtClean="0"/>
              <a:t> </a:t>
            </a:r>
            <a:r>
              <a:rPr lang="en-US" sz="3200" dirty="0" err="1" smtClean="0"/>
              <a:t>trúc</a:t>
            </a:r>
            <a:r>
              <a:rPr lang="en-US" sz="3200" dirty="0" smtClean="0"/>
              <a:t> </a:t>
            </a:r>
            <a:r>
              <a:rPr lang="en-US" sz="3200" dirty="0" err="1" smtClean="0"/>
              <a:t>nổi</a:t>
            </a:r>
            <a:r>
              <a:rPr lang="en-US" sz="3200" dirty="0" smtClean="0"/>
              <a:t> </a:t>
            </a:r>
            <a:r>
              <a:rPr lang="en-US" sz="3200" dirty="0" err="1" smtClean="0"/>
              <a:t>tiếng</a:t>
            </a:r>
            <a:r>
              <a:rPr lang="en-US" sz="3200" dirty="0" smtClean="0"/>
              <a:t> </a:t>
            </a:r>
            <a:r>
              <a:rPr lang="en-US" sz="3200" dirty="0" err="1" smtClean="0"/>
              <a:t>thế</a:t>
            </a:r>
            <a:r>
              <a:rPr lang="en-US" sz="3200" dirty="0" smtClean="0"/>
              <a:t> </a:t>
            </a:r>
            <a:r>
              <a:rPr lang="en-US" sz="3200" dirty="0" err="1" smtClean="0"/>
              <a:t>giới</a:t>
            </a:r>
            <a:r>
              <a:rPr lang="en-US" sz="3200" dirty="0" smtClean="0"/>
              <a:t> .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xây</a:t>
            </a:r>
            <a:r>
              <a:rPr lang="en-US" sz="3200" dirty="0" smtClean="0"/>
              <a:t> </a:t>
            </a:r>
            <a:r>
              <a:rPr lang="en-US" sz="3200" dirty="0" err="1" smtClean="0"/>
              <a:t>dựng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này</a:t>
            </a:r>
            <a:r>
              <a:rPr lang="en-US" sz="3200" dirty="0" smtClean="0"/>
              <a:t> ,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ta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sử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tới</a:t>
            </a:r>
            <a:r>
              <a:rPr lang="en-US" sz="3200" dirty="0" smtClean="0"/>
              <a:t> 2,5 </a:t>
            </a:r>
            <a:r>
              <a:rPr lang="en-US" sz="3200" dirty="0" err="1" smtClean="0"/>
              <a:t>triệu</a:t>
            </a:r>
            <a:r>
              <a:rPr lang="en-US" sz="3200" dirty="0" smtClean="0"/>
              <a:t> </a:t>
            </a:r>
            <a:r>
              <a:rPr lang="en-US" sz="3200" dirty="0" err="1" smtClean="0"/>
              <a:t>mét</a:t>
            </a:r>
            <a:r>
              <a:rPr lang="en-US" sz="3200" dirty="0" smtClean="0"/>
              <a:t> </a:t>
            </a:r>
            <a:r>
              <a:rPr lang="en-US" sz="3200" dirty="0" err="1" smtClean="0"/>
              <a:t>khối</a:t>
            </a:r>
            <a:r>
              <a:rPr lang="en-US" sz="3200" dirty="0" smtClean="0"/>
              <a:t> </a:t>
            </a:r>
            <a:r>
              <a:rPr lang="en-US" sz="3200" dirty="0" err="1" smtClean="0"/>
              <a:t>đá</a:t>
            </a:r>
            <a:r>
              <a:rPr lang="en-US" sz="3200" dirty="0" smtClean="0"/>
              <a:t> ,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diện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đáy</a:t>
            </a:r>
            <a:r>
              <a:rPr lang="en-US" sz="3200" dirty="0" smtClean="0"/>
              <a:t> </a:t>
            </a:r>
            <a:r>
              <a:rPr lang="en-US" sz="3200" dirty="0" err="1" smtClean="0"/>
              <a:t>lên</a:t>
            </a:r>
            <a:r>
              <a:rPr lang="en-US" sz="3200" dirty="0" smtClean="0"/>
              <a:t> </a:t>
            </a:r>
            <a:r>
              <a:rPr lang="en-US" sz="3200" dirty="0" err="1" smtClean="0"/>
              <a:t>tới</a:t>
            </a:r>
            <a:r>
              <a:rPr lang="en-US" sz="3200" dirty="0" smtClean="0"/>
              <a:t> 52 198,16                                                          </a:t>
            </a:r>
          </a:p>
          <a:p>
            <a:endParaRPr lang="en-US" sz="3200" dirty="0"/>
          </a:p>
          <a:p>
            <a:r>
              <a:rPr lang="en-US" sz="3200" dirty="0" err="1" smtClean="0"/>
              <a:t>Biết</a:t>
            </a:r>
            <a:r>
              <a:rPr lang="en-US" sz="3200" dirty="0" smtClean="0"/>
              <a:t> </a:t>
            </a:r>
            <a:r>
              <a:rPr lang="en-US" sz="3200" dirty="0" err="1" smtClean="0"/>
              <a:t>rằng</a:t>
            </a:r>
            <a:r>
              <a:rPr lang="en-US" sz="3200" dirty="0" smtClean="0"/>
              <a:t> </a:t>
            </a:r>
            <a:r>
              <a:rPr lang="en-US" sz="3200" dirty="0" err="1" smtClean="0"/>
              <a:t>đáy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kim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tháp</a:t>
            </a:r>
            <a:r>
              <a:rPr lang="en-US" sz="3200" dirty="0" smtClean="0"/>
              <a:t> </a:t>
            </a:r>
            <a:r>
              <a:rPr lang="en-US" sz="3200" dirty="0" err="1" smtClean="0"/>
              <a:t>Kheops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dạng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vuông</a:t>
            </a:r>
            <a:r>
              <a:rPr lang="en-US" sz="3200" dirty="0" smtClean="0"/>
              <a:t> .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dài</a:t>
            </a:r>
            <a:r>
              <a:rPr lang="en-US" sz="3200" dirty="0" smtClean="0"/>
              <a:t> </a:t>
            </a:r>
            <a:r>
              <a:rPr lang="en-US" sz="3200" dirty="0" err="1" smtClean="0"/>
              <a:t>cạnh</a:t>
            </a:r>
            <a:r>
              <a:rPr lang="en-US" sz="3200" dirty="0" smtClean="0"/>
              <a:t> </a:t>
            </a:r>
            <a:r>
              <a:rPr lang="en-US" sz="3200" dirty="0" err="1" smtClean="0"/>
              <a:t>đáy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kim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tháp</a:t>
            </a:r>
            <a:r>
              <a:rPr lang="en-US" sz="3200" dirty="0" smtClean="0"/>
              <a:t> </a:t>
            </a:r>
            <a:r>
              <a:rPr lang="en-US" sz="3200" dirty="0" err="1" smtClean="0"/>
              <a:t>này</a:t>
            </a:r>
            <a:r>
              <a:rPr lang="en-US" sz="3200" dirty="0" smtClean="0"/>
              <a:t> (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tròn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kết</a:t>
            </a:r>
            <a:r>
              <a:rPr lang="en-US" sz="3200" dirty="0" smtClean="0"/>
              <a:t> </a:t>
            </a:r>
            <a:r>
              <a:rPr lang="en-US" sz="3200" dirty="0" err="1" smtClean="0"/>
              <a:t>quả</a:t>
            </a:r>
            <a:r>
              <a:rPr lang="en-US" sz="3200" dirty="0" smtClean="0"/>
              <a:t>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thập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nhất</a:t>
            </a:r>
            <a:r>
              <a:rPr lang="en-US" sz="3200" dirty="0" smtClean="0"/>
              <a:t> 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06117"/>
              </p:ext>
            </p:extLst>
          </p:nvPr>
        </p:nvGraphicFramePr>
        <p:xfrm>
          <a:off x="8926740" y="1491780"/>
          <a:ext cx="490809" cy="49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215640" imgH="203040" progId="Equation.3">
                  <p:embed/>
                </p:oleObj>
              </mc:Choice>
              <mc:Fallback>
                <p:oleObj name="Equation" r:id="rId3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6740" y="1491780"/>
                        <a:ext cx="490809" cy="499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40" y="3178098"/>
            <a:ext cx="3992136" cy="384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2185" y="1639229"/>
            <a:ext cx="4627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Giải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1102" y="2642840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Độ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cạnh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kim</a:t>
            </a:r>
            <a:r>
              <a:rPr lang="en-US" sz="4000" dirty="0" smtClean="0"/>
              <a:t>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tháp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45549"/>
              </p:ext>
            </p:extLst>
          </p:nvPr>
        </p:nvGraphicFramePr>
        <p:xfrm>
          <a:off x="2758998" y="3474031"/>
          <a:ext cx="3162300" cy="68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3" imgW="1143000" imgH="241200" progId="Equation.3">
                  <p:embed/>
                </p:oleObj>
              </mc:Choice>
              <mc:Fallback>
                <p:oleObj name="Equation" r:id="rId3" imgW="11430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8998" y="3474031"/>
                        <a:ext cx="3162300" cy="685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3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8506" y="367990"/>
            <a:ext cx="6389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(SGK - tr32)</a:t>
            </a:r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58283" y="1304693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 </a:t>
            </a:r>
            <a:r>
              <a:rPr lang="en-US" sz="4000" dirty="0" err="1" smtClean="0"/>
              <a:t>bình</a:t>
            </a:r>
            <a:r>
              <a:rPr lang="en-US" sz="4000" dirty="0" smtClean="0"/>
              <a:t> </a:t>
            </a:r>
            <a:r>
              <a:rPr lang="en-US" sz="4000" dirty="0" err="1" smtClean="0"/>
              <a:t>phương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12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nhiên</a:t>
            </a:r>
            <a:r>
              <a:rPr lang="en-US" sz="4000" dirty="0" smtClean="0"/>
              <a:t> </a:t>
            </a:r>
            <a:r>
              <a:rPr lang="en-US" sz="4000" dirty="0" err="1" smtClean="0"/>
              <a:t>đầu</a:t>
            </a:r>
            <a:r>
              <a:rPr lang="en-US" sz="4000" dirty="0" smtClean="0"/>
              <a:t> </a:t>
            </a:r>
            <a:r>
              <a:rPr lang="en-US" sz="4000" dirty="0" err="1" smtClean="0"/>
              <a:t>tiên</a:t>
            </a:r>
            <a:r>
              <a:rPr lang="en-US" sz="4000" dirty="0" smtClean="0"/>
              <a:t> ,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hãy</a:t>
            </a:r>
            <a:r>
              <a:rPr lang="en-US" sz="4000" dirty="0" smtClean="0"/>
              <a:t> </a:t>
            </a:r>
            <a:r>
              <a:rPr lang="en-US" sz="4000" dirty="0" err="1" smtClean="0"/>
              <a:t>tìm</a:t>
            </a:r>
            <a:r>
              <a:rPr lang="en-US" sz="4000" dirty="0" smtClean="0"/>
              <a:t> </a:t>
            </a:r>
            <a:r>
              <a:rPr lang="en-US" sz="4000" dirty="0" err="1" smtClean="0"/>
              <a:t>căn</a:t>
            </a:r>
            <a:r>
              <a:rPr lang="en-US" sz="4000" dirty="0" smtClean="0"/>
              <a:t> </a:t>
            </a:r>
            <a:r>
              <a:rPr lang="en-US" sz="4000" dirty="0" err="1" smtClean="0"/>
              <a:t>bậc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 </a:t>
            </a:r>
            <a:r>
              <a:rPr lang="en-US" sz="4000" dirty="0" err="1" smtClean="0"/>
              <a:t>của</a:t>
            </a:r>
            <a:r>
              <a:rPr lang="en-US" sz="4000" dirty="0" smtClean="0"/>
              <a:t> 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:</a:t>
            </a:r>
          </a:p>
          <a:p>
            <a:endParaRPr lang="en-US" sz="4000" dirty="0"/>
          </a:p>
          <a:p>
            <a:r>
              <a:rPr lang="en-US" sz="4000" dirty="0" smtClean="0"/>
              <a:t>a) 36   ;                b/   49          C)81               d) 121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109156" y="4673600"/>
            <a:ext cx="2178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Giải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5482" y="5381486"/>
            <a:ext cx="1505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950576"/>
              </p:ext>
            </p:extLst>
          </p:nvPr>
        </p:nvGraphicFramePr>
        <p:xfrm>
          <a:off x="2479596" y="5519854"/>
          <a:ext cx="1211457" cy="56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482400" imgH="203040" progId="Equation.3">
                  <p:embed/>
                </p:oleObj>
              </mc:Choice>
              <mc:Fallback>
                <p:oleObj name="Equation" r:id="rId3" imgW="482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9596" y="5519854"/>
                        <a:ext cx="1211457" cy="569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2136" y="5497554"/>
            <a:ext cx="2810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6&gt;0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61782"/>
              </p:ext>
            </p:extLst>
          </p:nvPr>
        </p:nvGraphicFramePr>
        <p:xfrm>
          <a:off x="6802243" y="5609064"/>
          <a:ext cx="1236857" cy="56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533160" imgH="228600" progId="Equation.3">
                  <p:embed/>
                </p:oleObj>
              </mc:Choice>
              <mc:Fallback>
                <p:oleObj name="Equation" r:id="rId5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2243" y="5609064"/>
                        <a:ext cx="1236857" cy="56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9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478" y="434898"/>
            <a:ext cx="11675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,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cm (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95904"/>
              </p:ext>
            </p:extLst>
          </p:nvPr>
        </p:nvGraphicFramePr>
        <p:xfrm>
          <a:off x="10128715" y="434898"/>
          <a:ext cx="1669276" cy="64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28715" y="434898"/>
                        <a:ext cx="1669276" cy="644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5795" y="2486722"/>
            <a:ext cx="169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6722" y="3088889"/>
            <a:ext cx="3947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cm=0,5m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0312" y="3724509"/>
            <a:ext cx="768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56745"/>
              </p:ext>
            </p:extLst>
          </p:nvPr>
        </p:nvGraphicFramePr>
        <p:xfrm>
          <a:off x="3695546" y="4371277"/>
          <a:ext cx="3106698" cy="71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1054080" imgH="241200" progId="Equation.3">
                  <p:embed/>
                </p:oleObj>
              </mc:Choice>
              <mc:Fallback>
                <p:oleObj name="Equation" r:id="rId5" imgW="1054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95546" y="4371277"/>
                        <a:ext cx="3106698" cy="713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5069335"/>
            <a:ext cx="9110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688" y="6010507"/>
            <a:ext cx="4828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100:0,25=400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4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0" name="Google Shape;2570;p61"/>
          <p:cNvGrpSpPr/>
          <p:nvPr/>
        </p:nvGrpSpPr>
        <p:grpSpPr>
          <a:xfrm>
            <a:off x="101603" y="2346144"/>
            <a:ext cx="286556" cy="307113"/>
            <a:chOff x="424275" y="4593075"/>
            <a:chExt cx="307025" cy="329050"/>
          </a:xfrm>
        </p:grpSpPr>
        <p:sp>
          <p:nvSpPr>
            <p:cNvPr id="2571" name="Google Shape;2571;p61"/>
            <p:cNvSpPr/>
            <p:nvPr/>
          </p:nvSpPr>
          <p:spPr>
            <a:xfrm>
              <a:off x="424275" y="4593075"/>
              <a:ext cx="307025" cy="98800"/>
            </a:xfrm>
            <a:custGeom>
              <a:avLst/>
              <a:gdLst/>
              <a:ahLst/>
              <a:cxnLst/>
              <a:rect l="l" t="t" r="r" b="b"/>
              <a:pathLst>
                <a:path w="12281" h="3952" extrusionOk="0">
                  <a:moveTo>
                    <a:pt x="11126" y="1155"/>
                  </a:moveTo>
                  <a:lnTo>
                    <a:pt x="11126" y="2827"/>
                  </a:lnTo>
                  <a:lnTo>
                    <a:pt x="1156" y="2827"/>
                  </a:lnTo>
                  <a:lnTo>
                    <a:pt x="1156" y="1155"/>
                  </a:lnTo>
                  <a:close/>
                  <a:moveTo>
                    <a:pt x="578" y="0"/>
                  </a:moveTo>
                  <a:cubicBezTo>
                    <a:pt x="275" y="0"/>
                    <a:pt x="1" y="274"/>
                    <a:pt x="1" y="578"/>
                  </a:cubicBezTo>
                  <a:lnTo>
                    <a:pt x="1" y="3374"/>
                  </a:lnTo>
                  <a:cubicBezTo>
                    <a:pt x="1" y="3678"/>
                    <a:pt x="275" y="3951"/>
                    <a:pt x="578" y="3951"/>
                  </a:cubicBezTo>
                  <a:lnTo>
                    <a:pt x="11703" y="3951"/>
                  </a:lnTo>
                  <a:cubicBezTo>
                    <a:pt x="12007" y="3951"/>
                    <a:pt x="12281" y="3678"/>
                    <a:pt x="12281" y="3374"/>
                  </a:cubicBezTo>
                  <a:lnTo>
                    <a:pt x="12281" y="578"/>
                  </a:lnTo>
                  <a:cubicBezTo>
                    <a:pt x="12281" y="274"/>
                    <a:pt x="12007" y="0"/>
                    <a:pt x="1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2" name="Google Shape;2572;p61"/>
            <p:cNvSpPr/>
            <p:nvPr/>
          </p:nvSpPr>
          <p:spPr>
            <a:xfrm>
              <a:off x="480525" y="4662200"/>
              <a:ext cx="194550" cy="161125"/>
            </a:xfrm>
            <a:custGeom>
              <a:avLst/>
              <a:gdLst/>
              <a:ahLst/>
              <a:cxnLst/>
              <a:rect l="l" t="t" r="r" b="b"/>
              <a:pathLst>
                <a:path w="7782" h="6445" extrusionOk="0">
                  <a:moveTo>
                    <a:pt x="6657" y="1156"/>
                  </a:moveTo>
                  <a:lnTo>
                    <a:pt x="6657" y="5290"/>
                  </a:lnTo>
                  <a:lnTo>
                    <a:pt x="1125" y="5290"/>
                  </a:lnTo>
                  <a:lnTo>
                    <a:pt x="1125" y="1156"/>
                  </a:lnTo>
                  <a:close/>
                  <a:moveTo>
                    <a:pt x="578" y="1"/>
                  </a:moveTo>
                  <a:cubicBezTo>
                    <a:pt x="274" y="1"/>
                    <a:pt x="0" y="275"/>
                    <a:pt x="0" y="579"/>
                  </a:cubicBezTo>
                  <a:lnTo>
                    <a:pt x="0" y="5867"/>
                  </a:lnTo>
                  <a:cubicBezTo>
                    <a:pt x="0" y="6171"/>
                    <a:pt x="274" y="6445"/>
                    <a:pt x="578" y="6445"/>
                  </a:cubicBezTo>
                  <a:lnTo>
                    <a:pt x="7204" y="6445"/>
                  </a:lnTo>
                  <a:cubicBezTo>
                    <a:pt x="7508" y="6445"/>
                    <a:pt x="7782" y="6202"/>
                    <a:pt x="7782" y="5867"/>
                  </a:cubicBezTo>
                  <a:lnTo>
                    <a:pt x="7782" y="579"/>
                  </a:lnTo>
                  <a:cubicBezTo>
                    <a:pt x="7782" y="275"/>
                    <a:pt x="7508" y="1"/>
                    <a:pt x="7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3" name="Google Shape;2573;p61"/>
            <p:cNvSpPr/>
            <p:nvPr/>
          </p:nvSpPr>
          <p:spPr>
            <a:xfrm>
              <a:off x="563350" y="4794425"/>
              <a:ext cx="28150" cy="127700"/>
            </a:xfrm>
            <a:custGeom>
              <a:avLst/>
              <a:gdLst/>
              <a:ahLst/>
              <a:cxnLst/>
              <a:rect l="l" t="t" r="r" b="b"/>
              <a:pathLst>
                <a:path w="1126" h="5108" extrusionOk="0">
                  <a:moveTo>
                    <a:pt x="547" y="1"/>
                  </a:moveTo>
                  <a:cubicBezTo>
                    <a:pt x="244" y="1"/>
                    <a:pt x="0" y="274"/>
                    <a:pt x="0" y="578"/>
                  </a:cubicBezTo>
                  <a:lnTo>
                    <a:pt x="0" y="4530"/>
                  </a:lnTo>
                  <a:cubicBezTo>
                    <a:pt x="0" y="4834"/>
                    <a:pt x="244" y="5107"/>
                    <a:pt x="547" y="5107"/>
                  </a:cubicBezTo>
                  <a:cubicBezTo>
                    <a:pt x="912" y="5107"/>
                    <a:pt x="1125" y="4864"/>
                    <a:pt x="1125" y="4530"/>
                  </a:cubicBezTo>
                  <a:lnTo>
                    <a:pt x="1125" y="578"/>
                  </a:lnTo>
                  <a:cubicBezTo>
                    <a:pt x="1125" y="274"/>
                    <a:pt x="851" y="1"/>
                    <a:pt x="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74" name="Google Shape;2574;p61"/>
          <p:cNvGrpSpPr/>
          <p:nvPr/>
        </p:nvGrpSpPr>
        <p:grpSpPr>
          <a:xfrm>
            <a:off x="101587" y="101593"/>
            <a:ext cx="1417780" cy="1939747"/>
            <a:chOff x="3064150" y="3027700"/>
            <a:chExt cx="1519050" cy="2078300"/>
          </a:xfrm>
        </p:grpSpPr>
        <p:sp>
          <p:nvSpPr>
            <p:cNvPr id="2575" name="Google Shape;2575;p61"/>
            <p:cNvSpPr/>
            <p:nvPr/>
          </p:nvSpPr>
          <p:spPr>
            <a:xfrm>
              <a:off x="3118875" y="3080875"/>
              <a:ext cx="1464325" cy="2025125"/>
            </a:xfrm>
            <a:custGeom>
              <a:avLst/>
              <a:gdLst/>
              <a:ahLst/>
              <a:cxnLst/>
              <a:rect l="l" t="t" r="r" b="b"/>
              <a:pathLst>
                <a:path w="58573" h="81005" extrusionOk="0">
                  <a:moveTo>
                    <a:pt x="5107" y="1"/>
                  </a:moveTo>
                  <a:cubicBezTo>
                    <a:pt x="2280" y="1"/>
                    <a:pt x="0" y="2280"/>
                    <a:pt x="0" y="5107"/>
                  </a:cubicBezTo>
                  <a:lnTo>
                    <a:pt x="0" y="75929"/>
                  </a:lnTo>
                  <a:cubicBezTo>
                    <a:pt x="0" y="78725"/>
                    <a:pt x="2280" y="81005"/>
                    <a:pt x="5107" y="81005"/>
                  </a:cubicBezTo>
                  <a:lnTo>
                    <a:pt x="53466" y="81005"/>
                  </a:lnTo>
                  <a:cubicBezTo>
                    <a:pt x="56293" y="81005"/>
                    <a:pt x="58573" y="78725"/>
                    <a:pt x="58573" y="75929"/>
                  </a:cubicBezTo>
                  <a:lnTo>
                    <a:pt x="58573" y="5107"/>
                  </a:lnTo>
                  <a:cubicBezTo>
                    <a:pt x="58573" y="2280"/>
                    <a:pt x="56293" y="1"/>
                    <a:pt x="534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6" name="Google Shape;2576;p61"/>
            <p:cNvSpPr/>
            <p:nvPr/>
          </p:nvSpPr>
          <p:spPr>
            <a:xfrm>
              <a:off x="3202450" y="36584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7" name="Google Shape;2577;p61"/>
            <p:cNvSpPr/>
            <p:nvPr/>
          </p:nvSpPr>
          <p:spPr>
            <a:xfrm>
              <a:off x="3542875" y="36584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02" y="10031"/>
                  </a:lnTo>
                  <a:cubicBezTo>
                    <a:pt x="9880" y="10031"/>
                    <a:pt x="10335" y="9575"/>
                    <a:pt x="10335" y="8998"/>
                  </a:cubicBezTo>
                  <a:lnTo>
                    <a:pt x="10335" y="1034"/>
                  </a:lnTo>
                  <a:cubicBezTo>
                    <a:pt x="10335" y="456"/>
                    <a:pt x="9880" y="0"/>
                    <a:pt x="93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8" name="Google Shape;2578;p61"/>
            <p:cNvSpPr/>
            <p:nvPr/>
          </p:nvSpPr>
          <p:spPr>
            <a:xfrm>
              <a:off x="3882550" y="36584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9" name="Google Shape;2579;p61"/>
            <p:cNvSpPr/>
            <p:nvPr/>
          </p:nvSpPr>
          <p:spPr>
            <a:xfrm>
              <a:off x="4223000" y="3658400"/>
              <a:ext cx="258375" cy="250775"/>
            </a:xfrm>
            <a:custGeom>
              <a:avLst/>
              <a:gdLst/>
              <a:ahLst/>
              <a:cxnLst/>
              <a:rect l="l" t="t" r="r" b="b"/>
              <a:pathLst>
                <a:path w="10335" h="10031" extrusionOk="0">
                  <a:moveTo>
                    <a:pt x="1034" y="0"/>
                  </a:moveTo>
                  <a:cubicBezTo>
                    <a:pt x="456" y="0"/>
                    <a:pt x="0" y="456"/>
                    <a:pt x="0" y="1034"/>
                  </a:cubicBezTo>
                  <a:lnTo>
                    <a:pt x="0" y="8998"/>
                  </a:lnTo>
                  <a:cubicBezTo>
                    <a:pt x="0" y="9575"/>
                    <a:pt x="456" y="10031"/>
                    <a:pt x="1034" y="10031"/>
                  </a:cubicBezTo>
                  <a:lnTo>
                    <a:pt x="9301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0" name="Google Shape;2580;p61"/>
            <p:cNvSpPr/>
            <p:nvPr/>
          </p:nvSpPr>
          <p:spPr>
            <a:xfrm>
              <a:off x="3202450" y="39958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1" name="Google Shape;2581;p61"/>
            <p:cNvSpPr/>
            <p:nvPr/>
          </p:nvSpPr>
          <p:spPr>
            <a:xfrm>
              <a:off x="3542875" y="39958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02" y="10031"/>
                  </a:lnTo>
                  <a:cubicBezTo>
                    <a:pt x="9880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80" y="0"/>
                    <a:pt x="93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2" name="Google Shape;2582;p61"/>
            <p:cNvSpPr/>
            <p:nvPr/>
          </p:nvSpPr>
          <p:spPr>
            <a:xfrm>
              <a:off x="3882550" y="399580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3" name="Google Shape;2583;p61"/>
            <p:cNvSpPr/>
            <p:nvPr/>
          </p:nvSpPr>
          <p:spPr>
            <a:xfrm>
              <a:off x="4223000" y="3995800"/>
              <a:ext cx="258375" cy="250775"/>
            </a:xfrm>
            <a:custGeom>
              <a:avLst/>
              <a:gdLst/>
              <a:ahLst/>
              <a:cxnLst/>
              <a:rect l="l" t="t" r="r" b="b"/>
              <a:pathLst>
                <a:path w="10335" h="10031" extrusionOk="0">
                  <a:moveTo>
                    <a:pt x="1034" y="0"/>
                  </a:moveTo>
                  <a:cubicBezTo>
                    <a:pt x="456" y="0"/>
                    <a:pt x="0" y="456"/>
                    <a:pt x="0" y="1034"/>
                  </a:cubicBezTo>
                  <a:lnTo>
                    <a:pt x="0" y="8997"/>
                  </a:lnTo>
                  <a:cubicBezTo>
                    <a:pt x="0" y="9575"/>
                    <a:pt x="456" y="10031"/>
                    <a:pt x="1034" y="10031"/>
                  </a:cubicBezTo>
                  <a:lnTo>
                    <a:pt x="9301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4" name="Google Shape;2584;p61"/>
            <p:cNvSpPr/>
            <p:nvPr/>
          </p:nvSpPr>
          <p:spPr>
            <a:xfrm>
              <a:off x="3202450" y="433395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5" name="Google Shape;2585;p61"/>
            <p:cNvSpPr/>
            <p:nvPr/>
          </p:nvSpPr>
          <p:spPr>
            <a:xfrm>
              <a:off x="3542875" y="433395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02" y="10031"/>
                  </a:lnTo>
                  <a:cubicBezTo>
                    <a:pt x="9880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80" y="0"/>
                    <a:pt x="93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6" name="Google Shape;2586;p61"/>
            <p:cNvSpPr/>
            <p:nvPr/>
          </p:nvSpPr>
          <p:spPr>
            <a:xfrm>
              <a:off x="3882550" y="4333950"/>
              <a:ext cx="258400" cy="250775"/>
            </a:xfrm>
            <a:custGeom>
              <a:avLst/>
              <a:gdLst/>
              <a:ahLst/>
              <a:cxnLst/>
              <a:rect l="l" t="t" r="r" b="b"/>
              <a:pathLst>
                <a:path w="10336" h="10031" extrusionOk="0">
                  <a:moveTo>
                    <a:pt x="1034" y="0"/>
                  </a:moveTo>
                  <a:cubicBezTo>
                    <a:pt x="457" y="0"/>
                    <a:pt x="1" y="456"/>
                    <a:pt x="1" y="1034"/>
                  </a:cubicBezTo>
                  <a:lnTo>
                    <a:pt x="1" y="8997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7" name="Google Shape;2587;p61"/>
            <p:cNvSpPr/>
            <p:nvPr/>
          </p:nvSpPr>
          <p:spPr>
            <a:xfrm>
              <a:off x="4223000" y="4333950"/>
              <a:ext cx="258375" cy="250775"/>
            </a:xfrm>
            <a:custGeom>
              <a:avLst/>
              <a:gdLst/>
              <a:ahLst/>
              <a:cxnLst/>
              <a:rect l="l" t="t" r="r" b="b"/>
              <a:pathLst>
                <a:path w="10335" h="10031" extrusionOk="0">
                  <a:moveTo>
                    <a:pt x="1034" y="0"/>
                  </a:moveTo>
                  <a:cubicBezTo>
                    <a:pt x="456" y="0"/>
                    <a:pt x="0" y="456"/>
                    <a:pt x="0" y="1034"/>
                  </a:cubicBezTo>
                  <a:lnTo>
                    <a:pt x="0" y="8997"/>
                  </a:lnTo>
                  <a:cubicBezTo>
                    <a:pt x="0" y="9575"/>
                    <a:pt x="456" y="10031"/>
                    <a:pt x="1034" y="10031"/>
                  </a:cubicBezTo>
                  <a:lnTo>
                    <a:pt x="9301" y="10031"/>
                  </a:lnTo>
                  <a:cubicBezTo>
                    <a:pt x="9879" y="10031"/>
                    <a:pt x="10335" y="9575"/>
                    <a:pt x="10335" y="8997"/>
                  </a:cubicBezTo>
                  <a:lnTo>
                    <a:pt x="10335" y="1034"/>
                  </a:lnTo>
                  <a:cubicBezTo>
                    <a:pt x="10335" y="456"/>
                    <a:pt x="9879" y="0"/>
                    <a:pt x="9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8" name="Google Shape;2588;p61"/>
            <p:cNvSpPr/>
            <p:nvPr/>
          </p:nvSpPr>
          <p:spPr>
            <a:xfrm>
              <a:off x="3202450" y="4671325"/>
              <a:ext cx="258400" cy="250800"/>
            </a:xfrm>
            <a:custGeom>
              <a:avLst/>
              <a:gdLst/>
              <a:ahLst/>
              <a:cxnLst/>
              <a:rect l="l" t="t" r="r" b="b"/>
              <a:pathLst>
                <a:path w="10336" h="10032" extrusionOk="0">
                  <a:moveTo>
                    <a:pt x="1034" y="1"/>
                  </a:moveTo>
                  <a:cubicBezTo>
                    <a:pt x="457" y="1"/>
                    <a:pt x="1" y="457"/>
                    <a:pt x="1" y="100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04"/>
                  </a:lnTo>
                  <a:cubicBezTo>
                    <a:pt x="10335" y="457"/>
                    <a:pt x="9879" y="1"/>
                    <a:pt x="9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9" name="Google Shape;2589;p61"/>
            <p:cNvSpPr/>
            <p:nvPr/>
          </p:nvSpPr>
          <p:spPr>
            <a:xfrm>
              <a:off x="3542875" y="4671325"/>
              <a:ext cx="258400" cy="250800"/>
            </a:xfrm>
            <a:custGeom>
              <a:avLst/>
              <a:gdLst/>
              <a:ahLst/>
              <a:cxnLst/>
              <a:rect l="l" t="t" r="r" b="b"/>
              <a:pathLst>
                <a:path w="10336" h="10032" extrusionOk="0">
                  <a:moveTo>
                    <a:pt x="1034" y="1"/>
                  </a:moveTo>
                  <a:cubicBezTo>
                    <a:pt x="457" y="1"/>
                    <a:pt x="1" y="457"/>
                    <a:pt x="1" y="100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02" y="10031"/>
                  </a:lnTo>
                  <a:cubicBezTo>
                    <a:pt x="9880" y="10031"/>
                    <a:pt x="10335" y="9575"/>
                    <a:pt x="10335" y="8998"/>
                  </a:cubicBezTo>
                  <a:lnTo>
                    <a:pt x="10335" y="1004"/>
                  </a:lnTo>
                  <a:cubicBezTo>
                    <a:pt x="10335" y="457"/>
                    <a:pt x="9880" y="1"/>
                    <a:pt x="9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0" name="Google Shape;2590;p61"/>
            <p:cNvSpPr/>
            <p:nvPr/>
          </p:nvSpPr>
          <p:spPr>
            <a:xfrm>
              <a:off x="3882550" y="4671325"/>
              <a:ext cx="258400" cy="250800"/>
            </a:xfrm>
            <a:custGeom>
              <a:avLst/>
              <a:gdLst/>
              <a:ahLst/>
              <a:cxnLst/>
              <a:rect l="l" t="t" r="r" b="b"/>
              <a:pathLst>
                <a:path w="10336" h="10032" extrusionOk="0">
                  <a:moveTo>
                    <a:pt x="1034" y="1"/>
                  </a:moveTo>
                  <a:cubicBezTo>
                    <a:pt x="457" y="1"/>
                    <a:pt x="1" y="457"/>
                    <a:pt x="1" y="1004"/>
                  </a:cubicBezTo>
                  <a:lnTo>
                    <a:pt x="1" y="8998"/>
                  </a:lnTo>
                  <a:cubicBezTo>
                    <a:pt x="1" y="9575"/>
                    <a:pt x="457" y="10031"/>
                    <a:pt x="1034" y="10031"/>
                  </a:cubicBezTo>
                  <a:lnTo>
                    <a:pt x="9332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04"/>
                  </a:lnTo>
                  <a:cubicBezTo>
                    <a:pt x="10335" y="457"/>
                    <a:pt x="9879" y="1"/>
                    <a:pt x="9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1" name="Google Shape;2591;p61"/>
            <p:cNvSpPr/>
            <p:nvPr/>
          </p:nvSpPr>
          <p:spPr>
            <a:xfrm>
              <a:off x="4223000" y="4671325"/>
              <a:ext cx="258375" cy="250800"/>
            </a:xfrm>
            <a:custGeom>
              <a:avLst/>
              <a:gdLst/>
              <a:ahLst/>
              <a:cxnLst/>
              <a:rect l="l" t="t" r="r" b="b"/>
              <a:pathLst>
                <a:path w="10335" h="10032" extrusionOk="0">
                  <a:moveTo>
                    <a:pt x="1034" y="1"/>
                  </a:moveTo>
                  <a:cubicBezTo>
                    <a:pt x="456" y="1"/>
                    <a:pt x="0" y="457"/>
                    <a:pt x="0" y="1004"/>
                  </a:cubicBezTo>
                  <a:lnTo>
                    <a:pt x="0" y="8998"/>
                  </a:lnTo>
                  <a:cubicBezTo>
                    <a:pt x="0" y="9575"/>
                    <a:pt x="456" y="10031"/>
                    <a:pt x="1034" y="10031"/>
                  </a:cubicBezTo>
                  <a:lnTo>
                    <a:pt x="9301" y="10031"/>
                  </a:lnTo>
                  <a:cubicBezTo>
                    <a:pt x="9879" y="10031"/>
                    <a:pt x="10335" y="9575"/>
                    <a:pt x="10335" y="8998"/>
                  </a:cubicBezTo>
                  <a:lnTo>
                    <a:pt x="10335" y="1004"/>
                  </a:lnTo>
                  <a:cubicBezTo>
                    <a:pt x="10335" y="457"/>
                    <a:pt x="9879" y="1"/>
                    <a:pt x="93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2" name="Google Shape;2592;p61"/>
            <p:cNvSpPr/>
            <p:nvPr/>
          </p:nvSpPr>
          <p:spPr>
            <a:xfrm>
              <a:off x="3064150" y="3027700"/>
              <a:ext cx="1492450" cy="2054000"/>
            </a:xfrm>
            <a:custGeom>
              <a:avLst/>
              <a:gdLst/>
              <a:ahLst/>
              <a:cxnLst/>
              <a:rect l="l" t="t" r="r" b="b"/>
              <a:pathLst>
                <a:path w="59698" h="82160" extrusionOk="0">
                  <a:moveTo>
                    <a:pt x="54014" y="1155"/>
                  </a:moveTo>
                  <a:cubicBezTo>
                    <a:pt x="56537" y="1155"/>
                    <a:pt x="58543" y="3161"/>
                    <a:pt x="58543" y="5654"/>
                  </a:cubicBezTo>
                  <a:lnTo>
                    <a:pt x="58543" y="76475"/>
                  </a:lnTo>
                  <a:cubicBezTo>
                    <a:pt x="58543" y="78998"/>
                    <a:pt x="56537" y="81004"/>
                    <a:pt x="54014" y="81004"/>
                  </a:cubicBezTo>
                  <a:lnTo>
                    <a:pt x="5654" y="81004"/>
                  </a:lnTo>
                  <a:cubicBezTo>
                    <a:pt x="3162" y="81004"/>
                    <a:pt x="1125" y="78998"/>
                    <a:pt x="1125" y="76475"/>
                  </a:cubicBezTo>
                  <a:lnTo>
                    <a:pt x="1125" y="5654"/>
                  </a:lnTo>
                  <a:cubicBezTo>
                    <a:pt x="1125" y="3161"/>
                    <a:pt x="3131" y="1155"/>
                    <a:pt x="5654" y="1155"/>
                  </a:cubicBezTo>
                  <a:close/>
                  <a:moveTo>
                    <a:pt x="5654" y="0"/>
                  </a:moveTo>
                  <a:cubicBezTo>
                    <a:pt x="2554" y="0"/>
                    <a:pt x="1" y="2553"/>
                    <a:pt x="1" y="5654"/>
                  </a:cubicBezTo>
                  <a:lnTo>
                    <a:pt x="1" y="76475"/>
                  </a:lnTo>
                  <a:cubicBezTo>
                    <a:pt x="1" y="79606"/>
                    <a:pt x="2554" y="82159"/>
                    <a:pt x="5654" y="82159"/>
                  </a:cubicBezTo>
                  <a:lnTo>
                    <a:pt x="54014" y="82159"/>
                  </a:lnTo>
                  <a:cubicBezTo>
                    <a:pt x="57145" y="82159"/>
                    <a:pt x="59698" y="79606"/>
                    <a:pt x="59698" y="76475"/>
                  </a:cubicBezTo>
                  <a:lnTo>
                    <a:pt x="59698" y="5654"/>
                  </a:lnTo>
                  <a:cubicBezTo>
                    <a:pt x="59698" y="2553"/>
                    <a:pt x="57145" y="0"/>
                    <a:pt x="54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3" name="Google Shape;2593;p61"/>
            <p:cNvSpPr/>
            <p:nvPr/>
          </p:nvSpPr>
          <p:spPr>
            <a:xfrm>
              <a:off x="3216900" y="3216900"/>
              <a:ext cx="1273600" cy="314625"/>
            </a:xfrm>
            <a:custGeom>
              <a:avLst/>
              <a:gdLst/>
              <a:ahLst/>
              <a:cxnLst/>
              <a:rect l="l" t="t" r="r" b="b"/>
              <a:pathLst>
                <a:path w="50944" h="12585" extrusionOk="0">
                  <a:moveTo>
                    <a:pt x="1338" y="1"/>
                  </a:moveTo>
                  <a:cubicBezTo>
                    <a:pt x="608" y="1"/>
                    <a:pt x="0" y="609"/>
                    <a:pt x="0" y="1308"/>
                  </a:cubicBezTo>
                  <a:lnTo>
                    <a:pt x="0" y="11247"/>
                  </a:lnTo>
                  <a:cubicBezTo>
                    <a:pt x="0" y="11946"/>
                    <a:pt x="608" y="12584"/>
                    <a:pt x="1338" y="12584"/>
                  </a:cubicBezTo>
                  <a:lnTo>
                    <a:pt x="49636" y="12584"/>
                  </a:lnTo>
                  <a:cubicBezTo>
                    <a:pt x="50335" y="12584"/>
                    <a:pt x="50943" y="11946"/>
                    <a:pt x="50943" y="11247"/>
                  </a:cubicBezTo>
                  <a:lnTo>
                    <a:pt x="50943" y="1308"/>
                  </a:lnTo>
                  <a:cubicBezTo>
                    <a:pt x="50943" y="609"/>
                    <a:pt x="50335" y="1"/>
                    <a:pt x="49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4" name="Google Shape;2594;p61"/>
            <p:cNvSpPr/>
            <p:nvPr/>
          </p:nvSpPr>
          <p:spPr>
            <a:xfrm>
              <a:off x="3159150" y="3160675"/>
              <a:ext cx="1302475" cy="343500"/>
            </a:xfrm>
            <a:custGeom>
              <a:avLst/>
              <a:gdLst/>
              <a:ahLst/>
              <a:cxnLst/>
              <a:rect l="l" t="t" r="r" b="b"/>
              <a:pathLst>
                <a:path w="52099" h="13740" extrusionOk="0">
                  <a:moveTo>
                    <a:pt x="50214" y="1155"/>
                  </a:moveTo>
                  <a:cubicBezTo>
                    <a:pt x="50609" y="1155"/>
                    <a:pt x="50943" y="1490"/>
                    <a:pt x="50943" y="1854"/>
                  </a:cubicBezTo>
                  <a:lnTo>
                    <a:pt x="50943" y="11885"/>
                  </a:lnTo>
                  <a:cubicBezTo>
                    <a:pt x="50943" y="12280"/>
                    <a:pt x="50609" y="12615"/>
                    <a:pt x="50214" y="12615"/>
                  </a:cubicBezTo>
                  <a:lnTo>
                    <a:pt x="1854" y="12615"/>
                  </a:lnTo>
                  <a:cubicBezTo>
                    <a:pt x="1459" y="12615"/>
                    <a:pt x="1125" y="12280"/>
                    <a:pt x="1125" y="11885"/>
                  </a:cubicBezTo>
                  <a:lnTo>
                    <a:pt x="1125" y="1854"/>
                  </a:lnTo>
                  <a:cubicBezTo>
                    <a:pt x="1125" y="1490"/>
                    <a:pt x="1459" y="1155"/>
                    <a:pt x="1854" y="1155"/>
                  </a:cubicBezTo>
                  <a:close/>
                  <a:moveTo>
                    <a:pt x="1854" y="0"/>
                  </a:moveTo>
                  <a:cubicBezTo>
                    <a:pt x="821" y="0"/>
                    <a:pt x="0" y="851"/>
                    <a:pt x="0" y="1854"/>
                  </a:cubicBezTo>
                  <a:lnTo>
                    <a:pt x="0" y="11885"/>
                  </a:lnTo>
                  <a:cubicBezTo>
                    <a:pt x="0" y="12918"/>
                    <a:pt x="821" y="13739"/>
                    <a:pt x="1854" y="13739"/>
                  </a:cubicBezTo>
                  <a:lnTo>
                    <a:pt x="50214" y="13739"/>
                  </a:lnTo>
                  <a:cubicBezTo>
                    <a:pt x="51247" y="13739"/>
                    <a:pt x="52098" y="12918"/>
                    <a:pt x="52098" y="11885"/>
                  </a:cubicBezTo>
                  <a:lnTo>
                    <a:pt x="52098" y="1854"/>
                  </a:lnTo>
                  <a:cubicBezTo>
                    <a:pt x="52098" y="851"/>
                    <a:pt x="51247" y="0"/>
                    <a:pt x="50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5" name="Google Shape;2595;p61"/>
            <p:cNvSpPr/>
            <p:nvPr/>
          </p:nvSpPr>
          <p:spPr>
            <a:xfrm>
              <a:off x="3159150" y="3615850"/>
              <a:ext cx="286500" cy="278900"/>
            </a:xfrm>
            <a:custGeom>
              <a:avLst/>
              <a:gdLst/>
              <a:ahLst/>
              <a:cxnLst/>
              <a:rect l="l" t="t" r="r" b="b"/>
              <a:pathLst>
                <a:path w="11460" h="11156" extrusionOk="0">
                  <a:moveTo>
                    <a:pt x="9909" y="1095"/>
                  </a:moveTo>
                  <a:cubicBezTo>
                    <a:pt x="10183" y="1095"/>
                    <a:pt x="10365" y="1277"/>
                    <a:pt x="10365" y="1550"/>
                  </a:cubicBezTo>
                  <a:lnTo>
                    <a:pt x="10365" y="9545"/>
                  </a:lnTo>
                  <a:cubicBezTo>
                    <a:pt x="10365" y="9788"/>
                    <a:pt x="10183" y="10000"/>
                    <a:pt x="9909" y="10000"/>
                  </a:cubicBezTo>
                  <a:lnTo>
                    <a:pt x="1641" y="10000"/>
                  </a:lnTo>
                  <a:cubicBezTo>
                    <a:pt x="1368" y="10000"/>
                    <a:pt x="1186" y="9788"/>
                    <a:pt x="1186" y="9545"/>
                  </a:cubicBezTo>
                  <a:lnTo>
                    <a:pt x="1186" y="1550"/>
                  </a:lnTo>
                  <a:cubicBezTo>
                    <a:pt x="1186" y="1277"/>
                    <a:pt x="1368" y="1095"/>
                    <a:pt x="1641" y="1095"/>
                  </a:cubicBezTo>
                  <a:close/>
                  <a:moveTo>
                    <a:pt x="1581" y="0"/>
                  </a:moveTo>
                  <a:cubicBezTo>
                    <a:pt x="699" y="0"/>
                    <a:pt x="0" y="730"/>
                    <a:pt x="0" y="1581"/>
                  </a:cubicBezTo>
                  <a:lnTo>
                    <a:pt x="0" y="9575"/>
                  </a:lnTo>
                  <a:cubicBezTo>
                    <a:pt x="0" y="10456"/>
                    <a:pt x="699" y="11155"/>
                    <a:pt x="1581" y="11155"/>
                  </a:cubicBezTo>
                  <a:lnTo>
                    <a:pt x="9879" y="11155"/>
                  </a:lnTo>
                  <a:cubicBezTo>
                    <a:pt x="10791" y="11155"/>
                    <a:pt x="11459" y="10456"/>
                    <a:pt x="11459" y="9575"/>
                  </a:cubicBezTo>
                  <a:lnTo>
                    <a:pt x="11459" y="1581"/>
                  </a:lnTo>
                  <a:cubicBezTo>
                    <a:pt x="11459" y="730"/>
                    <a:pt x="10760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6" name="Google Shape;2596;p61"/>
            <p:cNvSpPr/>
            <p:nvPr/>
          </p:nvSpPr>
          <p:spPr>
            <a:xfrm>
              <a:off x="3500325" y="3615850"/>
              <a:ext cx="286500" cy="278900"/>
            </a:xfrm>
            <a:custGeom>
              <a:avLst/>
              <a:gdLst/>
              <a:ahLst/>
              <a:cxnLst/>
              <a:rect l="l" t="t" r="r" b="b"/>
              <a:pathLst>
                <a:path w="11460" h="11156" extrusionOk="0">
                  <a:moveTo>
                    <a:pt x="9879" y="1095"/>
                  </a:moveTo>
                  <a:cubicBezTo>
                    <a:pt x="10123" y="1095"/>
                    <a:pt x="10335" y="1277"/>
                    <a:pt x="10335" y="1550"/>
                  </a:cubicBezTo>
                  <a:lnTo>
                    <a:pt x="10335" y="9545"/>
                  </a:lnTo>
                  <a:cubicBezTo>
                    <a:pt x="10335" y="9788"/>
                    <a:pt x="10123" y="10000"/>
                    <a:pt x="9879" y="10000"/>
                  </a:cubicBezTo>
                  <a:lnTo>
                    <a:pt x="1581" y="10000"/>
                  </a:lnTo>
                  <a:cubicBezTo>
                    <a:pt x="1308" y="10000"/>
                    <a:pt x="1125" y="9788"/>
                    <a:pt x="1125" y="9545"/>
                  </a:cubicBezTo>
                  <a:lnTo>
                    <a:pt x="1125" y="1550"/>
                  </a:lnTo>
                  <a:cubicBezTo>
                    <a:pt x="1125" y="1277"/>
                    <a:pt x="1308" y="1095"/>
                    <a:pt x="1581" y="1095"/>
                  </a:cubicBezTo>
                  <a:close/>
                  <a:moveTo>
                    <a:pt x="1581" y="0"/>
                  </a:moveTo>
                  <a:cubicBezTo>
                    <a:pt x="700" y="0"/>
                    <a:pt x="1" y="730"/>
                    <a:pt x="1" y="1581"/>
                  </a:cubicBezTo>
                  <a:lnTo>
                    <a:pt x="1" y="9575"/>
                  </a:lnTo>
                  <a:cubicBezTo>
                    <a:pt x="1" y="10456"/>
                    <a:pt x="700" y="11155"/>
                    <a:pt x="1581" y="11155"/>
                  </a:cubicBezTo>
                  <a:lnTo>
                    <a:pt x="9879" y="11155"/>
                  </a:lnTo>
                  <a:cubicBezTo>
                    <a:pt x="10730" y="11155"/>
                    <a:pt x="11460" y="10456"/>
                    <a:pt x="11460" y="9575"/>
                  </a:cubicBezTo>
                  <a:lnTo>
                    <a:pt x="11460" y="1581"/>
                  </a:lnTo>
                  <a:cubicBezTo>
                    <a:pt x="11460" y="730"/>
                    <a:pt x="10730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7" name="Google Shape;2597;p61"/>
            <p:cNvSpPr/>
            <p:nvPr/>
          </p:nvSpPr>
          <p:spPr>
            <a:xfrm>
              <a:off x="3840000" y="3615850"/>
              <a:ext cx="287275" cy="278900"/>
            </a:xfrm>
            <a:custGeom>
              <a:avLst/>
              <a:gdLst/>
              <a:ahLst/>
              <a:cxnLst/>
              <a:rect l="l" t="t" r="r" b="b"/>
              <a:pathLst>
                <a:path w="11491" h="11156" extrusionOk="0">
                  <a:moveTo>
                    <a:pt x="9879" y="1095"/>
                  </a:moveTo>
                  <a:cubicBezTo>
                    <a:pt x="10153" y="1095"/>
                    <a:pt x="10335" y="1277"/>
                    <a:pt x="10335" y="1550"/>
                  </a:cubicBezTo>
                  <a:lnTo>
                    <a:pt x="10335" y="9545"/>
                  </a:lnTo>
                  <a:cubicBezTo>
                    <a:pt x="10335" y="9788"/>
                    <a:pt x="10153" y="10000"/>
                    <a:pt x="9879" y="10000"/>
                  </a:cubicBezTo>
                  <a:lnTo>
                    <a:pt x="1612" y="10000"/>
                  </a:lnTo>
                  <a:cubicBezTo>
                    <a:pt x="1338" y="10000"/>
                    <a:pt x="1156" y="9788"/>
                    <a:pt x="1156" y="9545"/>
                  </a:cubicBezTo>
                  <a:lnTo>
                    <a:pt x="1156" y="1550"/>
                  </a:lnTo>
                  <a:cubicBezTo>
                    <a:pt x="1156" y="1277"/>
                    <a:pt x="1338" y="1095"/>
                    <a:pt x="1612" y="1095"/>
                  </a:cubicBezTo>
                  <a:close/>
                  <a:moveTo>
                    <a:pt x="1612" y="0"/>
                  </a:moveTo>
                  <a:cubicBezTo>
                    <a:pt x="730" y="0"/>
                    <a:pt x="1" y="730"/>
                    <a:pt x="1" y="1581"/>
                  </a:cubicBezTo>
                  <a:lnTo>
                    <a:pt x="1" y="9575"/>
                  </a:lnTo>
                  <a:cubicBezTo>
                    <a:pt x="1" y="10456"/>
                    <a:pt x="730" y="11155"/>
                    <a:pt x="1612" y="11155"/>
                  </a:cubicBezTo>
                  <a:lnTo>
                    <a:pt x="9879" y="11155"/>
                  </a:lnTo>
                  <a:cubicBezTo>
                    <a:pt x="10761" y="11155"/>
                    <a:pt x="11490" y="10456"/>
                    <a:pt x="11490" y="9575"/>
                  </a:cubicBezTo>
                  <a:lnTo>
                    <a:pt x="11490" y="1581"/>
                  </a:lnTo>
                  <a:cubicBezTo>
                    <a:pt x="11490" y="730"/>
                    <a:pt x="10761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8" name="Google Shape;2598;p61"/>
            <p:cNvSpPr/>
            <p:nvPr/>
          </p:nvSpPr>
          <p:spPr>
            <a:xfrm>
              <a:off x="4180425" y="3615850"/>
              <a:ext cx="286525" cy="278900"/>
            </a:xfrm>
            <a:custGeom>
              <a:avLst/>
              <a:gdLst/>
              <a:ahLst/>
              <a:cxnLst/>
              <a:rect l="l" t="t" r="r" b="b"/>
              <a:pathLst>
                <a:path w="11461" h="11156" extrusionOk="0">
                  <a:moveTo>
                    <a:pt x="9880" y="1095"/>
                  </a:moveTo>
                  <a:cubicBezTo>
                    <a:pt x="10123" y="1095"/>
                    <a:pt x="10335" y="1277"/>
                    <a:pt x="10335" y="1550"/>
                  </a:cubicBezTo>
                  <a:lnTo>
                    <a:pt x="10335" y="9545"/>
                  </a:lnTo>
                  <a:cubicBezTo>
                    <a:pt x="10335" y="9788"/>
                    <a:pt x="10123" y="10000"/>
                    <a:pt x="9880" y="10000"/>
                  </a:cubicBezTo>
                  <a:lnTo>
                    <a:pt x="1581" y="10000"/>
                  </a:lnTo>
                  <a:cubicBezTo>
                    <a:pt x="1308" y="10000"/>
                    <a:pt x="1126" y="9788"/>
                    <a:pt x="1126" y="9545"/>
                  </a:cubicBezTo>
                  <a:lnTo>
                    <a:pt x="1126" y="1550"/>
                  </a:lnTo>
                  <a:cubicBezTo>
                    <a:pt x="1126" y="1277"/>
                    <a:pt x="1308" y="1095"/>
                    <a:pt x="1581" y="1095"/>
                  </a:cubicBezTo>
                  <a:close/>
                  <a:moveTo>
                    <a:pt x="1581" y="0"/>
                  </a:moveTo>
                  <a:cubicBezTo>
                    <a:pt x="700" y="0"/>
                    <a:pt x="1" y="730"/>
                    <a:pt x="1" y="1581"/>
                  </a:cubicBezTo>
                  <a:lnTo>
                    <a:pt x="1" y="9575"/>
                  </a:lnTo>
                  <a:cubicBezTo>
                    <a:pt x="1" y="10456"/>
                    <a:pt x="700" y="11155"/>
                    <a:pt x="1581" y="11155"/>
                  </a:cubicBezTo>
                  <a:lnTo>
                    <a:pt x="9880" y="11155"/>
                  </a:lnTo>
                  <a:cubicBezTo>
                    <a:pt x="10731" y="11155"/>
                    <a:pt x="11460" y="10456"/>
                    <a:pt x="11460" y="9575"/>
                  </a:cubicBezTo>
                  <a:lnTo>
                    <a:pt x="11460" y="1581"/>
                  </a:lnTo>
                  <a:cubicBezTo>
                    <a:pt x="11460" y="730"/>
                    <a:pt x="10731" y="0"/>
                    <a:pt x="9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9" name="Google Shape;2599;p61"/>
            <p:cNvSpPr/>
            <p:nvPr/>
          </p:nvSpPr>
          <p:spPr>
            <a:xfrm>
              <a:off x="3159150" y="3953225"/>
              <a:ext cx="286500" cy="278925"/>
            </a:xfrm>
            <a:custGeom>
              <a:avLst/>
              <a:gdLst/>
              <a:ahLst/>
              <a:cxnLst/>
              <a:rect l="l" t="t" r="r" b="b"/>
              <a:pathLst>
                <a:path w="11460" h="11157" extrusionOk="0">
                  <a:moveTo>
                    <a:pt x="9909" y="1126"/>
                  </a:moveTo>
                  <a:cubicBezTo>
                    <a:pt x="10183" y="1126"/>
                    <a:pt x="10365" y="1308"/>
                    <a:pt x="10365" y="1581"/>
                  </a:cubicBezTo>
                  <a:lnTo>
                    <a:pt x="10365" y="9576"/>
                  </a:lnTo>
                  <a:cubicBezTo>
                    <a:pt x="10365" y="9819"/>
                    <a:pt x="10183" y="10031"/>
                    <a:pt x="9909" y="10031"/>
                  </a:cubicBezTo>
                  <a:lnTo>
                    <a:pt x="1641" y="10031"/>
                  </a:lnTo>
                  <a:cubicBezTo>
                    <a:pt x="1368" y="10031"/>
                    <a:pt x="1186" y="9819"/>
                    <a:pt x="1186" y="9576"/>
                  </a:cubicBezTo>
                  <a:lnTo>
                    <a:pt x="1186" y="1581"/>
                  </a:lnTo>
                  <a:cubicBezTo>
                    <a:pt x="1186" y="1308"/>
                    <a:pt x="1368" y="1126"/>
                    <a:pt x="1641" y="1126"/>
                  </a:cubicBezTo>
                  <a:close/>
                  <a:moveTo>
                    <a:pt x="1581" y="1"/>
                  </a:moveTo>
                  <a:cubicBezTo>
                    <a:pt x="699" y="1"/>
                    <a:pt x="0" y="700"/>
                    <a:pt x="0" y="1581"/>
                  </a:cubicBezTo>
                  <a:lnTo>
                    <a:pt x="0" y="9576"/>
                  </a:lnTo>
                  <a:cubicBezTo>
                    <a:pt x="0" y="10427"/>
                    <a:pt x="699" y="11156"/>
                    <a:pt x="1581" y="11156"/>
                  </a:cubicBezTo>
                  <a:lnTo>
                    <a:pt x="9879" y="11156"/>
                  </a:lnTo>
                  <a:cubicBezTo>
                    <a:pt x="10791" y="11156"/>
                    <a:pt x="11459" y="10487"/>
                    <a:pt x="11459" y="9576"/>
                  </a:cubicBezTo>
                  <a:lnTo>
                    <a:pt x="11459" y="1581"/>
                  </a:lnTo>
                  <a:cubicBezTo>
                    <a:pt x="11459" y="700"/>
                    <a:pt x="10760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0" name="Google Shape;2600;p61"/>
            <p:cNvSpPr/>
            <p:nvPr/>
          </p:nvSpPr>
          <p:spPr>
            <a:xfrm>
              <a:off x="3500325" y="3953225"/>
              <a:ext cx="286500" cy="278925"/>
            </a:xfrm>
            <a:custGeom>
              <a:avLst/>
              <a:gdLst/>
              <a:ahLst/>
              <a:cxnLst/>
              <a:rect l="l" t="t" r="r" b="b"/>
              <a:pathLst>
                <a:path w="11460" h="11157" extrusionOk="0">
                  <a:moveTo>
                    <a:pt x="9879" y="1126"/>
                  </a:moveTo>
                  <a:cubicBezTo>
                    <a:pt x="10123" y="1126"/>
                    <a:pt x="10335" y="1308"/>
                    <a:pt x="10335" y="1581"/>
                  </a:cubicBezTo>
                  <a:lnTo>
                    <a:pt x="10335" y="9576"/>
                  </a:lnTo>
                  <a:cubicBezTo>
                    <a:pt x="10335" y="9819"/>
                    <a:pt x="10123" y="10031"/>
                    <a:pt x="9879" y="10031"/>
                  </a:cubicBezTo>
                  <a:lnTo>
                    <a:pt x="1581" y="10031"/>
                  </a:lnTo>
                  <a:cubicBezTo>
                    <a:pt x="1308" y="10031"/>
                    <a:pt x="1125" y="9819"/>
                    <a:pt x="1125" y="9576"/>
                  </a:cubicBezTo>
                  <a:lnTo>
                    <a:pt x="1125" y="1581"/>
                  </a:lnTo>
                  <a:cubicBezTo>
                    <a:pt x="1125" y="1308"/>
                    <a:pt x="1308" y="1126"/>
                    <a:pt x="1581" y="1126"/>
                  </a:cubicBezTo>
                  <a:close/>
                  <a:moveTo>
                    <a:pt x="1581" y="1"/>
                  </a:moveTo>
                  <a:cubicBezTo>
                    <a:pt x="700" y="1"/>
                    <a:pt x="1" y="700"/>
                    <a:pt x="1" y="1581"/>
                  </a:cubicBezTo>
                  <a:lnTo>
                    <a:pt x="1" y="9576"/>
                  </a:lnTo>
                  <a:cubicBezTo>
                    <a:pt x="1" y="10427"/>
                    <a:pt x="700" y="11156"/>
                    <a:pt x="1581" y="11156"/>
                  </a:cubicBezTo>
                  <a:lnTo>
                    <a:pt x="9879" y="11156"/>
                  </a:lnTo>
                  <a:cubicBezTo>
                    <a:pt x="10730" y="11156"/>
                    <a:pt x="11460" y="10487"/>
                    <a:pt x="11460" y="9576"/>
                  </a:cubicBezTo>
                  <a:lnTo>
                    <a:pt x="11460" y="1581"/>
                  </a:lnTo>
                  <a:cubicBezTo>
                    <a:pt x="11460" y="700"/>
                    <a:pt x="10730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1" name="Google Shape;2601;p61"/>
            <p:cNvSpPr/>
            <p:nvPr/>
          </p:nvSpPr>
          <p:spPr>
            <a:xfrm>
              <a:off x="3840000" y="3953225"/>
              <a:ext cx="287275" cy="278925"/>
            </a:xfrm>
            <a:custGeom>
              <a:avLst/>
              <a:gdLst/>
              <a:ahLst/>
              <a:cxnLst/>
              <a:rect l="l" t="t" r="r" b="b"/>
              <a:pathLst>
                <a:path w="11491" h="11157" extrusionOk="0">
                  <a:moveTo>
                    <a:pt x="9879" y="1126"/>
                  </a:moveTo>
                  <a:cubicBezTo>
                    <a:pt x="10153" y="1126"/>
                    <a:pt x="10335" y="1308"/>
                    <a:pt x="10335" y="1581"/>
                  </a:cubicBezTo>
                  <a:lnTo>
                    <a:pt x="10335" y="9576"/>
                  </a:lnTo>
                  <a:cubicBezTo>
                    <a:pt x="10335" y="9819"/>
                    <a:pt x="10153" y="10031"/>
                    <a:pt x="9879" y="10031"/>
                  </a:cubicBezTo>
                  <a:lnTo>
                    <a:pt x="1612" y="10031"/>
                  </a:lnTo>
                  <a:cubicBezTo>
                    <a:pt x="1338" y="10031"/>
                    <a:pt x="1156" y="9819"/>
                    <a:pt x="1156" y="9576"/>
                  </a:cubicBezTo>
                  <a:lnTo>
                    <a:pt x="1156" y="1581"/>
                  </a:lnTo>
                  <a:cubicBezTo>
                    <a:pt x="1156" y="1308"/>
                    <a:pt x="1338" y="1126"/>
                    <a:pt x="1612" y="1126"/>
                  </a:cubicBezTo>
                  <a:close/>
                  <a:moveTo>
                    <a:pt x="1612" y="1"/>
                  </a:moveTo>
                  <a:cubicBezTo>
                    <a:pt x="730" y="1"/>
                    <a:pt x="1" y="700"/>
                    <a:pt x="1" y="1581"/>
                  </a:cubicBezTo>
                  <a:lnTo>
                    <a:pt x="1" y="9576"/>
                  </a:lnTo>
                  <a:cubicBezTo>
                    <a:pt x="1" y="10427"/>
                    <a:pt x="730" y="11156"/>
                    <a:pt x="1612" y="11156"/>
                  </a:cubicBezTo>
                  <a:lnTo>
                    <a:pt x="9879" y="11156"/>
                  </a:lnTo>
                  <a:cubicBezTo>
                    <a:pt x="10761" y="11156"/>
                    <a:pt x="11490" y="10487"/>
                    <a:pt x="11490" y="9576"/>
                  </a:cubicBezTo>
                  <a:lnTo>
                    <a:pt x="11490" y="1581"/>
                  </a:lnTo>
                  <a:cubicBezTo>
                    <a:pt x="11490" y="700"/>
                    <a:pt x="10761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2" name="Google Shape;2602;p61"/>
            <p:cNvSpPr/>
            <p:nvPr/>
          </p:nvSpPr>
          <p:spPr>
            <a:xfrm>
              <a:off x="4180425" y="3953225"/>
              <a:ext cx="286525" cy="278925"/>
            </a:xfrm>
            <a:custGeom>
              <a:avLst/>
              <a:gdLst/>
              <a:ahLst/>
              <a:cxnLst/>
              <a:rect l="l" t="t" r="r" b="b"/>
              <a:pathLst>
                <a:path w="11461" h="11157" extrusionOk="0">
                  <a:moveTo>
                    <a:pt x="9880" y="1126"/>
                  </a:moveTo>
                  <a:cubicBezTo>
                    <a:pt x="10123" y="1126"/>
                    <a:pt x="10335" y="1308"/>
                    <a:pt x="10335" y="1581"/>
                  </a:cubicBezTo>
                  <a:lnTo>
                    <a:pt x="10335" y="9576"/>
                  </a:lnTo>
                  <a:cubicBezTo>
                    <a:pt x="10335" y="9819"/>
                    <a:pt x="10123" y="10031"/>
                    <a:pt x="9880" y="10031"/>
                  </a:cubicBezTo>
                  <a:lnTo>
                    <a:pt x="1581" y="10031"/>
                  </a:lnTo>
                  <a:cubicBezTo>
                    <a:pt x="1308" y="10031"/>
                    <a:pt x="1126" y="9819"/>
                    <a:pt x="1126" y="9576"/>
                  </a:cubicBezTo>
                  <a:lnTo>
                    <a:pt x="1126" y="1581"/>
                  </a:lnTo>
                  <a:cubicBezTo>
                    <a:pt x="1126" y="1308"/>
                    <a:pt x="1308" y="1126"/>
                    <a:pt x="1581" y="1126"/>
                  </a:cubicBezTo>
                  <a:close/>
                  <a:moveTo>
                    <a:pt x="1581" y="1"/>
                  </a:moveTo>
                  <a:cubicBezTo>
                    <a:pt x="700" y="1"/>
                    <a:pt x="1" y="700"/>
                    <a:pt x="1" y="1581"/>
                  </a:cubicBezTo>
                  <a:lnTo>
                    <a:pt x="1" y="9576"/>
                  </a:lnTo>
                  <a:cubicBezTo>
                    <a:pt x="1" y="10427"/>
                    <a:pt x="700" y="11156"/>
                    <a:pt x="1581" y="11156"/>
                  </a:cubicBezTo>
                  <a:lnTo>
                    <a:pt x="9880" y="11156"/>
                  </a:lnTo>
                  <a:cubicBezTo>
                    <a:pt x="10731" y="11156"/>
                    <a:pt x="11460" y="10487"/>
                    <a:pt x="11460" y="9576"/>
                  </a:cubicBezTo>
                  <a:lnTo>
                    <a:pt x="11460" y="1581"/>
                  </a:lnTo>
                  <a:cubicBezTo>
                    <a:pt x="11460" y="700"/>
                    <a:pt x="10731" y="1"/>
                    <a:pt x="9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3" name="Google Shape;2603;p61"/>
            <p:cNvSpPr/>
            <p:nvPr/>
          </p:nvSpPr>
          <p:spPr>
            <a:xfrm>
              <a:off x="3159150" y="4291375"/>
              <a:ext cx="286500" cy="278925"/>
            </a:xfrm>
            <a:custGeom>
              <a:avLst/>
              <a:gdLst/>
              <a:ahLst/>
              <a:cxnLst/>
              <a:rect l="l" t="t" r="r" b="b"/>
              <a:pathLst>
                <a:path w="11460" h="11157" extrusionOk="0">
                  <a:moveTo>
                    <a:pt x="9909" y="1095"/>
                  </a:moveTo>
                  <a:cubicBezTo>
                    <a:pt x="10183" y="1095"/>
                    <a:pt x="10365" y="1278"/>
                    <a:pt x="10365" y="1551"/>
                  </a:cubicBezTo>
                  <a:lnTo>
                    <a:pt x="10365" y="9515"/>
                  </a:lnTo>
                  <a:cubicBezTo>
                    <a:pt x="10365" y="9788"/>
                    <a:pt x="10183" y="9971"/>
                    <a:pt x="9909" y="9971"/>
                  </a:cubicBezTo>
                  <a:lnTo>
                    <a:pt x="1641" y="9971"/>
                  </a:lnTo>
                  <a:cubicBezTo>
                    <a:pt x="1368" y="9971"/>
                    <a:pt x="1186" y="9788"/>
                    <a:pt x="1186" y="9515"/>
                  </a:cubicBezTo>
                  <a:lnTo>
                    <a:pt x="1186" y="1551"/>
                  </a:lnTo>
                  <a:cubicBezTo>
                    <a:pt x="1186" y="1278"/>
                    <a:pt x="1368" y="1095"/>
                    <a:pt x="1641" y="1095"/>
                  </a:cubicBezTo>
                  <a:close/>
                  <a:moveTo>
                    <a:pt x="1581" y="1"/>
                  </a:moveTo>
                  <a:cubicBezTo>
                    <a:pt x="699" y="1"/>
                    <a:pt x="0" y="700"/>
                    <a:pt x="0" y="1582"/>
                  </a:cubicBezTo>
                  <a:lnTo>
                    <a:pt x="0" y="9576"/>
                  </a:lnTo>
                  <a:cubicBezTo>
                    <a:pt x="0" y="10427"/>
                    <a:pt x="699" y="11156"/>
                    <a:pt x="1581" y="11156"/>
                  </a:cubicBezTo>
                  <a:lnTo>
                    <a:pt x="9879" y="11156"/>
                  </a:lnTo>
                  <a:cubicBezTo>
                    <a:pt x="10791" y="11156"/>
                    <a:pt x="11459" y="10427"/>
                    <a:pt x="11459" y="9576"/>
                  </a:cubicBezTo>
                  <a:lnTo>
                    <a:pt x="11459" y="1582"/>
                  </a:lnTo>
                  <a:cubicBezTo>
                    <a:pt x="11459" y="700"/>
                    <a:pt x="10760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4" name="Google Shape;2604;p61"/>
            <p:cNvSpPr/>
            <p:nvPr/>
          </p:nvSpPr>
          <p:spPr>
            <a:xfrm>
              <a:off x="3500325" y="4291375"/>
              <a:ext cx="286500" cy="278925"/>
            </a:xfrm>
            <a:custGeom>
              <a:avLst/>
              <a:gdLst/>
              <a:ahLst/>
              <a:cxnLst/>
              <a:rect l="l" t="t" r="r" b="b"/>
              <a:pathLst>
                <a:path w="11460" h="11157" extrusionOk="0">
                  <a:moveTo>
                    <a:pt x="9879" y="1095"/>
                  </a:moveTo>
                  <a:cubicBezTo>
                    <a:pt x="10123" y="1095"/>
                    <a:pt x="10335" y="1278"/>
                    <a:pt x="10335" y="1551"/>
                  </a:cubicBezTo>
                  <a:lnTo>
                    <a:pt x="10335" y="9515"/>
                  </a:lnTo>
                  <a:cubicBezTo>
                    <a:pt x="10335" y="9788"/>
                    <a:pt x="10123" y="9971"/>
                    <a:pt x="9879" y="9971"/>
                  </a:cubicBezTo>
                  <a:lnTo>
                    <a:pt x="1581" y="9971"/>
                  </a:lnTo>
                  <a:cubicBezTo>
                    <a:pt x="1308" y="9971"/>
                    <a:pt x="1125" y="9788"/>
                    <a:pt x="1125" y="9515"/>
                  </a:cubicBezTo>
                  <a:lnTo>
                    <a:pt x="1125" y="1551"/>
                  </a:lnTo>
                  <a:cubicBezTo>
                    <a:pt x="1125" y="1278"/>
                    <a:pt x="1308" y="1095"/>
                    <a:pt x="1581" y="1095"/>
                  </a:cubicBezTo>
                  <a:close/>
                  <a:moveTo>
                    <a:pt x="1581" y="1"/>
                  </a:moveTo>
                  <a:cubicBezTo>
                    <a:pt x="700" y="1"/>
                    <a:pt x="1" y="700"/>
                    <a:pt x="1" y="1582"/>
                  </a:cubicBezTo>
                  <a:lnTo>
                    <a:pt x="1" y="9576"/>
                  </a:lnTo>
                  <a:cubicBezTo>
                    <a:pt x="1" y="10427"/>
                    <a:pt x="700" y="11156"/>
                    <a:pt x="1581" y="11156"/>
                  </a:cubicBezTo>
                  <a:lnTo>
                    <a:pt x="9879" y="11156"/>
                  </a:lnTo>
                  <a:cubicBezTo>
                    <a:pt x="10730" y="11156"/>
                    <a:pt x="11460" y="10427"/>
                    <a:pt x="11460" y="9576"/>
                  </a:cubicBezTo>
                  <a:lnTo>
                    <a:pt x="11460" y="1582"/>
                  </a:lnTo>
                  <a:cubicBezTo>
                    <a:pt x="11460" y="700"/>
                    <a:pt x="10730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5" name="Google Shape;2605;p61"/>
            <p:cNvSpPr/>
            <p:nvPr/>
          </p:nvSpPr>
          <p:spPr>
            <a:xfrm>
              <a:off x="3840000" y="4291375"/>
              <a:ext cx="287275" cy="278925"/>
            </a:xfrm>
            <a:custGeom>
              <a:avLst/>
              <a:gdLst/>
              <a:ahLst/>
              <a:cxnLst/>
              <a:rect l="l" t="t" r="r" b="b"/>
              <a:pathLst>
                <a:path w="11491" h="11157" extrusionOk="0">
                  <a:moveTo>
                    <a:pt x="9879" y="1095"/>
                  </a:moveTo>
                  <a:cubicBezTo>
                    <a:pt x="10153" y="1095"/>
                    <a:pt x="10335" y="1278"/>
                    <a:pt x="10335" y="1551"/>
                  </a:cubicBezTo>
                  <a:lnTo>
                    <a:pt x="10335" y="9515"/>
                  </a:lnTo>
                  <a:cubicBezTo>
                    <a:pt x="10335" y="9788"/>
                    <a:pt x="10153" y="9971"/>
                    <a:pt x="9879" y="9971"/>
                  </a:cubicBezTo>
                  <a:lnTo>
                    <a:pt x="1612" y="9971"/>
                  </a:lnTo>
                  <a:cubicBezTo>
                    <a:pt x="1338" y="9971"/>
                    <a:pt x="1156" y="9788"/>
                    <a:pt x="1156" y="9515"/>
                  </a:cubicBezTo>
                  <a:lnTo>
                    <a:pt x="1156" y="1551"/>
                  </a:lnTo>
                  <a:cubicBezTo>
                    <a:pt x="1156" y="1278"/>
                    <a:pt x="1338" y="1095"/>
                    <a:pt x="1612" y="1095"/>
                  </a:cubicBezTo>
                  <a:close/>
                  <a:moveTo>
                    <a:pt x="1612" y="1"/>
                  </a:moveTo>
                  <a:cubicBezTo>
                    <a:pt x="730" y="1"/>
                    <a:pt x="1" y="700"/>
                    <a:pt x="1" y="1582"/>
                  </a:cubicBezTo>
                  <a:lnTo>
                    <a:pt x="1" y="9576"/>
                  </a:lnTo>
                  <a:cubicBezTo>
                    <a:pt x="1" y="10427"/>
                    <a:pt x="730" y="11156"/>
                    <a:pt x="1612" y="11156"/>
                  </a:cubicBezTo>
                  <a:lnTo>
                    <a:pt x="9879" y="11156"/>
                  </a:lnTo>
                  <a:cubicBezTo>
                    <a:pt x="10761" y="11156"/>
                    <a:pt x="11490" y="10427"/>
                    <a:pt x="11490" y="9576"/>
                  </a:cubicBezTo>
                  <a:lnTo>
                    <a:pt x="11490" y="1582"/>
                  </a:lnTo>
                  <a:cubicBezTo>
                    <a:pt x="11490" y="700"/>
                    <a:pt x="10761" y="1"/>
                    <a:pt x="98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6" name="Google Shape;2606;p61"/>
            <p:cNvSpPr/>
            <p:nvPr/>
          </p:nvSpPr>
          <p:spPr>
            <a:xfrm>
              <a:off x="4180425" y="4291375"/>
              <a:ext cx="286525" cy="278925"/>
            </a:xfrm>
            <a:custGeom>
              <a:avLst/>
              <a:gdLst/>
              <a:ahLst/>
              <a:cxnLst/>
              <a:rect l="l" t="t" r="r" b="b"/>
              <a:pathLst>
                <a:path w="11461" h="11157" extrusionOk="0">
                  <a:moveTo>
                    <a:pt x="9880" y="1095"/>
                  </a:moveTo>
                  <a:cubicBezTo>
                    <a:pt x="10123" y="1095"/>
                    <a:pt x="10335" y="1278"/>
                    <a:pt x="10335" y="1551"/>
                  </a:cubicBezTo>
                  <a:lnTo>
                    <a:pt x="10335" y="9515"/>
                  </a:lnTo>
                  <a:cubicBezTo>
                    <a:pt x="10335" y="9788"/>
                    <a:pt x="10123" y="9971"/>
                    <a:pt x="9880" y="9971"/>
                  </a:cubicBezTo>
                  <a:lnTo>
                    <a:pt x="1581" y="9971"/>
                  </a:lnTo>
                  <a:cubicBezTo>
                    <a:pt x="1308" y="9971"/>
                    <a:pt x="1126" y="9788"/>
                    <a:pt x="1126" y="9515"/>
                  </a:cubicBezTo>
                  <a:lnTo>
                    <a:pt x="1126" y="1551"/>
                  </a:lnTo>
                  <a:cubicBezTo>
                    <a:pt x="1126" y="1278"/>
                    <a:pt x="1308" y="1095"/>
                    <a:pt x="1581" y="1095"/>
                  </a:cubicBezTo>
                  <a:close/>
                  <a:moveTo>
                    <a:pt x="1581" y="1"/>
                  </a:moveTo>
                  <a:cubicBezTo>
                    <a:pt x="700" y="1"/>
                    <a:pt x="1" y="700"/>
                    <a:pt x="1" y="1582"/>
                  </a:cubicBezTo>
                  <a:lnTo>
                    <a:pt x="1" y="9576"/>
                  </a:lnTo>
                  <a:cubicBezTo>
                    <a:pt x="1" y="10427"/>
                    <a:pt x="700" y="11156"/>
                    <a:pt x="1581" y="11156"/>
                  </a:cubicBezTo>
                  <a:lnTo>
                    <a:pt x="9880" y="11156"/>
                  </a:lnTo>
                  <a:cubicBezTo>
                    <a:pt x="10731" y="11156"/>
                    <a:pt x="11460" y="10427"/>
                    <a:pt x="11460" y="9576"/>
                  </a:cubicBezTo>
                  <a:lnTo>
                    <a:pt x="11460" y="1582"/>
                  </a:lnTo>
                  <a:cubicBezTo>
                    <a:pt x="11460" y="700"/>
                    <a:pt x="10731" y="1"/>
                    <a:pt x="9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7" name="Google Shape;2607;p61"/>
            <p:cNvSpPr/>
            <p:nvPr/>
          </p:nvSpPr>
          <p:spPr>
            <a:xfrm>
              <a:off x="3159150" y="4628025"/>
              <a:ext cx="286500" cy="279650"/>
            </a:xfrm>
            <a:custGeom>
              <a:avLst/>
              <a:gdLst/>
              <a:ahLst/>
              <a:cxnLst/>
              <a:rect l="l" t="t" r="r" b="b"/>
              <a:pathLst>
                <a:path w="11460" h="11186" extrusionOk="0">
                  <a:moveTo>
                    <a:pt x="9909" y="1155"/>
                  </a:moveTo>
                  <a:cubicBezTo>
                    <a:pt x="10183" y="1155"/>
                    <a:pt x="10365" y="1338"/>
                    <a:pt x="10365" y="1611"/>
                  </a:cubicBezTo>
                  <a:lnTo>
                    <a:pt x="10365" y="9575"/>
                  </a:lnTo>
                  <a:cubicBezTo>
                    <a:pt x="10365" y="9848"/>
                    <a:pt x="10183" y="10031"/>
                    <a:pt x="9909" y="10031"/>
                  </a:cubicBezTo>
                  <a:lnTo>
                    <a:pt x="1641" y="10031"/>
                  </a:lnTo>
                  <a:cubicBezTo>
                    <a:pt x="1368" y="10031"/>
                    <a:pt x="1186" y="9848"/>
                    <a:pt x="1186" y="9575"/>
                  </a:cubicBezTo>
                  <a:lnTo>
                    <a:pt x="1186" y="1611"/>
                  </a:lnTo>
                  <a:cubicBezTo>
                    <a:pt x="1186" y="1338"/>
                    <a:pt x="1368" y="1155"/>
                    <a:pt x="1641" y="1155"/>
                  </a:cubicBezTo>
                  <a:close/>
                  <a:moveTo>
                    <a:pt x="1581" y="0"/>
                  </a:moveTo>
                  <a:cubicBezTo>
                    <a:pt x="699" y="0"/>
                    <a:pt x="0" y="730"/>
                    <a:pt x="0" y="1611"/>
                  </a:cubicBezTo>
                  <a:lnTo>
                    <a:pt x="0" y="9575"/>
                  </a:lnTo>
                  <a:cubicBezTo>
                    <a:pt x="0" y="10456"/>
                    <a:pt x="699" y="11186"/>
                    <a:pt x="1581" y="11186"/>
                  </a:cubicBezTo>
                  <a:lnTo>
                    <a:pt x="9879" y="11186"/>
                  </a:lnTo>
                  <a:cubicBezTo>
                    <a:pt x="10791" y="11186"/>
                    <a:pt x="11459" y="10456"/>
                    <a:pt x="11459" y="9575"/>
                  </a:cubicBezTo>
                  <a:lnTo>
                    <a:pt x="11459" y="1611"/>
                  </a:lnTo>
                  <a:cubicBezTo>
                    <a:pt x="11459" y="730"/>
                    <a:pt x="10760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8" name="Google Shape;2608;p61"/>
            <p:cNvSpPr/>
            <p:nvPr/>
          </p:nvSpPr>
          <p:spPr>
            <a:xfrm>
              <a:off x="3500325" y="4628025"/>
              <a:ext cx="286500" cy="279650"/>
            </a:xfrm>
            <a:custGeom>
              <a:avLst/>
              <a:gdLst/>
              <a:ahLst/>
              <a:cxnLst/>
              <a:rect l="l" t="t" r="r" b="b"/>
              <a:pathLst>
                <a:path w="11460" h="11186" extrusionOk="0">
                  <a:moveTo>
                    <a:pt x="9879" y="1155"/>
                  </a:moveTo>
                  <a:cubicBezTo>
                    <a:pt x="10123" y="1155"/>
                    <a:pt x="10335" y="1338"/>
                    <a:pt x="10335" y="1611"/>
                  </a:cubicBezTo>
                  <a:lnTo>
                    <a:pt x="10335" y="9575"/>
                  </a:lnTo>
                  <a:cubicBezTo>
                    <a:pt x="10335" y="9848"/>
                    <a:pt x="10123" y="10031"/>
                    <a:pt x="9879" y="10031"/>
                  </a:cubicBezTo>
                  <a:lnTo>
                    <a:pt x="1581" y="10031"/>
                  </a:lnTo>
                  <a:cubicBezTo>
                    <a:pt x="1308" y="10031"/>
                    <a:pt x="1125" y="9848"/>
                    <a:pt x="1125" y="9575"/>
                  </a:cubicBezTo>
                  <a:lnTo>
                    <a:pt x="1125" y="1611"/>
                  </a:lnTo>
                  <a:cubicBezTo>
                    <a:pt x="1125" y="1338"/>
                    <a:pt x="1308" y="1155"/>
                    <a:pt x="1581" y="1155"/>
                  </a:cubicBezTo>
                  <a:close/>
                  <a:moveTo>
                    <a:pt x="1581" y="0"/>
                  </a:moveTo>
                  <a:cubicBezTo>
                    <a:pt x="700" y="0"/>
                    <a:pt x="1" y="730"/>
                    <a:pt x="1" y="1611"/>
                  </a:cubicBezTo>
                  <a:lnTo>
                    <a:pt x="1" y="9575"/>
                  </a:lnTo>
                  <a:cubicBezTo>
                    <a:pt x="1" y="10456"/>
                    <a:pt x="700" y="11186"/>
                    <a:pt x="1581" y="11186"/>
                  </a:cubicBezTo>
                  <a:lnTo>
                    <a:pt x="9879" y="11186"/>
                  </a:lnTo>
                  <a:cubicBezTo>
                    <a:pt x="10730" y="11186"/>
                    <a:pt x="11460" y="10456"/>
                    <a:pt x="11460" y="9575"/>
                  </a:cubicBezTo>
                  <a:lnTo>
                    <a:pt x="11460" y="1611"/>
                  </a:lnTo>
                  <a:cubicBezTo>
                    <a:pt x="11460" y="730"/>
                    <a:pt x="10730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9" name="Google Shape;2609;p61"/>
            <p:cNvSpPr/>
            <p:nvPr/>
          </p:nvSpPr>
          <p:spPr>
            <a:xfrm>
              <a:off x="3840000" y="4628025"/>
              <a:ext cx="287275" cy="279650"/>
            </a:xfrm>
            <a:custGeom>
              <a:avLst/>
              <a:gdLst/>
              <a:ahLst/>
              <a:cxnLst/>
              <a:rect l="l" t="t" r="r" b="b"/>
              <a:pathLst>
                <a:path w="11491" h="11186" extrusionOk="0">
                  <a:moveTo>
                    <a:pt x="9879" y="1155"/>
                  </a:moveTo>
                  <a:cubicBezTo>
                    <a:pt x="10153" y="1155"/>
                    <a:pt x="10335" y="1338"/>
                    <a:pt x="10335" y="1611"/>
                  </a:cubicBezTo>
                  <a:lnTo>
                    <a:pt x="10335" y="9575"/>
                  </a:lnTo>
                  <a:cubicBezTo>
                    <a:pt x="10335" y="9848"/>
                    <a:pt x="10153" y="10031"/>
                    <a:pt x="9879" y="10031"/>
                  </a:cubicBezTo>
                  <a:lnTo>
                    <a:pt x="1612" y="10031"/>
                  </a:lnTo>
                  <a:cubicBezTo>
                    <a:pt x="1338" y="10031"/>
                    <a:pt x="1156" y="9848"/>
                    <a:pt x="1156" y="9575"/>
                  </a:cubicBezTo>
                  <a:lnTo>
                    <a:pt x="1156" y="1611"/>
                  </a:lnTo>
                  <a:cubicBezTo>
                    <a:pt x="1156" y="1338"/>
                    <a:pt x="1338" y="1155"/>
                    <a:pt x="1612" y="1155"/>
                  </a:cubicBezTo>
                  <a:close/>
                  <a:moveTo>
                    <a:pt x="1612" y="0"/>
                  </a:moveTo>
                  <a:cubicBezTo>
                    <a:pt x="730" y="0"/>
                    <a:pt x="1" y="730"/>
                    <a:pt x="1" y="1611"/>
                  </a:cubicBezTo>
                  <a:lnTo>
                    <a:pt x="1" y="9575"/>
                  </a:lnTo>
                  <a:cubicBezTo>
                    <a:pt x="1" y="10456"/>
                    <a:pt x="730" y="11186"/>
                    <a:pt x="1612" y="11186"/>
                  </a:cubicBezTo>
                  <a:lnTo>
                    <a:pt x="9879" y="11186"/>
                  </a:lnTo>
                  <a:cubicBezTo>
                    <a:pt x="10761" y="11186"/>
                    <a:pt x="11490" y="10456"/>
                    <a:pt x="11490" y="9575"/>
                  </a:cubicBezTo>
                  <a:lnTo>
                    <a:pt x="11490" y="1611"/>
                  </a:lnTo>
                  <a:cubicBezTo>
                    <a:pt x="11490" y="730"/>
                    <a:pt x="10761" y="0"/>
                    <a:pt x="98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0" name="Google Shape;2610;p61"/>
            <p:cNvSpPr/>
            <p:nvPr/>
          </p:nvSpPr>
          <p:spPr>
            <a:xfrm>
              <a:off x="4180425" y="4628025"/>
              <a:ext cx="286525" cy="279650"/>
            </a:xfrm>
            <a:custGeom>
              <a:avLst/>
              <a:gdLst/>
              <a:ahLst/>
              <a:cxnLst/>
              <a:rect l="l" t="t" r="r" b="b"/>
              <a:pathLst>
                <a:path w="11461" h="11186" extrusionOk="0">
                  <a:moveTo>
                    <a:pt x="9880" y="1155"/>
                  </a:moveTo>
                  <a:cubicBezTo>
                    <a:pt x="10123" y="1155"/>
                    <a:pt x="10335" y="1338"/>
                    <a:pt x="10335" y="1611"/>
                  </a:cubicBezTo>
                  <a:lnTo>
                    <a:pt x="10335" y="9575"/>
                  </a:lnTo>
                  <a:cubicBezTo>
                    <a:pt x="10335" y="9848"/>
                    <a:pt x="10123" y="10031"/>
                    <a:pt x="9880" y="10031"/>
                  </a:cubicBezTo>
                  <a:lnTo>
                    <a:pt x="1581" y="10031"/>
                  </a:lnTo>
                  <a:cubicBezTo>
                    <a:pt x="1308" y="10031"/>
                    <a:pt x="1126" y="9848"/>
                    <a:pt x="1126" y="9575"/>
                  </a:cubicBezTo>
                  <a:lnTo>
                    <a:pt x="1126" y="1611"/>
                  </a:lnTo>
                  <a:cubicBezTo>
                    <a:pt x="1126" y="1338"/>
                    <a:pt x="1308" y="1155"/>
                    <a:pt x="1581" y="1155"/>
                  </a:cubicBezTo>
                  <a:close/>
                  <a:moveTo>
                    <a:pt x="1581" y="0"/>
                  </a:moveTo>
                  <a:cubicBezTo>
                    <a:pt x="700" y="0"/>
                    <a:pt x="1" y="730"/>
                    <a:pt x="1" y="1611"/>
                  </a:cubicBezTo>
                  <a:lnTo>
                    <a:pt x="1" y="9575"/>
                  </a:lnTo>
                  <a:cubicBezTo>
                    <a:pt x="1" y="10456"/>
                    <a:pt x="700" y="11186"/>
                    <a:pt x="1581" y="11186"/>
                  </a:cubicBezTo>
                  <a:lnTo>
                    <a:pt x="9880" y="11186"/>
                  </a:lnTo>
                  <a:cubicBezTo>
                    <a:pt x="10731" y="11186"/>
                    <a:pt x="11460" y="10456"/>
                    <a:pt x="11460" y="9575"/>
                  </a:cubicBezTo>
                  <a:lnTo>
                    <a:pt x="11460" y="1611"/>
                  </a:lnTo>
                  <a:cubicBezTo>
                    <a:pt x="11460" y="730"/>
                    <a:pt x="10731" y="0"/>
                    <a:pt x="9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1" name="Google Shape;2611;p61"/>
            <p:cNvSpPr/>
            <p:nvPr/>
          </p:nvSpPr>
          <p:spPr>
            <a:xfrm>
              <a:off x="3064150" y="3027700"/>
              <a:ext cx="1492450" cy="2054000"/>
            </a:xfrm>
            <a:custGeom>
              <a:avLst/>
              <a:gdLst/>
              <a:ahLst/>
              <a:cxnLst/>
              <a:rect l="l" t="t" r="r" b="b"/>
              <a:pathLst>
                <a:path w="59698" h="82160" extrusionOk="0">
                  <a:moveTo>
                    <a:pt x="54014" y="1155"/>
                  </a:moveTo>
                  <a:cubicBezTo>
                    <a:pt x="56537" y="1155"/>
                    <a:pt x="58543" y="3161"/>
                    <a:pt x="58543" y="5654"/>
                  </a:cubicBezTo>
                  <a:lnTo>
                    <a:pt x="58543" y="76475"/>
                  </a:lnTo>
                  <a:cubicBezTo>
                    <a:pt x="58543" y="78998"/>
                    <a:pt x="56537" y="81004"/>
                    <a:pt x="54014" y="81004"/>
                  </a:cubicBezTo>
                  <a:lnTo>
                    <a:pt x="5654" y="81004"/>
                  </a:lnTo>
                  <a:cubicBezTo>
                    <a:pt x="3162" y="81004"/>
                    <a:pt x="1125" y="78998"/>
                    <a:pt x="1125" y="76475"/>
                  </a:cubicBezTo>
                  <a:lnTo>
                    <a:pt x="1125" y="5654"/>
                  </a:lnTo>
                  <a:cubicBezTo>
                    <a:pt x="1125" y="3161"/>
                    <a:pt x="3131" y="1155"/>
                    <a:pt x="5654" y="1155"/>
                  </a:cubicBezTo>
                  <a:close/>
                  <a:moveTo>
                    <a:pt x="5654" y="0"/>
                  </a:moveTo>
                  <a:cubicBezTo>
                    <a:pt x="2554" y="0"/>
                    <a:pt x="1" y="2553"/>
                    <a:pt x="1" y="5654"/>
                  </a:cubicBezTo>
                  <a:lnTo>
                    <a:pt x="1" y="76475"/>
                  </a:lnTo>
                  <a:cubicBezTo>
                    <a:pt x="1" y="79606"/>
                    <a:pt x="2554" y="82159"/>
                    <a:pt x="5654" y="82159"/>
                  </a:cubicBezTo>
                  <a:lnTo>
                    <a:pt x="54014" y="82159"/>
                  </a:lnTo>
                  <a:cubicBezTo>
                    <a:pt x="57145" y="82159"/>
                    <a:pt x="59698" y="79606"/>
                    <a:pt x="59698" y="76475"/>
                  </a:cubicBezTo>
                  <a:lnTo>
                    <a:pt x="59698" y="5654"/>
                  </a:lnTo>
                  <a:cubicBezTo>
                    <a:pt x="59698" y="2553"/>
                    <a:pt x="57145" y="0"/>
                    <a:pt x="54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12" name="Google Shape;2612;p61"/>
          <p:cNvGrpSpPr/>
          <p:nvPr/>
        </p:nvGrpSpPr>
        <p:grpSpPr>
          <a:xfrm flipH="1">
            <a:off x="1824165" y="101603"/>
            <a:ext cx="2233396" cy="199431"/>
            <a:chOff x="4790625" y="1824675"/>
            <a:chExt cx="2392925" cy="213675"/>
          </a:xfrm>
        </p:grpSpPr>
        <p:sp>
          <p:nvSpPr>
            <p:cNvPr id="2613" name="Google Shape;2613;p61"/>
            <p:cNvSpPr/>
            <p:nvPr/>
          </p:nvSpPr>
          <p:spPr>
            <a:xfrm>
              <a:off x="5005675" y="1839225"/>
              <a:ext cx="2163450" cy="184675"/>
            </a:xfrm>
            <a:custGeom>
              <a:avLst/>
              <a:gdLst/>
              <a:ahLst/>
              <a:cxnLst/>
              <a:rect l="l" t="t" r="r" b="b"/>
              <a:pathLst>
                <a:path w="86538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82859" y="7387"/>
                  </a:lnTo>
                  <a:cubicBezTo>
                    <a:pt x="84926" y="7387"/>
                    <a:pt x="86537" y="5745"/>
                    <a:pt x="86537" y="3709"/>
                  </a:cubicBezTo>
                  <a:cubicBezTo>
                    <a:pt x="86537" y="1642"/>
                    <a:pt x="84865" y="0"/>
                    <a:pt x="82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4" name="Google Shape;2614;p61"/>
            <p:cNvSpPr/>
            <p:nvPr/>
          </p:nvSpPr>
          <p:spPr>
            <a:xfrm>
              <a:off x="4991250" y="1825550"/>
              <a:ext cx="2192300" cy="212800"/>
            </a:xfrm>
            <a:custGeom>
              <a:avLst/>
              <a:gdLst/>
              <a:ahLst/>
              <a:cxnLst/>
              <a:rect l="l" t="t" r="r" b="b"/>
              <a:pathLst>
                <a:path w="87692" h="8512" extrusionOk="0">
                  <a:moveTo>
                    <a:pt x="83436" y="1125"/>
                  </a:moveTo>
                  <a:cubicBezTo>
                    <a:pt x="85138" y="1125"/>
                    <a:pt x="86567" y="2523"/>
                    <a:pt x="86567" y="4256"/>
                  </a:cubicBezTo>
                  <a:cubicBezTo>
                    <a:pt x="86567" y="5958"/>
                    <a:pt x="85138" y="7356"/>
                    <a:pt x="83436" y="7356"/>
                  </a:cubicBezTo>
                  <a:lnTo>
                    <a:pt x="1155" y="7356"/>
                  </a:lnTo>
                  <a:lnTo>
                    <a:pt x="1155" y="1125"/>
                  </a:lnTo>
                  <a:close/>
                  <a:moveTo>
                    <a:pt x="578" y="0"/>
                  </a:moveTo>
                  <a:cubicBezTo>
                    <a:pt x="274" y="0"/>
                    <a:pt x="0" y="243"/>
                    <a:pt x="0" y="547"/>
                  </a:cubicBezTo>
                  <a:lnTo>
                    <a:pt x="0" y="7934"/>
                  </a:lnTo>
                  <a:cubicBezTo>
                    <a:pt x="0" y="8238"/>
                    <a:pt x="274" y="8511"/>
                    <a:pt x="578" y="8511"/>
                  </a:cubicBezTo>
                  <a:lnTo>
                    <a:pt x="83436" y="8511"/>
                  </a:lnTo>
                  <a:cubicBezTo>
                    <a:pt x="85746" y="8511"/>
                    <a:pt x="87692" y="6566"/>
                    <a:pt x="87692" y="4225"/>
                  </a:cubicBezTo>
                  <a:cubicBezTo>
                    <a:pt x="87692" y="1885"/>
                    <a:pt x="85807" y="0"/>
                    <a:pt x="83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5" name="Google Shape;2615;p61"/>
            <p:cNvSpPr/>
            <p:nvPr/>
          </p:nvSpPr>
          <p:spPr>
            <a:xfrm>
              <a:off x="6973800" y="1839225"/>
              <a:ext cx="28150" cy="184675"/>
            </a:xfrm>
            <a:custGeom>
              <a:avLst/>
              <a:gdLst/>
              <a:ahLst/>
              <a:cxnLst/>
              <a:rect l="l" t="t" r="r" b="b"/>
              <a:pathLst>
                <a:path w="1126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1125" y="7387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6" name="Google Shape;2616;p61"/>
            <p:cNvSpPr/>
            <p:nvPr/>
          </p:nvSpPr>
          <p:spPr>
            <a:xfrm>
              <a:off x="4790625" y="1824675"/>
              <a:ext cx="228750" cy="213675"/>
            </a:xfrm>
            <a:custGeom>
              <a:avLst/>
              <a:gdLst/>
              <a:ahLst/>
              <a:cxnLst/>
              <a:rect l="l" t="t" r="r" b="b"/>
              <a:pathLst>
                <a:path w="9150" h="8547" extrusionOk="0">
                  <a:moveTo>
                    <a:pt x="8025" y="1494"/>
                  </a:moveTo>
                  <a:lnTo>
                    <a:pt x="8025" y="7087"/>
                  </a:lnTo>
                  <a:lnTo>
                    <a:pt x="1946" y="4291"/>
                  </a:lnTo>
                  <a:lnTo>
                    <a:pt x="8025" y="1494"/>
                  </a:lnTo>
                  <a:close/>
                  <a:moveTo>
                    <a:pt x="8624" y="1"/>
                  </a:moveTo>
                  <a:cubicBezTo>
                    <a:pt x="8535" y="1"/>
                    <a:pt x="8444" y="23"/>
                    <a:pt x="8359" y="66"/>
                  </a:cubicBezTo>
                  <a:lnTo>
                    <a:pt x="335" y="3744"/>
                  </a:lnTo>
                  <a:cubicBezTo>
                    <a:pt x="122" y="3865"/>
                    <a:pt x="1" y="4048"/>
                    <a:pt x="1" y="4291"/>
                  </a:cubicBezTo>
                  <a:cubicBezTo>
                    <a:pt x="1" y="4503"/>
                    <a:pt x="153" y="4747"/>
                    <a:pt x="335" y="4807"/>
                  </a:cubicBezTo>
                  <a:lnTo>
                    <a:pt x="8359" y="8485"/>
                  </a:lnTo>
                  <a:cubicBezTo>
                    <a:pt x="8451" y="8546"/>
                    <a:pt x="8511" y="8546"/>
                    <a:pt x="8603" y="8546"/>
                  </a:cubicBezTo>
                  <a:cubicBezTo>
                    <a:pt x="8724" y="8546"/>
                    <a:pt x="8785" y="8485"/>
                    <a:pt x="8907" y="8455"/>
                  </a:cubicBezTo>
                  <a:cubicBezTo>
                    <a:pt x="9059" y="8333"/>
                    <a:pt x="9150" y="8151"/>
                    <a:pt x="9150" y="7969"/>
                  </a:cubicBezTo>
                  <a:lnTo>
                    <a:pt x="9150" y="582"/>
                  </a:lnTo>
                  <a:cubicBezTo>
                    <a:pt x="9150" y="400"/>
                    <a:pt x="9059" y="218"/>
                    <a:pt x="8907" y="96"/>
                  </a:cubicBezTo>
                  <a:cubicBezTo>
                    <a:pt x="8825" y="31"/>
                    <a:pt x="8726" y="1"/>
                    <a:pt x="8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7" name="Google Shape;2617;p61"/>
            <p:cNvSpPr/>
            <p:nvPr/>
          </p:nvSpPr>
          <p:spPr>
            <a:xfrm>
              <a:off x="4991250" y="1917500"/>
              <a:ext cx="2010700" cy="28125"/>
            </a:xfrm>
            <a:custGeom>
              <a:avLst/>
              <a:gdLst/>
              <a:ahLst/>
              <a:cxnLst/>
              <a:rect l="l" t="t" r="r" b="b"/>
              <a:pathLst>
                <a:path w="80428" h="1125" extrusionOk="0">
                  <a:moveTo>
                    <a:pt x="578" y="0"/>
                  </a:moveTo>
                  <a:cubicBezTo>
                    <a:pt x="274" y="0"/>
                    <a:pt x="0" y="274"/>
                    <a:pt x="0" y="578"/>
                  </a:cubicBezTo>
                  <a:cubicBezTo>
                    <a:pt x="0" y="882"/>
                    <a:pt x="274" y="1125"/>
                    <a:pt x="578" y="1125"/>
                  </a:cubicBezTo>
                  <a:lnTo>
                    <a:pt x="79880" y="1125"/>
                  </a:lnTo>
                  <a:cubicBezTo>
                    <a:pt x="80214" y="1125"/>
                    <a:pt x="80427" y="882"/>
                    <a:pt x="80427" y="578"/>
                  </a:cubicBezTo>
                  <a:cubicBezTo>
                    <a:pt x="80427" y="274"/>
                    <a:pt x="80154" y="0"/>
                    <a:pt x="79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37628" y="924305"/>
            <a:ext cx="373247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2.8 (SGK - tr32)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24164" y="1457784"/>
                <a:ext cx="9130955" cy="261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thường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Chẳng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67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324 = 2</a:t>
                </a:r>
                <a:r>
                  <a:rPr lang="en-US" sz="2667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3</a:t>
                </a:r>
                <a:r>
                  <a:rPr lang="en-US" sz="2667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(2. 3</a:t>
                </a:r>
                <a:r>
                  <a:rPr lang="en-US" sz="2667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667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18</a:t>
                </a:r>
                <a:r>
                  <a:rPr lang="en-US" sz="2667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324</m:t>
                        </m:r>
                      </m:e>
                    </m:rad>
                  </m:oMath>
                </a14:m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18.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67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129 600.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164" y="1457784"/>
                <a:ext cx="9130955" cy="2612767"/>
              </a:xfrm>
              <a:prstGeom prst="rect">
                <a:avLst/>
              </a:prstGeom>
              <a:blipFill rotWithShape="0">
                <a:blip r:embed="rId3"/>
                <a:stretch>
                  <a:fillRect l="-1268" r="-1268" b="-2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88914" y="4191030"/>
                <a:ext cx="7666205" cy="191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67" dirty="0" smtClean="0">
                    <a:solidFill>
                      <a:schemeClr val="bg1"/>
                    </a:solidFill>
                  </a:rPr>
                  <a:t>Vì 129 600 = 1 296. 100 = 2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4</a:t>
                </a:r>
                <a:r>
                  <a:rPr lang="en-US" sz="2667" dirty="0">
                    <a:solidFill>
                      <a:schemeClr val="bg1"/>
                    </a:solidFill>
                  </a:rPr>
                  <a:t>. 3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4</a:t>
                </a:r>
                <a:r>
                  <a:rPr lang="en-US" sz="2667" dirty="0">
                    <a:solidFill>
                      <a:schemeClr val="bg1"/>
                    </a:solidFill>
                  </a:rPr>
                  <a:t>. 10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667" dirty="0">
                    <a:solidFill>
                      <a:schemeClr val="bg1"/>
                    </a:solidFill>
                  </a:rPr>
                  <a:t> = 4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667" dirty="0">
                    <a:solidFill>
                      <a:schemeClr val="bg1"/>
                    </a:solidFill>
                  </a:rPr>
                  <a:t>. 9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667" dirty="0">
                    <a:solidFill>
                      <a:schemeClr val="bg1"/>
                    </a:solidFill>
                  </a:rPr>
                  <a:t>. 10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667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solidFill>
                      <a:schemeClr val="bg1"/>
                    </a:solidFill>
                  </a:rPr>
                  <a:t>                   = (4. 9. 10)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667" dirty="0">
                    <a:solidFill>
                      <a:schemeClr val="bg1"/>
                    </a:solidFill>
                  </a:rPr>
                  <a:t> = 360</a:t>
                </a:r>
                <a:r>
                  <a:rPr lang="en-US" sz="2667" baseline="30000" dirty="0">
                    <a:solidFill>
                      <a:schemeClr val="bg1"/>
                    </a:solidFill>
                  </a:rPr>
                  <a:t>2</a:t>
                </a:r>
                <a:endParaRPr lang="en-US" sz="2667" dirty="0">
                  <a:solidFill>
                    <a:schemeClr val="bg1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solidFill>
                      <a:schemeClr val="bg1"/>
                    </a:solidFill>
                  </a:rPr>
                  <a:t>Do </a:t>
                </a:r>
                <a:r>
                  <a:rPr lang="en-US" sz="2667" dirty="0" err="1">
                    <a:solidFill>
                      <a:schemeClr val="bg1"/>
                    </a:solidFill>
                  </a:rPr>
                  <a:t>đó</a:t>
                </a:r>
                <a:r>
                  <a:rPr lang="en-US" sz="2667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129 600</m:t>
                        </m:r>
                      </m:e>
                    </m:rad>
                  </m:oMath>
                </a14:m>
                <a:r>
                  <a:rPr lang="en-US" sz="2667" dirty="0">
                    <a:solidFill>
                      <a:schemeClr val="bg1"/>
                    </a:solidFill>
                  </a:rPr>
                  <a:t>  = 360.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914" y="4191030"/>
                <a:ext cx="7666205" cy="1916230"/>
              </a:xfrm>
              <a:prstGeom prst="rect">
                <a:avLst/>
              </a:prstGeom>
              <a:blipFill rotWithShape="0">
                <a:blip r:embed="rId4"/>
                <a:stretch>
                  <a:fillRect l="-1512" b="-7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7" name="Picture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31" y="4158524"/>
            <a:ext cx="1709803" cy="1153757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1475707" y="4367812"/>
            <a:ext cx="15907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 err="1"/>
              <a:t>Giải</a:t>
            </a:r>
            <a:endParaRPr lang="en-US" sz="2667" b="1" dirty="0"/>
          </a:p>
        </p:txBody>
      </p:sp>
    </p:spTree>
    <p:extLst>
      <p:ext uri="{BB962C8B-B14F-4D97-AF65-F5344CB8AC3E}">
        <p14:creationId xmlns:p14="http://schemas.microsoft.com/office/powerpoint/2010/main" val="248743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1763879" y="111358"/>
            <a:ext cx="9973504" cy="1355265"/>
            <a:chOff x="2294413" y="233865"/>
            <a:chExt cx="5438514" cy="1016449"/>
          </a:xfrm>
          <a:solidFill>
            <a:schemeClr val="bg1">
              <a:lumMod val="75000"/>
            </a:schemeClr>
          </a:solidFill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6899985" y="659711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2114310" y="525346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2422176" y="159782"/>
            <a:ext cx="8825931" cy="52125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en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45233" y="1359955"/>
            <a:ext cx="1384300" cy="1270000"/>
          </a:xfrm>
          <a:prstGeom prst="rect">
            <a:avLst/>
          </a:prstGeom>
        </p:spPr>
      </p:pic>
      <p:sp>
        <p:nvSpPr>
          <p:cNvPr id="16" name="Google Shape;462;p21">
            <a:extLst>
              <a:ext uri="{FF2B5EF4-FFF2-40B4-BE49-F238E27FC236}">
                <a16:creationId xmlns:a16="http://schemas.microsoft.com/office/drawing/2014/main" xmlns="" id="{D2CB806A-AF7A-BF76-FD3B-3CFA98CE759C}"/>
              </a:ext>
            </a:extLst>
          </p:cNvPr>
          <p:cNvSpPr txBox="1">
            <a:spLocks/>
          </p:cNvSpPr>
          <p:nvPr/>
        </p:nvSpPr>
        <p:spPr>
          <a:xfrm>
            <a:off x="1008831" y="2019592"/>
            <a:ext cx="10885924" cy="1327469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pPr>
              <a:buClr>
                <a:srgbClr val="434343"/>
              </a:buClr>
            </a:pP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giá trị của</a:t>
            </a: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3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x lần lượt bằng 2; 3; 4; 5; 10.</a:t>
            </a:r>
            <a:endParaRPr lang="en-US" sz="3333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434343"/>
              </a:buClr>
            </a:pP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Tìm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không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x</a:t>
            </a:r>
            <a:r>
              <a:rPr lang="en-US" sz="3333" baseline="30000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33" dirty="0" err="1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3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4; 9; 16; 25; 100</a:t>
            </a:r>
            <a:r>
              <a:rPr lang="en-US" sz="3733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434343"/>
              </a:buClr>
            </a:pPr>
            <a:endParaRPr lang="vi-VN" sz="3733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19A3A05-1B84-46AE-B4AB-4604B1AC98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08832" y="4541042"/>
          <a:ext cx="10223313" cy="1465708"/>
        </p:xfrm>
        <a:graphic>
          <a:graphicData uri="http://schemas.openxmlformats.org/drawingml/2006/table">
            <a:tbl>
              <a:tblPr firstRow="1" firstCol="1" bandRow="1"/>
              <a:tblGrid>
                <a:gridCol w="1707293">
                  <a:extLst>
                    <a:ext uri="{9D8B030D-6E8A-4147-A177-3AD203B41FA5}">
                      <a16:colId xmlns:a16="http://schemas.microsoft.com/office/drawing/2014/main" xmlns="" val="1656675942"/>
                    </a:ext>
                  </a:extLst>
                </a:gridCol>
                <a:gridCol w="1707293">
                  <a:extLst>
                    <a:ext uri="{9D8B030D-6E8A-4147-A177-3AD203B41FA5}">
                      <a16:colId xmlns:a16="http://schemas.microsoft.com/office/drawing/2014/main" xmlns="" val="3688990707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2590910620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1894649502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xmlns="" val="1827531739"/>
                    </a:ext>
                  </a:extLst>
                </a:gridCol>
                <a:gridCol w="1699115">
                  <a:extLst>
                    <a:ext uri="{9D8B030D-6E8A-4147-A177-3AD203B41FA5}">
                      <a16:colId xmlns:a16="http://schemas.microsoft.com/office/drawing/2014/main" xmlns="" val="292970586"/>
                    </a:ext>
                  </a:extLst>
                </a:gridCol>
              </a:tblGrid>
              <a:tr h="676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4</a:t>
                      </a:r>
                      <a:endParaRPr lang="en-US" sz="31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9</a:t>
                      </a:r>
                      <a:endParaRPr lang="en-US" sz="31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16</a:t>
                      </a:r>
                      <a:endParaRPr lang="en-US" sz="31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25</a:t>
                      </a:r>
                      <a:endParaRPr lang="en-US" sz="31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100</a:t>
                      </a:r>
                      <a:endParaRPr lang="en-US" sz="31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49965990"/>
                  </a:ext>
                </a:extLst>
              </a:tr>
              <a:tr h="7890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MU Seri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717364981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DD184743-FB92-68CC-9CF6-1EDA8901842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597412" y="5486554"/>
          <a:ext cx="584153" cy="49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412" y="5486554"/>
                        <a:ext cx="584153" cy="499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D307F859-F72D-2DF1-F7EB-C0B47824152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01759" y="4430859"/>
          <a:ext cx="625567" cy="72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7" imgW="177480" imgH="203040" progId="Equation.DSMT4">
                  <p:embed/>
                </p:oleObj>
              </mc:Choice>
              <mc:Fallback>
                <p:oleObj name="Equation" r:id="rId7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59" y="4430859"/>
                        <a:ext cx="625567" cy="7242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F9F02BC5-FD9C-1FA0-BEB1-16A22687E6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487" y="2008636"/>
          <a:ext cx="576432" cy="66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487" y="2008636"/>
                        <a:ext cx="576432" cy="667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C89E73-43E2-EF21-5B5B-8118EB73631A}"/>
              </a:ext>
            </a:extLst>
          </p:cNvPr>
          <p:cNvSpPr txBox="1"/>
          <p:nvPr/>
        </p:nvSpPr>
        <p:spPr>
          <a:xfrm>
            <a:off x="852594" y="3325919"/>
            <a:ext cx="7446913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733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733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733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endParaRPr lang="en-US" sz="3733" dirty="0">
              <a:solidFill>
                <a:srgbClr val="0000FF"/>
              </a:solidFill>
            </a:endParaRP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F97F8323-CAAF-E7F5-AD8B-9CD20600D28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239630" y="5259287"/>
          <a:ext cx="313127" cy="41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630" y="5259287"/>
                        <a:ext cx="313127" cy="416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xmlns="" id="{D07931A8-6C1B-01AE-0941-FADD1F50784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05339" y="5311276"/>
          <a:ext cx="281640" cy="447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339" y="5311276"/>
                        <a:ext cx="281640" cy="447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xmlns="" id="{8AF5637B-91A2-6237-7700-884DE28DD6C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882413" y="5286803"/>
          <a:ext cx="313127" cy="41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413" y="5286803"/>
                        <a:ext cx="313127" cy="416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8E55C35E-1AC9-A5DE-57B6-6F317D7285A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464490" y="5241427"/>
          <a:ext cx="281639" cy="447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490" y="5241427"/>
                        <a:ext cx="281639" cy="447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xmlns="" id="{F02EBB07-2310-376D-30BD-7BF892CB17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026468" y="5276178"/>
          <a:ext cx="421584" cy="429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name="Equation" r:id="rId18" imgW="177480" imgH="177480" progId="Equation.DSMT4">
                  <p:embed/>
                </p:oleObj>
              </mc:Choice>
              <mc:Fallback>
                <p:oleObj name="Equation" r:id="rId18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6468" y="5276178"/>
                        <a:ext cx="421584" cy="4291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7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" grpId="0"/>
      <p:bldP spid="16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40"/>
          <p:cNvSpPr txBox="1">
            <a:spLocks noGrp="1"/>
          </p:cNvSpPr>
          <p:nvPr>
            <p:ph type="title" idx="2"/>
          </p:nvPr>
        </p:nvSpPr>
        <p:spPr>
          <a:xfrm>
            <a:off x="2855004" y="2582340"/>
            <a:ext cx="960000" cy="523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vert="horz" wrap="square" lIns="120000" tIns="121900" rIns="120000" bIns="121900" rtlCol="0" anchor="ctr" anchorCtr="0">
            <a:noAutofit/>
          </a:bodyPr>
          <a:lstStyle/>
          <a:p>
            <a:r>
              <a:rPr lang="en" dirty="0">
                <a:solidFill>
                  <a:srgbClr val="FFFF00"/>
                </a:solidFill>
                <a:latin typeface="+mn-lt"/>
              </a:rPr>
              <a:t>01</a:t>
            </a:r>
            <a:endParaRPr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92" name="Google Shape;1092;p40"/>
          <p:cNvSpPr txBox="1">
            <a:spLocks noGrp="1"/>
          </p:cNvSpPr>
          <p:nvPr>
            <p:ph type="title" idx="4"/>
          </p:nvPr>
        </p:nvSpPr>
        <p:spPr>
          <a:xfrm>
            <a:off x="2855004" y="4144407"/>
            <a:ext cx="960000" cy="523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vert="horz" wrap="square" lIns="120000" tIns="121900" rIns="120000" bIns="121900" rtlCol="0" anchor="ctr" anchorCtr="0">
            <a:noAutofit/>
          </a:bodyPr>
          <a:lstStyle/>
          <a:p>
            <a:r>
              <a:rPr lang="en">
                <a:solidFill>
                  <a:schemeClr val="bg1"/>
                </a:solidFill>
                <a:latin typeface="+mn-lt"/>
              </a:rPr>
              <a:t>02</a:t>
            </a:r>
            <a:endParaRPr>
              <a:solidFill>
                <a:schemeClr val="bg1"/>
              </a:solidFill>
              <a:latin typeface="+mn-lt"/>
            </a:endParaRPr>
          </a:p>
        </p:txBody>
      </p:sp>
      <p:sp>
        <p:nvSpPr>
          <p:cNvPr id="1097" name="Google Shape;1097;p40"/>
          <p:cNvSpPr txBox="1">
            <a:spLocks noGrp="1"/>
          </p:cNvSpPr>
          <p:nvPr>
            <p:ph type="title" idx="9"/>
          </p:nvPr>
        </p:nvSpPr>
        <p:spPr>
          <a:xfrm>
            <a:off x="959997" y="898080"/>
            <a:ext cx="10272000" cy="902400"/>
          </a:xfrm>
          <a:prstGeom prst="rect">
            <a:avLst/>
          </a:prstGeom>
        </p:spPr>
        <p:txBody>
          <a:bodyPr spcFirstLastPara="1" vert="horz" wrap="square" lIns="120000" tIns="121900" rIns="120000" bIns="121900" rtlCol="0" anchor="t" anchorCtr="0">
            <a:noAutofit/>
          </a:bodyPr>
          <a:lstStyle/>
          <a:p>
            <a:r>
              <a:rPr lang="en-US" sz="4267" b="1" dirty="0">
                <a:solidFill>
                  <a:srgbClr val="FF0000"/>
                </a:solidFill>
                <a:latin typeface="+mn-lt"/>
              </a:rPr>
              <a:t>NỘI DUNG BÀI HỌC</a:t>
            </a:r>
            <a:endParaRPr sz="4267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098" name="Google Shape;1098;p40"/>
          <p:cNvGrpSpPr/>
          <p:nvPr/>
        </p:nvGrpSpPr>
        <p:grpSpPr>
          <a:xfrm>
            <a:off x="10619421" y="4783294"/>
            <a:ext cx="1470980" cy="1973113"/>
            <a:chOff x="393738" y="1475915"/>
            <a:chExt cx="1103235" cy="1479835"/>
          </a:xfrm>
        </p:grpSpPr>
        <p:sp>
          <p:nvSpPr>
            <p:cNvPr id="1099" name="Google Shape;1099;p40"/>
            <p:cNvSpPr/>
            <p:nvPr/>
          </p:nvSpPr>
          <p:spPr>
            <a:xfrm>
              <a:off x="445345" y="1522202"/>
              <a:ext cx="1051627" cy="1433548"/>
            </a:xfrm>
            <a:custGeom>
              <a:avLst/>
              <a:gdLst/>
              <a:ahLst/>
              <a:cxnLst/>
              <a:rect l="l" t="t" r="r" b="b"/>
              <a:pathLst>
                <a:path w="60093" h="81917" extrusionOk="0">
                  <a:moveTo>
                    <a:pt x="4195" y="0"/>
                  </a:moveTo>
                  <a:cubicBezTo>
                    <a:pt x="1885" y="0"/>
                    <a:pt x="0" y="1885"/>
                    <a:pt x="0" y="4195"/>
                  </a:cubicBezTo>
                  <a:lnTo>
                    <a:pt x="0" y="77752"/>
                  </a:lnTo>
                  <a:cubicBezTo>
                    <a:pt x="0" y="80062"/>
                    <a:pt x="1885" y="81916"/>
                    <a:pt x="4195" y="81916"/>
                  </a:cubicBezTo>
                  <a:lnTo>
                    <a:pt x="60092" y="81916"/>
                  </a:lnTo>
                  <a:lnTo>
                    <a:pt x="60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393738" y="1475915"/>
              <a:ext cx="1071315" cy="1453235"/>
            </a:xfrm>
            <a:custGeom>
              <a:avLst/>
              <a:gdLst/>
              <a:ahLst/>
              <a:cxnLst/>
              <a:rect l="l" t="t" r="r" b="b"/>
              <a:pathLst>
                <a:path w="61218" h="83042" extrusionOk="0">
                  <a:moveTo>
                    <a:pt x="60063" y="1125"/>
                  </a:moveTo>
                  <a:lnTo>
                    <a:pt x="60063" y="81947"/>
                  </a:lnTo>
                  <a:lnTo>
                    <a:pt x="4742" y="81947"/>
                  </a:lnTo>
                  <a:cubicBezTo>
                    <a:pt x="2736" y="81947"/>
                    <a:pt x="1125" y="80306"/>
                    <a:pt x="1125" y="78330"/>
                  </a:cubicBezTo>
                  <a:lnTo>
                    <a:pt x="1125" y="4742"/>
                  </a:lnTo>
                  <a:cubicBezTo>
                    <a:pt x="1125" y="2736"/>
                    <a:pt x="2767" y="1125"/>
                    <a:pt x="4742" y="1125"/>
                  </a:cubicBezTo>
                  <a:close/>
                  <a:moveTo>
                    <a:pt x="4742" y="1"/>
                  </a:moveTo>
                  <a:cubicBezTo>
                    <a:pt x="2128" y="1"/>
                    <a:pt x="1" y="2128"/>
                    <a:pt x="1" y="4742"/>
                  </a:cubicBezTo>
                  <a:lnTo>
                    <a:pt x="1" y="78300"/>
                  </a:lnTo>
                  <a:cubicBezTo>
                    <a:pt x="1" y="80914"/>
                    <a:pt x="2128" y="83041"/>
                    <a:pt x="4742" y="83041"/>
                  </a:cubicBezTo>
                  <a:lnTo>
                    <a:pt x="61218" y="83041"/>
                  </a:lnTo>
                  <a:lnTo>
                    <a:pt x="6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586290" y="1485488"/>
              <a:ext cx="20230" cy="1428770"/>
            </a:xfrm>
            <a:custGeom>
              <a:avLst/>
              <a:gdLst/>
              <a:ahLst/>
              <a:cxnLst/>
              <a:rect l="l" t="t" r="r" b="b"/>
              <a:pathLst>
                <a:path w="1156" h="81644" extrusionOk="0">
                  <a:moveTo>
                    <a:pt x="1" y="1"/>
                  </a:moveTo>
                  <a:lnTo>
                    <a:pt x="1" y="81643"/>
                  </a:lnTo>
                  <a:lnTo>
                    <a:pt x="1156" y="81643"/>
                  </a:lnTo>
                  <a:lnTo>
                    <a:pt x="1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2" name="Google Shape;1102;p40"/>
            <p:cNvSpPr/>
            <p:nvPr/>
          </p:nvSpPr>
          <p:spPr>
            <a:xfrm>
              <a:off x="783638" y="1853058"/>
              <a:ext cx="486203" cy="19688"/>
            </a:xfrm>
            <a:custGeom>
              <a:avLst/>
              <a:gdLst/>
              <a:ahLst/>
              <a:cxnLst/>
              <a:rect l="l" t="t" r="r" b="b"/>
              <a:pathLst>
                <a:path w="27783" h="1125" extrusionOk="0">
                  <a:moveTo>
                    <a:pt x="578" y="0"/>
                  </a:moveTo>
                  <a:cubicBezTo>
                    <a:pt x="274" y="0"/>
                    <a:pt x="1" y="243"/>
                    <a:pt x="1" y="547"/>
                  </a:cubicBezTo>
                  <a:cubicBezTo>
                    <a:pt x="1" y="851"/>
                    <a:pt x="274" y="1125"/>
                    <a:pt x="578" y="1125"/>
                  </a:cubicBezTo>
                  <a:lnTo>
                    <a:pt x="27174" y="1125"/>
                  </a:lnTo>
                  <a:cubicBezTo>
                    <a:pt x="27539" y="1125"/>
                    <a:pt x="27782" y="851"/>
                    <a:pt x="27782" y="547"/>
                  </a:cubicBezTo>
                  <a:cubicBezTo>
                    <a:pt x="27782" y="243"/>
                    <a:pt x="27539" y="0"/>
                    <a:pt x="27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3" name="Google Shape;1103;p40"/>
            <p:cNvSpPr/>
            <p:nvPr/>
          </p:nvSpPr>
          <p:spPr>
            <a:xfrm>
              <a:off x="783638" y="1933908"/>
              <a:ext cx="486203" cy="20230"/>
            </a:xfrm>
            <a:custGeom>
              <a:avLst/>
              <a:gdLst/>
              <a:ahLst/>
              <a:cxnLst/>
              <a:rect l="l" t="t" r="r" b="b"/>
              <a:pathLst>
                <a:path w="27783" h="1156" extrusionOk="0">
                  <a:moveTo>
                    <a:pt x="578" y="0"/>
                  </a:moveTo>
                  <a:cubicBezTo>
                    <a:pt x="274" y="0"/>
                    <a:pt x="1" y="274"/>
                    <a:pt x="1" y="578"/>
                  </a:cubicBezTo>
                  <a:cubicBezTo>
                    <a:pt x="1" y="882"/>
                    <a:pt x="274" y="1155"/>
                    <a:pt x="578" y="1155"/>
                  </a:cubicBezTo>
                  <a:lnTo>
                    <a:pt x="27174" y="1155"/>
                  </a:lnTo>
                  <a:cubicBezTo>
                    <a:pt x="27539" y="1155"/>
                    <a:pt x="27782" y="882"/>
                    <a:pt x="27782" y="578"/>
                  </a:cubicBezTo>
                  <a:cubicBezTo>
                    <a:pt x="27782" y="274"/>
                    <a:pt x="27539" y="0"/>
                    <a:pt x="27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783638" y="2015283"/>
              <a:ext cx="486203" cy="19705"/>
            </a:xfrm>
            <a:custGeom>
              <a:avLst/>
              <a:gdLst/>
              <a:ahLst/>
              <a:cxnLst/>
              <a:rect l="l" t="t" r="r" b="b"/>
              <a:pathLst>
                <a:path w="27783" h="1126" extrusionOk="0">
                  <a:moveTo>
                    <a:pt x="578" y="1"/>
                  </a:moveTo>
                  <a:cubicBezTo>
                    <a:pt x="274" y="1"/>
                    <a:pt x="1" y="244"/>
                    <a:pt x="1" y="548"/>
                  </a:cubicBezTo>
                  <a:cubicBezTo>
                    <a:pt x="1" y="852"/>
                    <a:pt x="274" y="1125"/>
                    <a:pt x="578" y="1125"/>
                  </a:cubicBezTo>
                  <a:lnTo>
                    <a:pt x="27174" y="1125"/>
                  </a:lnTo>
                  <a:cubicBezTo>
                    <a:pt x="27539" y="1125"/>
                    <a:pt x="27752" y="852"/>
                    <a:pt x="27782" y="548"/>
                  </a:cubicBezTo>
                  <a:cubicBezTo>
                    <a:pt x="27782" y="244"/>
                    <a:pt x="27539" y="1"/>
                    <a:pt x="27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783638" y="2096133"/>
              <a:ext cx="486203" cy="20230"/>
            </a:xfrm>
            <a:custGeom>
              <a:avLst/>
              <a:gdLst/>
              <a:ahLst/>
              <a:cxnLst/>
              <a:rect l="l" t="t" r="r" b="b"/>
              <a:pathLst>
                <a:path w="27783" h="1156" extrusionOk="0">
                  <a:moveTo>
                    <a:pt x="578" y="1"/>
                  </a:moveTo>
                  <a:cubicBezTo>
                    <a:pt x="274" y="1"/>
                    <a:pt x="1" y="275"/>
                    <a:pt x="1" y="578"/>
                  </a:cubicBezTo>
                  <a:cubicBezTo>
                    <a:pt x="1" y="882"/>
                    <a:pt x="274" y="1156"/>
                    <a:pt x="578" y="1156"/>
                  </a:cubicBezTo>
                  <a:lnTo>
                    <a:pt x="27174" y="1156"/>
                  </a:lnTo>
                  <a:cubicBezTo>
                    <a:pt x="27539" y="1156"/>
                    <a:pt x="27782" y="882"/>
                    <a:pt x="27782" y="578"/>
                  </a:cubicBezTo>
                  <a:cubicBezTo>
                    <a:pt x="27782" y="275"/>
                    <a:pt x="27539" y="1"/>
                    <a:pt x="27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06" name="Google Shape;1106;p40"/>
          <p:cNvGrpSpPr/>
          <p:nvPr/>
        </p:nvGrpSpPr>
        <p:grpSpPr>
          <a:xfrm>
            <a:off x="9991191" y="4815197"/>
            <a:ext cx="323447" cy="633384"/>
            <a:chOff x="6833975" y="3957025"/>
            <a:chExt cx="346550" cy="678625"/>
          </a:xfrm>
        </p:grpSpPr>
        <p:sp>
          <p:nvSpPr>
            <p:cNvPr id="1107" name="Google Shape;1107;p40"/>
            <p:cNvSpPr/>
            <p:nvPr/>
          </p:nvSpPr>
          <p:spPr>
            <a:xfrm>
              <a:off x="6833975" y="4212350"/>
              <a:ext cx="303225" cy="376175"/>
            </a:xfrm>
            <a:custGeom>
              <a:avLst/>
              <a:gdLst/>
              <a:ahLst/>
              <a:cxnLst/>
              <a:rect l="l" t="t" r="r" b="b"/>
              <a:pathLst>
                <a:path w="12129" h="15047" extrusionOk="0">
                  <a:moveTo>
                    <a:pt x="1" y="1"/>
                  </a:moveTo>
                  <a:lnTo>
                    <a:pt x="1" y="15047"/>
                  </a:lnTo>
                  <a:lnTo>
                    <a:pt x="12129" y="15047"/>
                  </a:lnTo>
                  <a:lnTo>
                    <a:pt x="1212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6833975" y="3957025"/>
              <a:ext cx="303225" cy="255350"/>
            </a:xfrm>
            <a:custGeom>
              <a:avLst/>
              <a:gdLst/>
              <a:ahLst/>
              <a:cxnLst/>
              <a:rect l="l" t="t" r="r" b="b"/>
              <a:pathLst>
                <a:path w="12129" h="10214" extrusionOk="0">
                  <a:moveTo>
                    <a:pt x="1" y="1"/>
                  </a:moveTo>
                  <a:lnTo>
                    <a:pt x="1" y="10214"/>
                  </a:lnTo>
                  <a:lnTo>
                    <a:pt x="12129" y="10214"/>
                  </a:lnTo>
                  <a:lnTo>
                    <a:pt x="121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6849175" y="3985150"/>
              <a:ext cx="331350" cy="650500"/>
            </a:xfrm>
            <a:custGeom>
              <a:avLst/>
              <a:gdLst/>
              <a:ahLst/>
              <a:cxnLst/>
              <a:rect l="l" t="t" r="r" b="b"/>
              <a:pathLst>
                <a:path w="13254" h="26020" extrusionOk="0">
                  <a:moveTo>
                    <a:pt x="12129" y="1156"/>
                  </a:moveTo>
                  <a:lnTo>
                    <a:pt x="12129" y="24895"/>
                  </a:lnTo>
                  <a:lnTo>
                    <a:pt x="1156" y="24895"/>
                  </a:lnTo>
                  <a:lnTo>
                    <a:pt x="1156" y="1156"/>
                  </a:lnTo>
                  <a:close/>
                  <a:moveTo>
                    <a:pt x="1" y="1"/>
                  </a:moveTo>
                  <a:lnTo>
                    <a:pt x="1" y="26019"/>
                  </a:lnTo>
                  <a:lnTo>
                    <a:pt x="13253" y="26019"/>
                  </a:lnTo>
                  <a:lnTo>
                    <a:pt x="132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10" name="Google Shape;1110;p40"/>
          <p:cNvGrpSpPr/>
          <p:nvPr/>
        </p:nvGrpSpPr>
        <p:grpSpPr>
          <a:xfrm>
            <a:off x="106776" y="101613"/>
            <a:ext cx="1706437" cy="1902880"/>
            <a:chOff x="5321800" y="3042900"/>
            <a:chExt cx="1828325" cy="2038800"/>
          </a:xfrm>
        </p:grpSpPr>
        <p:sp>
          <p:nvSpPr>
            <p:cNvPr id="1111" name="Google Shape;1111;p40"/>
            <p:cNvSpPr/>
            <p:nvPr/>
          </p:nvSpPr>
          <p:spPr>
            <a:xfrm flipH="1">
              <a:off x="5404625" y="3080875"/>
              <a:ext cx="1745500" cy="1986375"/>
            </a:xfrm>
            <a:custGeom>
              <a:avLst/>
              <a:gdLst/>
              <a:ahLst/>
              <a:cxnLst/>
              <a:rect l="l" t="t" r="r" b="b"/>
              <a:pathLst>
                <a:path w="69820" h="79455" extrusionOk="0">
                  <a:moveTo>
                    <a:pt x="9484" y="25199"/>
                  </a:moveTo>
                  <a:lnTo>
                    <a:pt x="48816" y="69941"/>
                  </a:lnTo>
                  <a:lnTo>
                    <a:pt x="9484" y="69941"/>
                  </a:lnTo>
                  <a:lnTo>
                    <a:pt x="9484" y="25199"/>
                  </a:lnTo>
                  <a:close/>
                  <a:moveTo>
                    <a:pt x="0" y="1"/>
                  </a:moveTo>
                  <a:lnTo>
                    <a:pt x="0" y="79455"/>
                  </a:lnTo>
                  <a:lnTo>
                    <a:pt x="69819" y="7945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2" name="Google Shape;1112;p40"/>
            <p:cNvSpPr/>
            <p:nvPr/>
          </p:nvSpPr>
          <p:spPr>
            <a:xfrm flipH="1">
              <a:off x="5321800" y="3042900"/>
              <a:ext cx="1791850" cy="2038800"/>
            </a:xfrm>
            <a:custGeom>
              <a:avLst/>
              <a:gdLst/>
              <a:ahLst/>
              <a:cxnLst/>
              <a:rect l="l" t="t" r="r" b="b"/>
              <a:pathLst>
                <a:path w="71674" h="81552" extrusionOk="0">
                  <a:moveTo>
                    <a:pt x="10639" y="28238"/>
                  </a:moveTo>
                  <a:lnTo>
                    <a:pt x="48147" y="70913"/>
                  </a:lnTo>
                  <a:lnTo>
                    <a:pt x="10639" y="70913"/>
                  </a:lnTo>
                  <a:lnTo>
                    <a:pt x="10639" y="28238"/>
                  </a:lnTo>
                  <a:close/>
                  <a:moveTo>
                    <a:pt x="9514" y="25198"/>
                  </a:moveTo>
                  <a:lnTo>
                    <a:pt x="9514" y="72038"/>
                  </a:lnTo>
                  <a:lnTo>
                    <a:pt x="50640" y="72038"/>
                  </a:lnTo>
                  <a:lnTo>
                    <a:pt x="9514" y="25198"/>
                  </a:lnTo>
                  <a:close/>
                  <a:moveTo>
                    <a:pt x="1155" y="3040"/>
                  </a:moveTo>
                  <a:lnTo>
                    <a:pt x="69150" y="80396"/>
                  </a:lnTo>
                  <a:lnTo>
                    <a:pt x="1155" y="80396"/>
                  </a:lnTo>
                  <a:lnTo>
                    <a:pt x="1155" y="3040"/>
                  </a:lnTo>
                  <a:close/>
                  <a:moveTo>
                    <a:pt x="0" y="0"/>
                  </a:moveTo>
                  <a:lnTo>
                    <a:pt x="0" y="81551"/>
                  </a:lnTo>
                  <a:lnTo>
                    <a:pt x="71673" y="81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13" name="Google Shape;1113;p40"/>
          <p:cNvGrpSpPr/>
          <p:nvPr/>
        </p:nvGrpSpPr>
        <p:grpSpPr>
          <a:xfrm>
            <a:off x="2201870" y="747020"/>
            <a:ext cx="229111" cy="1257480"/>
            <a:chOff x="6952525" y="2517050"/>
            <a:chExt cx="245475" cy="1347300"/>
          </a:xfrm>
        </p:grpSpPr>
        <p:sp>
          <p:nvSpPr>
            <p:cNvPr id="1114" name="Google Shape;1114;p40"/>
            <p:cNvSpPr/>
            <p:nvPr/>
          </p:nvSpPr>
          <p:spPr>
            <a:xfrm>
              <a:off x="7012550" y="2731325"/>
              <a:ext cx="185450" cy="1119350"/>
            </a:xfrm>
            <a:custGeom>
              <a:avLst/>
              <a:gdLst/>
              <a:ahLst/>
              <a:cxnLst/>
              <a:rect l="l" t="t" r="r" b="b"/>
              <a:pathLst>
                <a:path w="7418" h="44774" extrusionOk="0">
                  <a:moveTo>
                    <a:pt x="1" y="1"/>
                  </a:moveTo>
                  <a:lnTo>
                    <a:pt x="1" y="43649"/>
                  </a:lnTo>
                  <a:cubicBezTo>
                    <a:pt x="1" y="44257"/>
                    <a:pt x="487" y="44774"/>
                    <a:pt x="1095" y="44774"/>
                  </a:cubicBezTo>
                  <a:lnTo>
                    <a:pt x="6323" y="44774"/>
                  </a:lnTo>
                  <a:cubicBezTo>
                    <a:pt x="6931" y="44774"/>
                    <a:pt x="7417" y="44257"/>
                    <a:pt x="7356" y="43710"/>
                  </a:cubicBezTo>
                  <a:lnTo>
                    <a:pt x="73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5" name="Google Shape;1115;p40"/>
            <p:cNvSpPr/>
            <p:nvPr/>
          </p:nvSpPr>
          <p:spPr>
            <a:xfrm>
              <a:off x="6952525" y="2716900"/>
              <a:ext cx="214325" cy="1147450"/>
            </a:xfrm>
            <a:custGeom>
              <a:avLst/>
              <a:gdLst/>
              <a:ahLst/>
              <a:cxnLst/>
              <a:rect l="l" t="t" r="r" b="b"/>
              <a:pathLst>
                <a:path w="8573" h="45898" extrusionOk="0">
                  <a:moveTo>
                    <a:pt x="7417" y="1155"/>
                  </a:moveTo>
                  <a:lnTo>
                    <a:pt x="7417" y="44287"/>
                  </a:lnTo>
                  <a:cubicBezTo>
                    <a:pt x="7417" y="44560"/>
                    <a:pt x="7204" y="44803"/>
                    <a:pt x="6900" y="44803"/>
                  </a:cubicBezTo>
                  <a:lnTo>
                    <a:pt x="1672" y="44803"/>
                  </a:lnTo>
                  <a:cubicBezTo>
                    <a:pt x="1368" y="44803"/>
                    <a:pt x="1155" y="44591"/>
                    <a:pt x="1155" y="44287"/>
                  </a:cubicBezTo>
                  <a:lnTo>
                    <a:pt x="1155" y="1155"/>
                  </a:lnTo>
                  <a:close/>
                  <a:moveTo>
                    <a:pt x="578" y="0"/>
                  </a:moveTo>
                  <a:cubicBezTo>
                    <a:pt x="274" y="0"/>
                    <a:pt x="0" y="274"/>
                    <a:pt x="0" y="578"/>
                  </a:cubicBezTo>
                  <a:lnTo>
                    <a:pt x="0" y="44226"/>
                  </a:lnTo>
                  <a:cubicBezTo>
                    <a:pt x="0" y="45138"/>
                    <a:pt x="760" y="45898"/>
                    <a:pt x="1672" y="45898"/>
                  </a:cubicBezTo>
                  <a:lnTo>
                    <a:pt x="6900" y="45898"/>
                  </a:lnTo>
                  <a:cubicBezTo>
                    <a:pt x="7812" y="45898"/>
                    <a:pt x="8572" y="45199"/>
                    <a:pt x="8511" y="44287"/>
                  </a:cubicBezTo>
                  <a:lnTo>
                    <a:pt x="8511" y="578"/>
                  </a:lnTo>
                  <a:cubicBezTo>
                    <a:pt x="8511" y="274"/>
                    <a:pt x="8238" y="0"/>
                    <a:pt x="7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6" name="Google Shape;1116;p40"/>
            <p:cNvSpPr/>
            <p:nvPr/>
          </p:nvSpPr>
          <p:spPr>
            <a:xfrm>
              <a:off x="6966950" y="3655350"/>
              <a:ext cx="184700" cy="28900"/>
            </a:xfrm>
            <a:custGeom>
              <a:avLst/>
              <a:gdLst/>
              <a:ahLst/>
              <a:cxnLst/>
              <a:rect l="l" t="t" r="r" b="b"/>
              <a:pathLst>
                <a:path w="7388" h="1156" extrusionOk="0">
                  <a:moveTo>
                    <a:pt x="1" y="1"/>
                  </a:moveTo>
                  <a:lnTo>
                    <a:pt x="1" y="1156"/>
                  </a:lnTo>
                  <a:lnTo>
                    <a:pt x="7387" y="1156"/>
                  </a:lnTo>
                  <a:lnTo>
                    <a:pt x="73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7" name="Google Shape;1117;p40"/>
            <p:cNvSpPr/>
            <p:nvPr/>
          </p:nvSpPr>
          <p:spPr>
            <a:xfrm>
              <a:off x="6952525" y="2517050"/>
              <a:ext cx="215075" cy="228750"/>
            </a:xfrm>
            <a:custGeom>
              <a:avLst/>
              <a:gdLst/>
              <a:ahLst/>
              <a:cxnLst/>
              <a:rect l="l" t="t" r="r" b="b"/>
              <a:pathLst>
                <a:path w="8603" h="9150" extrusionOk="0">
                  <a:moveTo>
                    <a:pt x="4256" y="1915"/>
                  </a:moveTo>
                  <a:lnTo>
                    <a:pt x="7083" y="7994"/>
                  </a:lnTo>
                  <a:lnTo>
                    <a:pt x="1490" y="7994"/>
                  </a:lnTo>
                  <a:lnTo>
                    <a:pt x="4256" y="1915"/>
                  </a:lnTo>
                  <a:close/>
                  <a:moveTo>
                    <a:pt x="4317" y="0"/>
                  </a:moveTo>
                  <a:cubicBezTo>
                    <a:pt x="4073" y="0"/>
                    <a:pt x="3861" y="152"/>
                    <a:pt x="3770" y="335"/>
                  </a:cubicBezTo>
                  <a:lnTo>
                    <a:pt x="92" y="8359"/>
                  </a:lnTo>
                  <a:cubicBezTo>
                    <a:pt x="0" y="8511"/>
                    <a:pt x="0" y="8724"/>
                    <a:pt x="122" y="8876"/>
                  </a:cubicBezTo>
                  <a:cubicBezTo>
                    <a:pt x="244" y="9028"/>
                    <a:pt x="426" y="9149"/>
                    <a:pt x="608" y="9149"/>
                  </a:cubicBezTo>
                  <a:lnTo>
                    <a:pt x="7995" y="9149"/>
                  </a:lnTo>
                  <a:cubicBezTo>
                    <a:pt x="8177" y="9149"/>
                    <a:pt x="8329" y="9058"/>
                    <a:pt x="8481" y="8876"/>
                  </a:cubicBezTo>
                  <a:cubicBezTo>
                    <a:pt x="8602" y="8724"/>
                    <a:pt x="8602" y="8541"/>
                    <a:pt x="8511" y="8359"/>
                  </a:cubicBezTo>
                  <a:lnTo>
                    <a:pt x="4833" y="335"/>
                  </a:lnTo>
                  <a:cubicBezTo>
                    <a:pt x="4712" y="91"/>
                    <a:pt x="4529" y="0"/>
                    <a:pt x="43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18" name="Google Shape;1118;p40"/>
          <p:cNvGrpSpPr/>
          <p:nvPr/>
        </p:nvGrpSpPr>
        <p:grpSpPr>
          <a:xfrm>
            <a:off x="8081230" y="6556978"/>
            <a:ext cx="2233396" cy="199429"/>
            <a:chOff x="4790625" y="1824675"/>
            <a:chExt cx="2392925" cy="213675"/>
          </a:xfrm>
        </p:grpSpPr>
        <p:sp>
          <p:nvSpPr>
            <p:cNvPr id="1119" name="Google Shape;1119;p40"/>
            <p:cNvSpPr/>
            <p:nvPr/>
          </p:nvSpPr>
          <p:spPr>
            <a:xfrm>
              <a:off x="5005675" y="1839225"/>
              <a:ext cx="2163450" cy="184675"/>
            </a:xfrm>
            <a:custGeom>
              <a:avLst/>
              <a:gdLst/>
              <a:ahLst/>
              <a:cxnLst/>
              <a:rect l="l" t="t" r="r" b="b"/>
              <a:pathLst>
                <a:path w="86538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82859" y="7387"/>
                  </a:lnTo>
                  <a:cubicBezTo>
                    <a:pt x="84926" y="7387"/>
                    <a:pt x="86537" y="5745"/>
                    <a:pt x="86537" y="3709"/>
                  </a:cubicBezTo>
                  <a:cubicBezTo>
                    <a:pt x="86537" y="1642"/>
                    <a:pt x="84865" y="0"/>
                    <a:pt x="82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0" name="Google Shape;1120;p40"/>
            <p:cNvSpPr/>
            <p:nvPr/>
          </p:nvSpPr>
          <p:spPr>
            <a:xfrm>
              <a:off x="4991250" y="1825550"/>
              <a:ext cx="2192300" cy="212800"/>
            </a:xfrm>
            <a:custGeom>
              <a:avLst/>
              <a:gdLst/>
              <a:ahLst/>
              <a:cxnLst/>
              <a:rect l="l" t="t" r="r" b="b"/>
              <a:pathLst>
                <a:path w="87692" h="8512" extrusionOk="0">
                  <a:moveTo>
                    <a:pt x="83436" y="1125"/>
                  </a:moveTo>
                  <a:cubicBezTo>
                    <a:pt x="85138" y="1125"/>
                    <a:pt x="86567" y="2523"/>
                    <a:pt x="86567" y="4256"/>
                  </a:cubicBezTo>
                  <a:cubicBezTo>
                    <a:pt x="86567" y="5958"/>
                    <a:pt x="85138" y="7356"/>
                    <a:pt x="83436" y="7356"/>
                  </a:cubicBezTo>
                  <a:lnTo>
                    <a:pt x="1155" y="7356"/>
                  </a:lnTo>
                  <a:lnTo>
                    <a:pt x="1155" y="1125"/>
                  </a:lnTo>
                  <a:close/>
                  <a:moveTo>
                    <a:pt x="578" y="0"/>
                  </a:moveTo>
                  <a:cubicBezTo>
                    <a:pt x="274" y="0"/>
                    <a:pt x="0" y="243"/>
                    <a:pt x="0" y="547"/>
                  </a:cubicBezTo>
                  <a:lnTo>
                    <a:pt x="0" y="7934"/>
                  </a:lnTo>
                  <a:cubicBezTo>
                    <a:pt x="0" y="8238"/>
                    <a:pt x="274" y="8511"/>
                    <a:pt x="578" y="8511"/>
                  </a:cubicBezTo>
                  <a:lnTo>
                    <a:pt x="83436" y="8511"/>
                  </a:lnTo>
                  <a:cubicBezTo>
                    <a:pt x="85746" y="8511"/>
                    <a:pt x="87692" y="6566"/>
                    <a:pt x="87692" y="4225"/>
                  </a:cubicBezTo>
                  <a:cubicBezTo>
                    <a:pt x="87692" y="1885"/>
                    <a:pt x="85807" y="0"/>
                    <a:pt x="83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1" name="Google Shape;1121;p40"/>
            <p:cNvSpPr/>
            <p:nvPr/>
          </p:nvSpPr>
          <p:spPr>
            <a:xfrm>
              <a:off x="6973800" y="1839225"/>
              <a:ext cx="28150" cy="184675"/>
            </a:xfrm>
            <a:custGeom>
              <a:avLst/>
              <a:gdLst/>
              <a:ahLst/>
              <a:cxnLst/>
              <a:rect l="l" t="t" r="r" b="b"/>
              <a:pathLst>
                <a:path w="1126" h="7387" extrusionOk="0">
                  <a:moveTo>
                    <a:pt x="1" y="0"/>
                  </a:moveTo>
                  <a:lnTo>
                    <a:pt x="1" y="7387"/>
                  </a:lnTo>
                  <a:lnTo>
                    <a:pt x="1125" y="7387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2" name="Google Shape;1122;p40"/>
            <p:cNvSpPr/>
            <p:nvPr/>
          </p:nvSpPr>
          <p:spPr>
            <a:xfrm>
              <a:off x="4790625" y="1824675"/>
              <a:ext cx="228750" cy="213675"/>
            </a:xfrm>
            <a:custGeom>
              <a:avLst/>
              <a:gdLst/>
              <a:ahLst/>
              <a:cxnLst/>
              <a:rect l="l" t="t" r="r" b="b"/>
              <a:pathLst>
                <a:path w="9150" h="8547" extrusionOk="0">
                  <a:moveTo>
                    <a:pt x="8025" y="1494"/>
                  </a:moveTo>
                  <a:lnTo>
                    <a:pt x="8025" y="7087"/>
                  </a:lnTo>
                  <a:lnTo>
                    <a:pt x="1946" y="4291"/>
                  </a:lnTo>
                  <a:lnTo>
                    <a:pt x="8025" y="1494"/>
                  </a:lnTo>
                  <a:close/>
                  <a:moveTo>
                    <a:pt x="8624" y="1"/>
                  </a:moveTo>
                  <a:cubicBezTo>
                    <a:pt x="8535" y="1"/>
                    <a:pt x="8444" y="23"/>
                    <a:pt x="8359" y="66"/>
                  </a:cubicBezTo>
                  <a:lnTo>
                    <a:pt x="335" y="3744"/>
                  </a:lnTo>
                  <a:cubicBezTo>
                    <a:pt x="122" y="3865"/>
                    <a:pt x="1" y="4048"/>
                    <a:pt x="1" y="4291"/>
                  </a:cubicBezTo>
                  <a:cubicBezTo>
                    <a:pt x="1" y="4503"/>
                    <a:pt x="153" y="4747"/>
                    <a:pt x="335" y="4807"/>
                  </a:cubicBezTo>
                  <a:lnTo>
                    <a:pt x="8359" y="8485"/>
                  </a:lnTo>
                  <a:cubicBezTo>
                    <a:pt x="8451" y="8546"/>
                    <a:pt x="8511" y="8546"/>
                    <a:pt x="8603" y="8546"/>
                  </a:cubicBezTo>
                  <a:cubicBezTo>
                    <a:pt x="8724" y="8546"/>
                    <a:pt x="8785" y="8485"/>
                    <a:pt x="8907" y="8455"/>
                  </a:cubicBezTo>
                  <a:cubicBezTo>
                    <a:pt x="9059" y="8333"/>
                    <a:pt x="9150" y="8151"/>
                    <a:pt x="9150" y="7969"/>
                  </a:cubicBezTo>
                  <a:lnTo>
                    <a:pt x="9150" y="582"/>
                  </a:lnTo>
                  <a:cubicBezTo>
                    <a:pt x="9150" y="400"/>
                    <a:pt x="9059" y="218"/>
                    <a:pt x="8907" y="96"/>
                  </a:cubicBezTo>
                  <a:cubicBezTo>
                    <a:pt x="8825" y="31"/>
                    <a:pt x="8726" y="1"/>
                    <a:pt x="8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3" name="Google Shape;1123;p40"/>
            <p:cNvSpPr/>
            <p:nvPr/>
          </p:nvSpPr>
          <p:spPr>
            <a:xfrm>
              <a:off x="4991250" y="1917500"/>
              <a:ext cx="2010700" cy="28125"/>
            </a:xfrm>
            <a:custGeom>
              <a:avLst/>
              <a:gdLst/>
              <a:ahLst/>
              <a:cxnLst/>
              <a:rect l="l" t="t" r="r" b="b"/>
              <a:pathLst>
                <a:path w="80428" h="1125" extrusionOk="0">
                  <a:moveTo>
                    <a:pt x="578" y="0"/>
                  </a:moveTo>
                  <a:cubicBezTo>
                    <a:pt x="274" y="0"/>
                    <a:pt x="0" y="274"/>
                    <a:pt x="0" y="578"/>
                  </a:cubicBezTo>
                  <a:cubicBezTo>
                    <a:pt x="0" y="882"/>
                    <a:pt x="274" y="1125"/>
                    <a:pt x="578" y="1125"/>
                  </a:cubicBezTo>
                  <a:lnTo>
                    <a:pt x="79880" y="1125"/>
                  </a:lnTo>
                  <a:cubicBezTo>
                    <a:pt x="80214" y="1125"/>
                    <a:pt x="80427" y="882"/>
                    <a:pt x="80427" y="578"/>
                  </a:cubicBezTo>
                  <a:cubicBezTo>
                    <a:pt x="80427" y="274"/>
                    <a:pt x="80154" y="0"/>
                    <a:pt x="79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24" name="Google Shape;1124;p40"/>
          <p:cNvGrpSpPr/>
          <p:nvPr/>
        </p:nvGrpSpPr>
        <p:grpSpPr>
          <a:xfrm>
            <a:off x="959998" y="2309287"/>
            <a:ext cx="329116" cy="516343"/>
            <a:chOff x="404525" y="4002625"/>
            <a:chExt cx="352625" cy="553225"/>
          </a:xfrm>
        </p:grpSpPr>
        <p:sp>
          <p:nvSpPr>
            <p:cNvPr id="1125" name="Google Shape;1125;p40"/>
            <p:cNvSpPr/>
            <p:nvPr/>
          </p:nvSpPr>
          <p:spPr>
            <a:xfrm>
              <a:off x="449375" y="4049750"/>
              <a:ext cx="307775" cy="506100"/>
            </a:xfrm>
            <a:custGeom>
              <a:avLst/>
              <a:gdLst/>
              <a:ahLst/>
              <a:cxnLst/>
              <a:rect l="l" t="t" r="r" b="b"/>
              <a:pathLst>
                <a:path w="12311" h="20244" extrusionOk="0">
                  <a:moveTo>
                    <a:pt x="0" y="0"/>
                  </a:moveTo>
                  <a:lnTo>
                    <a:pt x="0" y="20244"/>
                  </a:lnTo>
                  <a:lnTo>
                    <a:pt x="12310" y="20244"/>
                  </a:lnTo>
                  <a:lnTo>
                    <a:pt x="1231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6" name="Google Shape;1126;p40"/>
            <p:cNvSpPr/>
            <p:nvPr/>
          </p:nvSpPr>
          <p:spPr>
            <a:xfrm>
              <a:off x="510925" y="4017075"/>
              <a:ext cx="124625" cy="506850"/>
            </a:xfrm>
            <a:custGeom>
              <a:avLst/>
              <a:gdLst/>
              <a:ahLst/>
              <a:cxnLst/>
              <a:rect l="l" t="t" r="r" b="b"/>
              <a:pathLst>
                <a:path w="4985" h="20274" extrusionOk="0">
                  <a:moveTo>
                    <a:pt x="0" y="0"/>
                  </a:moveTo>
                  <a:lnTo>
                    <a:pt x="0" y="20274"/>
                  </a:lnTo>
                  <a:lnTo>
                    <a:pt x="4985" y="20274"/>
                  </a:lnTo>
                  <a:lnTo>
                    <a:pt x="49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7" name="Google Shape;1127;p40"/>
            <p:cNvSpPr/>
            <p:nvPr/>
          </p:nvSpPr>
          <p:spPr>
            <a:xfrm>
              <a:off x="404525" y="4002625"/>
              <a:ext cx="337425" cy="534225"/>
            </a:xfrm>
            <a:custGeom>
              <a:avLst/>
              <a:gdLst/>
              <a:ahLst/>
              <a:cxnLst/>
              <a:rect l="l" t="t" r="r" b="b"/>
              <a:pathLst>
                <a:path w="13497" h="21369" extrusionOk="0">
                  <a:moveTo>
                    <a:pt x="12341" y="1125"/>
                  </a:moveTo>
                  <a:lnTo>
                    <a:pt x="12341" y="20244"/>
                  </a:lnTo>
                  <a:lnTo>
                    <a:pt x="1125" y="20244"/>
                  </a:lnTo>
                  <a:lnTo>
                    <a:pt x="1125" y="1125"/>
                  </a:lnTo>
                  <a:close/>
                  <a:moveTo>
                    <a:pt x="578" y="1"/>
                  </a:moveTo>
                  <a:cubicBezTo>
                    <a:pt x="274" y="1"/>
                    <a:pt x="1" y="244"/>
                    <a:pt x="1" y="548"/>
                  </a:cubicBezTo>
                  <a:lnTo>
                    <a:pt x="1" y="20822"/>
                  </a:lnTo>
                  <a:cubicBezTo>
                    <a:pt x="1" y="21126"/>
                    <a:pt x="274" y="21369"/>
                    <a:pt x="578" y="21369"/>
                  </a:cubicBezTo>
                  <a:lnTo>
                    <a:pt x="12919" y="21369"/>
                  </a:lnTo>
                  <a:cubicBezTo>
                    <a:pt x="13223" y="21369"/>
                    <a:pt x="13496" y="21156"/>
                    <a:pt x="13436" y="20822"/>
                  </a:cubicBezTo>
                  <a:lnTo>
                    <a:pt x="13436" y="548"/>
                  </a:lnTo>
                  <a:cubicBezTo>
                    <a:pt x="13436" y="244"/>
                    <a:pt x="13192" y="1"/>
                    <a:pt x="12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8" name="Google Shape;1128;p40"/>
            <p:cNvSpPr/>
            <p:nvPr/>
          </p:nvSpPr>
          <p:spPr>
            <a:xfrm>
              <a:off x="496475" y="4002625"/>
              <a:ext cx="152775" cy="534225"/>
            </a:xfrm>
            <a:custGeom>
              <a:avLst/>
              <a:gdLst/>
              <a:ahLst/>
              <a:cxnLst/>
              <a:rect l="l" t="t" r="r" b="b"/>
              <a:pathLst>
                <a:path w="6111" h="21369" extrusionOk="0">
                  <a:moveTo>
                    <a:pt x="4985" y="1125"/>
                  </a:moveTo>
                  <a:lnTo>
                    <a:pt x="4985" y="20244"/>
                  </a:lnTo>
                  <a:lnTo>
                    <a:pt x="1156" y="20244"/>
                  </a:lnTo>
                  <a:lnTo>
                    <a:pt x="1156" y="1125"/>
                  </a:lnTo>
                  <a:close/>
                  <a:moveTo>
                    <a:pt x="578" y="1"/>
                  </a:moveTo>
                  <a:cubicBezTo>
                    <a:pt x="274" y="1"/>
                    <a:pt x="1" y="244"/>
                    <a:pt x="1" y="548"/>
                  </a:cubicBezTo>
                  <a:lnTo>
                    <a:pt x="1" y="20822"/>
                  </a:lnTo>
                  <a:cubicBezTo>
                    <a:pt x="1" y="21126"/>
                    <a:pt x="274" y="21369"/>
                    <a:pt x="578" y="21369"/>
                  </a:cubicBezTo>
                  <a:lnTo>
                    <a:pt x="5563" y="21369"/>
                  </a:lnTo>
                  <a:cubicBezTo>
                    <a:pt x="5867" y="21369"/>
                    <a:pt x="6110" y="21156"/>
                    <a:pt x="6110" y="20822"/>
                  </a:cubicBezTo>
                  <a:lnTo>
                    <a:pt x="6110" y="548"/>
                  </a:lnTo>
                  <a:cubicBezTo>
                    <a:pt x="6110" y="244"/>
                    <a:pt x="5837" y="1"/>
                    <a:pt x="5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9" name="Google Shape;1129;p40"/>
            <p:cNvSpPr/>
            <p:nvPr/>
          </p:nvSpPr>
          <p:spPr>
            <a:xfrm>
              <a:off x="496475" y="4172850"/>
              <a:ext cx="154275" cy="154275"/>
            </a:xfrm>
            <a:custGeom>
              <a:avLst/>
              <a:gdLst/>
              <a:ahLst/>
              <a:cxnLst/>
              <a:rect l="l" t="t" r="r" b="b"/>
              <a:pathLst>
                <a:path w="6171" h="6171" extrusionOk="0">
                  <a:moveTo>
                    <a:pt x="3071" y="1186"/>
                  </a:moveTo>
                  <a:cubicBezTo>
                    <a:pt x="4104" y="1186"/>
                    <a:pt x="4985" y="2037"/>
                    <a:pt x="5016" y="3131"/>
                  </a:cubicBezTo>
                  <a:cubicBezTo>
                    <a:pt x="5016" y="4195"/>
                    <a:pt x="4134" y="5076"/>
                    <a:pt x="3071" y="5076"/>
                  </a:cubicBezTo>
                  <a:cubicBezTo>
                    <a:pt x="2007" y="5076"/>
                    <a:pt x="1125" y="4195"/>
                    <a:pt x="1125" y="3131"/>
                  </a:cubicBezTo>
                  <a:cubicBezTo>
                    <a:pt x="1125" y="2067"/>
                    <a:pt x="2007" y="1186"/>
                    <a:pt x="3071" y="1186"/>
                  </a:cubicBezTo>
                  <a:close/>
                  <a:moveTo>
                    <a:pt x="3071" y="0"/>
                  </a:moveTo>
                  <a:cubicBezTo>
                    <a:pt x="1368" y="0"/>
                    <a:pt x="1" y="1429"/>
                    <a:pt x="1" y="3101"/>
                  </a:cubicBezTo>
                  <a:cubicBezTo>
                    <a:pt x="1" y="4803"/>
                    <a:pt x="1399" y="6171"/>
                    <a:pt x="3071" y="6171"/>
                  </a:cubicBezTo>
                  <a:cubicBezTo>
                    <a:pt x="4742" y="6171"/>
                    <a:pt x="6110" y="4803"/>
                    <a:pt x="6171" y="3101"/>
                  </a:cubicBezTo>
                  <a:cubicBezTo>
                    <a:pt x="6171" y="1398"/>
                    <a:pt x="4742" y="0"/>
                    <a:pt x="3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0" name="Google Shape;1130;p40"/>
          <p:cNvGrpSpPr/>
          <p:nvPr/>
        </p:nvGrpSpPr>
        <p:grpSpPr>
          <a:xfrm>
            <a:off x="106770" y="2309288"/>
            <a:ext cx="286556" cy="307113"/>
            <a:chOff x="424275" y="4593075"/>
            <a:chExt cx="307025" cy="329050"/>
          </a:xfrm>
        </p:grpSpPr>
        <p:sp>
          <p:nvSpPr>
            <p:cNvPr id="1131" name="Google Shape;1131;p40"/>
            <p:cNvSpPr/>
            <p:nvPr/>
          </p:nvSpPr>
          <p:spPr>
            <a:xfrm>
              <a:off x="424275" y="4593075"/>
              <a:ext cx="307025" cy="98800"/>
            </a:xfrm>
            <a:custGeom>
              <a:avLst/>
              <a:gdLst/>
              <a:ahLst/>
              <a:cxnLst/>
              <a:rect l="l" t="t" r="r" b="b"/>
              <a:pathLst>
                <a:path w="12281" h="3952" extrusionOk="0">
                  <a:moveTo>
                    <a:pt x="11126" y="1155"/>
                  </a:moveTo>
                  <a:lnTo>
                    <a:pt x="11126" y="2827"/>
                  </a:lnTo>
                  <a:lnTo>
                    <a:pt x="1156" y="2827"/>
                  </a:lnTo>
                  <a:lnTo>
                    <a:pt x="1156" y="1155"/>
                  </a:lnTo>
                  <a:close/>
                  <a:moveTo>
                    <a:pt x="578" y="0"/>
                  </a:moveTo>
                  <a:cubicBezTo>
                    <a:pt x="275" y="0"/>
                    <a:pt x="1" y="274"/>
                    <a:pt x="1" y="578"/>
                  </a:cubicBezTo>
                  <a:lnTo>
                    <a:pt x="1" y="3374"/>
                  </a:lnTo>
                  <a:cubicBezTo>
                    <a:pt x="1" y="3678"/>
                    <a:pt x="275" y="3951"/>
                    <a:pt x="578" y="3951"/>
                  </a:cubicBezTo>
                  <a:lnTo>
                    <a:pt x="11703" y="3951"/>
                  </a:lnTo>
                  <a:cubicBezTo>
                    <a:pt x="12007" y="3951"/>
                    <a:pt x="12281" y="3678"/>
                    <a:pt x="12281" y="3374"/>
                  </a:cubicBezTo>
                  <a:lnTo>
                    <a:pt x="12281" y="578"/>
                  </a:lnTo>
                  <a:cubicBezTo>
                    <a:pt x="12281" y="274"/>
                    <a:pt x="12007" y="0"/>
                    <a:pt x="1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2" name="Google Shape;1132;p40"/>
            <p:cNvSpPr/>
            <p:nvPr/>
          </p:nvSpPr>
          <p:spPr>
            <a:xfrm>
              <a:off x="480525" y="4662200"/>
              <a:ext cx="194550" cy="161125"/>
            </a:xfrm>
            <a:custGeom>
              <a:avLst/>
              <a:gdLst/>
              <a:ahLst/>
              <a:cxnLst/>
              <a:rect l="l" t="t" r="r" b="b"/>
              <a:pathLst>
                <a:path w="7782" h="6445" extrusionOk="0">
                  <a:moveTo>
                    <a:pt x="6657" y="1156"/>
                  </a:moveTo>
                  <a:lnTo>
                    <a:pt x="6657" y="5290"/>
                  </a:lnTo>
                  <a:lnTo>
                    <a:pt x="1125" y="5290"/>
                  </a:lnTo>
                  <a:lnTo>
                    <a:pt x="1125" y="1156"/>
                  </a:lnTo>
                  <a:close/>
                  <a:moveTo>
                    <a:pt x="578" y="1"/>
                  </a:moveTo>
                  <a:cubicBezTo>
                    <a:pt x="274" y="1"/>
                    <a:pt x="0" y="275"/>
                    <a:pt x="0" y="579"/>
                  </a:cubicBezTo>
                  <a:lnTo>
                    <a:pt x="0" y="5867"/>
                  </a:lnTo>
                  <a:cubicBezTo>
                    <a:pt x="0" y="6171"/>
                    <a:pt x="274" y="6445"/>
                    <a:pt x="578" y="6445"/>
                  </a:cubicBezTo>
                  <a:lnTo>
                    <a:pt x="7204" y="6445"/>
                  </a:lnTo>
                  <a:cubicBezTo>
                    <a:pt x="7508" y="6445"/>
                    <a:pt x="7782" y="6202"/>
                    <a:pt x="7782" y="5867"/>
                  </a:cubicBezTo>
                  <a:lnTo>
                    <a:pt x="7782" y="579"/>
                  </a:lnTo>
                  <a:cubicBezTo>
                    <a:pt x="7782" y="275"/>
                    <a:pt x="7508" y="1"/>
                    <a:pt x="7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3" name="Google Shape;1133;p40"/>
            <p:cNvSpPr/>
            <p:nvPr/>
          </p:nvSpPr>
          <p:spPr>
            <a:xfrm>
              <a:off x="563350" y="4794425"/>
              <a:ext cx="28150" cy="127700"/>
            </a:xfrm>
            <a:custGeom>
              <a:avLst/>
              <a:gdLst/>
              <a:ahLst/>
              <a:cxnLst/>
              <a:rect l="l" t="t" r="r" b="b"/>
              <a:pathLst>
                <a:path w="1126" h="5108" extrusionOk="0">
                  <a:moveTo>
                    <a:pt x="547" y="1"/>
                  </a:moveTo>
                  <a:cubicBezTo>
                    <a:pt x="244" y="1"/>
                    <a:pt x="0" y="274"/>
                    <a:pt x="0" y="578"/>
                  </a:cubicBezTo>
                  <a:lnTo>
                    <a:pt x="0" y="4530"/>
                  </a:lnTo>
                  <a:cubicBezTo>
                    <a:pt x="0" y="4834"/>
                    <a:pt x="244" y="5107"/>
                    <a:pt x="547" y="5107"/>
                  </a:cubicBezTo>
                  <a:cubicBezTo>
                    <a:pt x="912" y="5107"/>
                    <a:pt x="1125" y="4864"/>
                    <a:pt x="1125" y="4530"/>
                  </a:cubicBezTo>
                  <a:lnTo>
                    <a:pt x="1125" y="578"/>
                  </a:lnTo>
                  <a:cubicBezTo>
                    <a:pt x="1125" y="274"/>
                    <a:pt x="851" y="1"/>
                    <a:pt x="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4" name="Google Shape;1134;p40"/>
          <p:cNvGrpSpPr/>
          <p:nvPr/>
        </p:nvGrpSpPr>
        <p:grpSpPr>
          <a:xfrm>
            <a:off x="11803860" y="4144407"/>
            <a:ext cx="286557" cy="334087"/>
            <a:chOff x="6571050" y="2495000"/>
            <a:chExt cx="307025" cy="357950"/>
          </a:xfrm>
        </p:grpSpPr>
        <p:sp>
          <p:nvSpPr>
            <p:cNvPr id="1135" name="Google Shape;1135;p40"/>
            <p:cNvSpPr/>
            <p:nvPr/>
          </p:nvSpPr>
          <p:spPr>
            <a:xfrm>
              <a:off x="6571050" y="2495000"/>
              <a:ext cx="307025" cy="98825"/>
            </a:xfrm>
            <a:custGeom>
              <a:avLst/>
              <a:gdLst/>
              <a:ahLst/>
              <a:cxnLst/>
              <a:rect l="l" t="t" r="r" b="b"/>
              <a:pathLst>
                <a:path w="12281" h="3953" extrusionOk="0">
                  <a:moveTo>
                    <a:pt x="11126" y="1125"/>
                  </a:moveTo>
                  <a:lnTo>
                    <a:pt x="11126" y="2797"/>
                  </a:lnTo>
                  <a:lnTo>
                    <a:pt x="1125" y="2797"/>
                  </a:lnTo>
                  <a:lnTo>
                    <a:pt x="1125" y="1125"/>
                  </a:lnTo>
                  <a:close/>
                  <a:moveTo>
                    <a:pt x="578" y="1"/>
                  </a:moveTo>
                  <a:cubicBezTo>
                    <a:pt x="274" y="1"/>
                    <a:pt x="1" y="274"/>
                    <a:pt x="1" y="578"/>
                  </a:cubicBezTo>
                  <a:lnTo>
                    <a:pt x="1" y="3375"/>
                  </a:lnTo>
                  <a:cubicBezTo>
                    <a:pt x="1" y="3679"/>
                    <a:pt x="274" y="3952"/>
                    <a:pt x="578" y="3952"/>
                  </a:cubicBezTo>
                  <a:lnTo>
                    <a:pt x="11703" y="3952"/>
                  </a:lnTo>
                  <a:cubicBezTo>
                    <a:pt x="12007" y="3952"/>
                    <a:pt x="12281" y="3679"/>
                    <a:pt x="12281" y="3375"/>
                  </a:cubicBezTo>
                  <a:lnTo>
                    <a:pt x="12281" y="578"/>
                  </a:lnTo>
                  <a:cubicBezTo>
                    <a:pt x="12281" y="274"/>
                    <a:pt x="12007" y="1"/>
                    <a:pt x="11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0"/>
            <p:cNvSpPr/>
            <p:nvPr/>
          </p:nvSpPr>
          <p:spPr>
            <a:xfrm>
              <a:off x="6597650" y="2563400"/>
              <a:ext cx="253825" cy="161125"/>
            </a:xfrm>
            <a:custGeom>
              <a:avLst/>
              <a:gdLst/>
              <a:ahLst/>
              <a:cxnLst/>
              <a:rect l="l" t="t" r="r" b="b"/>
              <a:pathLst>
                <a:path w="10153" h="6445" extrusionOk="0">
                  <a:moveTo>
                    <a:pt x="7934" y="1186"/>
                  </a:moveTo>
                  <a:lnTo>
                    <a:pt x="8846" y="5320"/>
                  </a:lnTo>
                  <a:lnTo>
                    <a:pt x="1338" y="5320"/>
                  </a:lnTo>
                  <a:lnTo>
                    <a:pt x="2189" y="1186"/>
                  </a:lnTo>
                  <a:close/>
                  <a:moveTo>
                    <a:pt x="1733" y="0"/>
                  </a:moveTo>
                  <a:cubicBezTo>
                    <a:pt x="1490" y="0"/>
                    <a:pt x="1216" y="183"/>
                    <a:pt x="1186" y="456"/>
                  </a:cubicBezTo>
                  <a:lnTo>
                    <a:pt x="31" y="5745"/>
                  </a:lnTo>
                  <a:cubicBezTo>
                    <a:pt x="1" y="5928"/>
                    <a:pt x="31" y="6080"/>
                    <a:pt x="153" y="6232"/>
                  </a:cubicBezTo>
                  <a:cubicBezTo>
                    <a:pt x="274" y="6383"/>
                    <a:pt x="426" y="6444"/>
                    <a:pt x="609" y="6444"/>
                  </a:cubicBezTo>
                  <a:lnTo>
                    <a:pt x="9545" y="6444"/>
                  </a:lnTo>
                  <a:cubicBezTo>
                    <a:pt x="9727" y="6444"/>
                    <a:pt x="9879" y="6383"/>
                    <a:pt x="10001" y="6232"/>
                  </a:cubicBezTo>
                  <a:cubicBezTo>
                    <a:pt x="10092" y="6080"/>
                    <a:pt x="10153" y="5897"/>
                    <a:pt x="10092" y="5745"/>
                  </a:cubicBezTo>
                  <a:lnTo>
                    <a:pt x="8967" y="456"/>
                  </a:lnTo>
                  <a:cubicBezTo>
                    <a:pt x="8876" y="183"/>
                    <a:pt x="8663" y="0"/>
                    <a:pt x="8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0"/>
            <p:cNvSpPr/>
            <p:nvPr/>
          </p:nvSpPr>
          <p:spPr>
            <a:xfrm>
              <a:off x="6710875" y="2697150"/>
              <a:ext cx="28150" cy="155800"/>
            </a:xfrm>
            <a:custGeom>
              <a:avLst/>
              <a:gdLst/>
              <a:ahLst/>
              <a:cxnLst/>
              <a:rect l="l" t="t" r="r" b="b"/>
              <a:pathLst>
                <a:path w="1126" h="6232" extrusionOk="0">
                  <a:moveTo>
                    <a:pt x="548" y="0"/>
                  </a:moveTo>
                  <a:cubicBezTo>
                    <a:pt x="244" y="0"/>
                    <a:pt x="1" y="274"/>
                    <a:pt x="1" y="578"/>
                  </a:cubicBezTo>
                  <a:lnTo>
                    <a:pt x="1" y="5654"/>
                  </a:lnTo>
                  <a:cubicBezTo>
                    <a:pt x="1" y="5958"/>
                    <a:pt x="244" y="6231"/>
                    <a:pt x="548" y="6231"/>
                  </a:cubicBezTo>
                  <a:cubicBezTo>
                    <a:pt x="852" y="6231"/>
                    <a:pt x="1125" y="5958"/>
                    <a:pt x="1125" y="5654"/>
                  </a:cubicBezTo>
                  <a:lnTo>
                    <a:pt x="1125" y="578"/>
                  </a:lnTo>
                  <a:cubicBezTo>
                    <a:pt x="1125" y="274"/>
                    <a:pt x="852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8" name="Google Shape;1138;p40"/>
          <p:cNvGrpSpPr/>
          <p:nvPr/>
        </p:nvGrpSpPr>
        <p:grpSpPr>
          <a:xfrm>
            <a:off x="10769547" y="2066380"/>
            <a:ext cx="462443" cy="2412107"/>
            <a:chOff x="4713875" y="2486650"/>
            <a:chExt cx="495475" cy="2584400"/>
          </a:xfrm>
        </p:grpSpPr>
        <p:sp>
          <p:nvSpPr>
            <p:cNvPr id="1139" name="Google Shape;1139;p40"/>
            <p:cNvSpPr/>
            <p:nvPr/>
          </p:nvSpPr>
          <p:spPr>
            <a:xfrm>
              <a:off x="4772400" y="2544400"/>
              <a:ext cx="436950" cy="2526650"/>
            </a:xfrm>
            <a:custGeom>
              <a:avLst/>
              <a:gdLst/>
              <a:ahLst/>
              <a:cxnLst/>
              <a:rect l="l" t="t" r="r" b="b"/>
              <a:pathLst>
                <a:path w="17478" h="101066" extrusionOk="0">
                  <a:moveTo>
                    <a:pt x="0" y="1"/>
                  </a:moveTo>
                  <a:lnTo>
                    <a:pt x="0" y="101066"/>
                  </a:lnTo>
                  <a:lnTo>
                    <a:pt x="17478" y="101066"/>
                  </a:lnTo>
                  <a:lnTo>
                    <a:pt x="17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0"/>
            <p:cNvSpPr/>
            <p:nvPr/>
          </p:nvSpPr>
          <p:spPr>
            <a:xfrm>
              <a:off x="4713875" y="2486650"/>
              <a:ext cx="465850" cy="2554775"/>
            </a:xfrm>
            <a:custGeom>
              <a:avLst/>
              <a:gdLst/>
              <a:ahLst/>
              <a:cxnLst/>
              <a:rect l="l" t="t" r="r" b="b"/>
              <a:pathLst>
                <a:path w="18634" h="102191" extrusionOk="0">
                  <a:moveTo>
                    <a:pt x="17448" y="1125"/>
                  </a:moveTo>
                  <a:lnTo>
                    <a:pt x="17448" y="101066"/>
                  </a:lnTo>
                  <a:lnTo>
                    <a:pt x="1095" y="101066"/>
                  </a:lnTo>
                  <a:lnTo>
                    <a:pt x="1095" y="1125"/>
                  </a:lnTo>
                  <a:close/>
                  <a:moveTo>
                    <a:pt x="1" y="0"/>
                  </a:moveTo>
                  <a:lnTo>
                    <a:pt x="1" y="102190"/>
                  </a:lnTo>
                  <a:lnTo>
                    <a:pt x="18633" y="102190"/>
                  </a:lnTo>
                  <a:lnTo>
                    <a:pt x="186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0"/>
            <p:cNvSpPr/>
            <p:nvPr/>
          </p:nvSpPr>
          <p:spPr>
            <a:xfrm>
              <a:off x="5036825" y="2582400"/>
              <a:ext cx="128450" cy="18250"/>
            </a:xfrm>
            <a:custGeom>
              <a:avLst/>
              <a:gdLst/>
              <a:ahLst/>
              <a:cxnLst/>
              <a:rect l="l" t="t" r="r" b="b"/>
              <a:pathLst>
                <a:path w="5138" h="730" extrusionOk="0">
                  <a:moveTo>
                    <a:pt x="1" y="0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0"/>
            <p:cNvSpPr/>
            <p:nvPr/>
          </p:nvSpPr>
          <p:spPr>
            <a:xfrm>
              <a:off x="5036825" y="2796675"/>
              <a:ext cx="128450" cy="18275"/>
            </a:xfrm>
            <a:custGeom>
              <a:avLst/>
              <a:gdLst/>
              <a:ahLst/>
              <a:cxnLst/>
              <a:rect l="l" t="t" r="r" b="b"/>
              <a:pathLst>
                <a:path w="5138" h="731" extrusionOk="0">
                  <a:moveTo>
                    <a:pt x="1" y="1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0"/>
            <p:cNvSpPr/>
            <p:nvPr/>
          </p:nvSpPr>
          <p:spPr>
            <a:xfrm>
              <a:off x="5036825" y="3011725"/>
              <a:ext cx="128450" cy="17500"/>
            </a:xfrm>
            <a:custGeom>
              <a:avLst/>
              <a:gdLst/>
              <a:ahLst/>
              <a:cxnLst/>
              <a:rect l="l" t="t" r="r" b="b"/>
              <a:pathLst>
                <a:path w="5138" h="700" extrusionOk="0">
                  <a:moveTo>
                    <a:pt x="1" y="1"/>
                  </a:moveTo>
                  <a:lnTo>
                    <a:pt x="1" y="700"/>
                  </a:lnTo>
                  <a:lnTo>
                    <a:pt x="5138" y="700"/>
                  </a:lnTo>
                  <a:lnTo>
                    <a:pt x="5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0"/>
            <p:cNvSpPr/>
            <p:nvPr/>
          </p:nvSpPr>
          <p:spPr>
            <a:xfrm>
              <a:off x="5036825" y="3225250"/>
              <a:ext cx="128450" cy="18275"/>
            </a:xfrm>
            <a:custGeom>
              <a:avLst/>
              <a:gdLst/>
              <a:ahLst/>
              <a:cxnLst/>
              <a:rect l="l" t="t" r="r" b="b"/>
              <a:pathLst>
                <a:path w="5138" h="731" extrusionOk="0">
                  <a:moveTo>
                    <a:pt x="1" y="1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0"/>
            <p:cNvSpPr/>
            <p:nvPr/>
          </p:nvSpPr>
          <p:spPr>
            <a:xfrm>
              <a:off x="5036825" y="3440300"/>
              <a:ext cx="128450" cy="17500"/>
            </a:xfrm>
            <a:custGeom>
              <a:avLst/>
              <a:gdLst/>
              <a:ahLst/>
              <a:cxnLst/>
              <a:rect l="l" t="t" r="r" b="b"/>
              <a:pathLst>
                <a:path w="5138" h="700" extrusionOk="0">
                  <a:moveTo>
                    <a:pt x="1" y="1"/>
                  </a:moveTo>
                  <a:lnTo>
                    <a:pt x="1" y="700"/>
                  </a:lnTo>
                  <a:lnTo>
                    <a:pt x="5138" y="700"/>
                  </a:lnTo>
                  <a:lnTo>
                    <a:pt x="5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0"/>
            <p:cNvSpPr/>
            <p:nvPr/>
          </p:nvSpPr>
          <p:spPr>
            <a:xfrm>
              <a:off x="5036825" y="3654600"/>
              <a:ext cx="128450" cy="18250"/>
            </a:xfrm>
            <a:custGeom>
              <a:avLst/>
              <a:gdLst/>
              <a:ahLst/>
              <a:cxnLst/>
              <a:rect l="l" t="t" r="r" b="b"/>
              <a:pathLst>
                <a:path w="5138" h="730" extrusionOk="0">
                  <a:moveTo>
                    <a:pt x="1" y="0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0"/>
            <p:cNvSpPr/>
            <p:nvPr/>
          </p:nvSpPr>
          <p:spPr>
            <a:xfrm>
              <a:off x="5036825" y="3868900"/>
              <a:ext cx="128450" cy="18250"/>
            </a:xfrm>
            <a:custGeom>
              <a:avLst/>
              <a:gdLst/>
              <a:ahLst/>
              <a:cxnLst/>
              <a:rect l="l" t="t" r="r" b="b"/>
              <a:pathLst>
                <a:path w="5138" h="730" extrusionOk="0">
                  <a:moveTo>
                    <a:pt x="1" y="0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8" name="Google Shape;1148;p40"/>
            <p:cNvSpPr/>
            <p:nvPr/>
          </p:nvSpPr>
          <p:spPr>
            <a:xfrm>
              <a:off x="5036825" y="4083175"/>
              <a:ext cx="128450" cy="17500"/>
            </a:xfrm>
            <a:custGeom>
              <a:avLst/>
              <a:gdLst/>
              <a:ahLst/>
              <a:cxnLst/>
              <a:rect l="l" t="t" r="r" b="b"/>
              <a:pathLst>
                <a:path w="5138" h="700" extrusionOk="0">
                  <a:moveTo>
                    <a:pt x="1" y="1"/>
                  </a:moveTo>
                  <a:lnTo>
                    <a:pt x="1" y="700"/>
                  </a:lnTo>
                  <a:lnTo>
                    <a:pt x="5138" y="700"/>
                  </a:lnTo>
                  <a:lnTo>
                    <a:pt x="5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9" name="Google Shape;1149;p40"/>
            <p:cNvSpPr/>
            <p:nvPr/>
          </p:nvSpPr>
          <p:spPr>
            <a:xfrm>
              <a:off x="5036825" y="4297475"/>
              <a:ext cx="128450" cy="18250"/>
            </a:xfrm>
            <a:custGeom>
              <a:avLst/>
              <a:gdLst/>
              <a:ahLst/>
              <a:cxnLst/>
              <a:rect l="l" t="t" r="r" b="b"/>
              <a:pathLst>
                <a:path w="5138" h="730" extrusionOk="0">
                  <a:moveTo>
                    <a:pt x="1" y="0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0"/>
            <p:cNvSpPr/>
            <p:nvPr/>
          </p:nvSpPr>
          <p:spPr>
            <a:xfrm>
              <a:off x="5036825" y="4512525"/>
              <a:ext cx="128450" cy="17500"/>
            </a:xfrm>
            <a:custGeom>
              <a:avLst/>
              <a:gdLst/>
              <a:ahLst/>
              <a:cxnLst/>
              <a:rect l="l" t="t" r="r" b="b"/>
              <a:pathLst>
                <a:path w="5138" h="700" extrusionOk="0">
                  <a:moveTo>
                    <a:pt x="1" y="0"/>
                  </a:moveTo>
                  <a:lnTo>
                    <a:pt x="1" y="699"/>
                  </a:lnTo>
                  <a:lnTo>
                    <a:pt x="5138" y="699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0"/>
            <p:cNvSpPr/>
            <p:nvPr/>
          </p:nvSpPr>
          <p:spPr>
            <a:xfrm>
              <a:off x="5036825" y="4726050"/>
              <a:ext cx="128450" cy="18250"/>
            </a:xfrm>
            <a:custGeom>
              <a:avLst/>
              <a:gdLst/>
              <a:ahLst/>
              <a:cxnLst/>
              <a:rect l="l" t="t" r="r" b="b"/>
              <a:pathLst>
                <a:path w="5138" h="730" extrusionOk="0">
                  <a:moveTo>
                    <a:pt x="1" y="0"/>
                  </a:moveTo>
                  <a:lnTo>
                    <a:pt x="1" y="730"/>
                  </a:lnTo>
                  <a:lnTo>
                    <a:pt x="5138" y="730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0"/>
            <p:cNvSpPr/>
            <p:nvPr/>
          </p:nvSpPr>
          <p:spPr>
            <a:xfrm>
              <a:off x="5036825" y="4960100"/>
              <a:ext cx="128450" cy="17500"/>
            </a:xfrm>
            <a:custGeom>
              <a:avLst/>
              <a:gdLst/>
              <a:ahLst/>
              <a:cxnLst/>
              <a:rect l="l" t="t" r="r" b="b"/>
              <a:pathLst>
                <a:path w="5138" h="700" extrusionOk="0">
                  <a:moveTo>
                    <a:pt x="1" y="0"/>
                  </a:moveTo>
                  <a:lnTo>
                    <a:pt x="1" y="699"/>
                  </a:lnTo>
                  <a:lnTo>
                    <a:pt x="5138" y="699"/>
                  </a:lnTo>
                  <a:lnTo>
                    <a:pt x="51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0"/>
            <p:cNvSpPr/>
            <p:nvPr/>
          </p:nvSpPr>
          <p:spPr>
            <a:xfrm>
              <a:off x="4831675" y="2500325"/>
              <a:ext cx="30400" cy="2526650"/>
            </a:xfrm>
            <a:custGeom>
              <a:avLst/>
              <a:gdLst/>
              <a:ahLst/>
              <a:cxnLst/>
              <a:rect l="l" t="t" r="r" b="b"/>
              <a:pathLst>
                <a:path w="1216" h="101066" extrusionOk="0">
                  <a:moveTo>
                    <a:pt x="0" y="1"/>
                  </a:moveTo>
                  <a:lnTo>
                    <a:pt x="0" y="101066"/>
                  </a:lnTo>
                  <a:lnTo>
                    <a:pt x="1216" y="101066"/>
                  </a:lnTo>
                  <a:lnTo>
                    <a:pt x="12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37342" y="2517853"/>
            <a:ext cx="2054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</a:rPr>
              <a:t>Số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vô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tỉ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37342" y="4109188"/>
            <a:ext cx="4031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Căn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bậc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hai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số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học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38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" grpId="0" animBg="1"/>
      <p:bldP spid="1092" grpId="0" animBg="1"/>
      <p:bldP spid="9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F03B4A8A-1D20-EC28-2BBF-18A68F53048D}"/>
              </a:ext>
            </a:extLst>
          </p:cNvPr>
          <p:cNvSpPr/>
          <p:nvPr/>
        </p:nvSpPr>
        <p:spPr>
          <a:xfrm>
            <a:off x="1015251" y="3421521"/>
            <a:ext cx="10990535" cy="2059807"/>
          </a:xfrm>
          <a:prstGeom prst="roundRect">
            <a:avLst>
              <a:gd name="adj" fmla="val 9077"/>
            </a:avLst>
          </a:prstGeom>
          <a:solidFill>
            <a:srgbClr val="FFFFC6"/>
          </a:solidFill>
          <a:ln>
            <a:solidFill>
              <a:srgbClr val="008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60671" indent="-304792" algn="just">
              <a:lnSpc>
                <a:spcPct val="115000"/>
              </a:lnSpc>
              <a:spcBef>
                <a:spcPts val="1067"/>
              </a:spcBef>
              <a:spcAft>
                <a:spcPts val="800"/>
              </a:spcAft>
              <a:tabLst>
                <a:tab pos="3936055" algn="l"/>
              </a:tabLst>
            </a:pPr>
            <a:r>
              <a:rPr lang="en-US" sz="3867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3867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867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</a:t>
            </a:r>
            <a:r>
              <a:rPr lang="en-US" sz="3867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867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867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3867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867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867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867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3867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867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867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867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3867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867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867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3867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867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không </a:t>
            </a:r>
            <a:r>
              <a:rPr lang="en-US" altLang="en-US" sz="3867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867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8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671" indent="-304792" algn="just">
              <a:lnSpc>
                <a:spcPct val="115000"/>
              </a:lnSpc>
              <a:spcBef>
                <a:spcPts val="1067"/>
              </a:spcBef>
              <a:spcAft>
                <a:spcPts val="800"/>
              </a:spcAft>
              <a:tabLst>
                <a:tab pos="3936055" algn="l"/>
              </a:tabLst>
            </a:pPr>
            <a:r>
              <a:rPr lang="en-US" altLang="en-US" sz="3733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en-US" sz="3733" dirty="0">
                <a:solidFill>
                  <a:srgbClr val="000000"/>
                </a:solidFill>
                <a:highlight>
                  <a:srgbClr val="00FF00"/>
                </a:highlight>
                <a:ea typeface="Times New Roman" panose="02020603050405020304" pitchFamily="18" charset="0"/>
              </a:rPr>
              <a:t> </a:t>
            </a:r>
            <a:r>
              <a:rPr lang="en-US" altLang="en-US" sz="3733" dirty="0">
                <a:solidFill>
                  <a:srgbClr val="434343"/>
                </a:solidFill>
                <a:highlight>
                  <a:srgbClr val="00FF00"/>
                </a:highlight>
              </a:rPr>
              <a:t>       </a:t>
            </a:r>
            <a:r>
              <a:rPr lang="en-US" altLang="en-US" sz="3733" dirty="0" smtClean="0">
                <a:solidFill>
                  <a:srgbClr val="434343"/>
                </a:solidFill>
                <a:highlight>
                  <a:srgbClr val="00FF00"/>
                </a:highlight>
              </a:rPr>
              <a:t> </a:t>
            </a:r>
            <a:endParaRPr lang="en-US" altLang="en-US" sz="3867" dirty="0">
              <a:solidFill>
                <a:srgbClr val="434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71" indent="-304792" algn="just">
              <a:lnSpc>
                <a:spcPct val="115000"/>
              </a:lnSpc>
              <a:spcBef>
                <a:spcPts val="1067"/>
              </a:spcBef>
              <a:spcAft>
                <a:spcPts val="800"/>
              </a:spcAft>
              <a:tabLst>
                <a:tab pos="3936055" algn="l"/>
              </a:tabLst>
            </a:pPr>
            <a:endParaRPr lang="en-US" sz="3867" dirty="0">
              <a:solidFill>
                <a:srgbClr val="FFFBE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1" name="Google Shape;611;p27"/>
          <p:cNvSpPr/>
          <p:nvPr/>
        </p:nvSpPr>
        <p:spPr>
          <a:xfrm rot="-8665993">
            <a:off x="1865171" y="4758237"/>
            <a:ext cx="1291" cy="10540"/>
          </a:xfrm>
          <a:custGeom>
            <a:avLst/>
            <a:gdLst/>
            <a:ahLst/>
            <a:cxnLst/>
            <a:rect l="l" t="t" r="r" b="b"/>
            <a:pathLst>
              <a:path w="18" h="147" extrusionOk="0">
                <a:moveTo>
                  <a:pt x="17" y="1"/>
                </a:moveTo>
                <a:lnTo>
                  <a:pt x="0" y="90"/>
                </a:lnTo>
                <a:cubicBezTo>
                  <a:pt x="5" y="118"/>
                  <a:pt x="9" y="146"/>
                  <a:pt x="12" y="146"/>
                </a:cubicBezTo>
                <a:cubicBezTo>
                  <a:pt x="15" y="146"/>
                  <a:pt x="17" y="111"/>
                  <a:pt x="17" y="1"/>
                </a:cubicBezTo>
                <a:close/>
              </a:path>
            </a:pathLst>
          </a:custGeom>
          <a:solidFill>
            <a:srgbClr val="F987B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4" name="Google Shape;586;p27">
            <a:extLst>
              <a:ext uri="{FF2B5EF4-FFF2-40B4-BE49-F238E27FC236}">
                <a16:creationId xmlns:a16="http://schemas.microsoft.com/office/drawing/2014/main" xmlns="" id="{342A7C41-9E0F-A261-B5C0-446404DE5101}"/>
              </a:ext>
            </a:extLst>
          </p:cNvPr>
          <p:cNvSpPr txBox="1">
            <a:spLocks/>
          </p:cNvSpPr>
          <p:nvPr/>
        </p:nvSpPr>
        <p:spPr>
          <a:xfrm rot="21599818">
            <a:off x="1054298" y="649627"/>
            <a:ext cx="12335313" cy="5271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b="1" dirty="0">
                <a:solidFill>
                  <a:srgbClr val="F96F1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733" b="1" dirty="0" smtClean="0">
                <a:solidFill>
                  <a:srgbClr val="F96F1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733" b="1" dirty="0">
                <a:solidFill>
                  <a:srgbClr val="F96F1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 BẬC HAI SỐ HỌC </a:t>
            </a:r>
            <a:endParaRPr lang="en-US" sz="3733" dirty="0">
              <a:solidFill>
                <a:srgbClr val="FFAE2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9A2EC965-7E97-C83B-7CAE-CAFEE53DF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039600"/>
              </p:ext>
            </p:extLst>
          </p:nvPr>
        </p:nvGraphicFramePr>
        <p:xfrm>
          <a:off x="2957417" y="4055592"/>
          <a:ext cx="841347" cy="769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4" imgW="253890" imgH="241195" progId="Equation.DSMT4">
                  <p:embed/>
                </p:oleObj>
              </mc:Choice>
              <mc:Fallback>
                <p:oleObj name="Equation" r:id="rId4" imgW="253890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417" y="4055592"/>
                        <a:ext cx="841347" cy="7690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xmlns="" id="{7B275891-0AC8-2C86-56AC-1F3762B98E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19083"/>
              </p:ext>
            </p:extLst>
          </p:nvPr>
        </p:nvGraphicFramePr>
        <p:xfrm>
          <a:off x="9522937" y="4270097"/>
          <a:ext cx="1297516" cy="588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2937" y="4270097"/>
                        <a:ext cx="1297516" cy="588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911094"/>
              </p:ext>
            </p:extLst>
          </p:nvPr>
        </p:nvGraphicFramePr>
        <p:xfrm>
          <a:off x="2251911" y="2706945"/>
          <a:ext cx="1574910" cy="64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8" imgW="583920" imgH="203040" progId="Equation.3">
                  <p:embed/>
                </p:oleObj>
              </mc:Choice>
              <mc:Fallback>
                <p:oleObj name="Equation" r:id="rId8" imgW="583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51911" y="2706945"/>
                        <a:ext cx="1574910" cy="645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9552" y="2741052"/>
            <a:ext cx="164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Ta </a:t>
            </a:r>
            <a:r>
              <a:rPr lang="en-US" sz="4000" dirty="0" err="1" smtClean="0"/>
              <a:t>có</a:t>
            </a:r>
            <a:r>
              <a:rPr lang="en-US" sz="4000" dirty="0" smtClean="0"/>
              <a:t>              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93151" y="2731906"/>
            <a:ext cx="86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085" y="2777064"/>
            <a:ext cx="89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47821" y="2765772"/>
            <a:ext cx="109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5&gt;0.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266155" y="2770220"/>
            <a:ext cx="711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Ta </a:t>
            </a:r>
            <a:r>
              <a:rPr lang="en-US" sz="3600" dirty="0" err="1" smtClean="0"/>
              <a:t>nói</a:t>
            </a:r>
            <a:r>
              <a:rPr lang="en-US" sz="3600" dirty="0" smtClean="0"/>
              <a:t> </a:t>
            </a:r>
            <a:r>
              <a:rPr lang="en-US" sz="3600" dirty="0" err="1" smtClean="0"/>
              <a:t>căn</a:t>
            </a:r>
            <a:r>
              <a:rPr lang="en-US" sz="3600" dirty="0" smtClean="0"/>
              <a:t> </a:t>
            </a:r>
            <a:r>
              <a:rPr lang="en-US" sz="3600" dirty="0" err="1" smtClean="0"/>
              <a:t>bậc</a:t>
            </a:r>
            <a:r>
              <a:rPr lang="en-US" sz="3600" dirty="0" smtClean="0"/>
              <a:t> </a:t>
            </a:r>
            <a:r>
              <a:rPr lang="en-US" sz="3600" dirty="0" err="1" smtClean="0"/>
              <a:t>hai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25 </a:t>
            </a:r>
            <a:r>
              <a:rPr lang="en-US" sz="3600" dirty="0" err="1" smtClean="0"/>
              <a:t>là</a:t>
            </a:r>
            <a:r>
              <a:rPr lang="en-US" sz="3600" dirty="0" smtClean="0"/>
              <a:t> 5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72444" y="970844"/>
            <a:ext cx="10182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toán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dài</a:t>
            </a:r>
            <a:r>
              <a:rPr lang="en-US" sz="3200" dirty="0" smtClean="0"/>
              <a:t> x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cạnh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vuông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diện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a </a:t>
            </a:r>
            <a:r>
              <a:rPr lang="en-US" sz="3200" dirty="0" err="1" smtClean="0"/>
              <a:t>dẫn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x &gt;0  </a:t>
            </a:r>
            <a:r>
              <a:rPr lang="en-US" sz="3200" dirty="0" err="1" smtClean="0"/>
              <a:t>sao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             .  </a:t>
            </a:r>
            <a:r>
              <a:rPr lang="en-US" sz="3200" dirty="0" err="1" smtClean="0"/>
              <a:t>Số</a:t>
            </a:r>
            <a:r>
              <a:rPr lang="en-US" sz="3200" dirty="0" smtClean="0"/>
              <a:t> x &gt;0 </a:t>
            </a:r>
            <a:r>
              <a:rPr lang="en-US" sz="3200" dirty="0" err="1" smtClean="0"/>
              <a:t>thỏa</a:t>
            </a:r>
            <a:r>
              <a:rPr lang="en-US" sz="3200" dirty="0" smtClean="0"/>
              <a:t> </a:t>
            </a:r>
            <a:r>
              <a:rPr lang="en-US" sz="3200" dirty="0" err="1" smtClean="0"/>
              <a:t>mãn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kiện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gọi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căn</a:t>
            </a:r>
            <a:r>
              <a:rPr lang="en-US" sz="3200" dirty="0" smtClean="0"/>
              <a:t> </a:t>
            </a:r>
            <a:r>
              <a:rPr lang="en-US" sz="3200" dirty="0" err="1" smtClean="0"/>
              <a:t>bậc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a 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22366"/>
              </p:ext>
            </p:extLst>
          </p:nvPr>
        </p:nvGraphicFramePr>
        <p:xfrm>
          <a:off x="6726766" y="1423769"/>
          <a:ext cx="1220611" cy="618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10" imgW="431640" imgH="203040" progId="Equation.3">
                  <p:embed/>
                </p:oleObj>
              </mc:Choice>
              <mc:Fallback>
                <p:oleObj name="Equation" r:id="rId10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26766" y="1423769"/>
                        <a:ext cx="1220611" cy="618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956" y="5520261"/>
            <a:ext cx="12733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Như</a:t>
            </a:r>
            <a:r>
              <a:rPr lang="en-US" sz="4000" dirty="0" smtClean="0"/>
              <a:t> </a:t>
            </a:r>
            <a:r>
              <a:rPr lang="en-US" sz="4000" dirty="0" err="1" smtClean="0"/>
              <a:t>vậy</a:t>
            </a:r>
            <a:r>
              <a:rPr lang="en-US" sz="4000" dirty="0" smtClean="0"/>
              <a:t> </a:t>
            </a:r>
            <a:r>
              <a:rPr lang="en-US" sz="4000" dirty="0" err="1" smtClean="0"/>
              <a:t>cạnh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</a:t>
            </a:r>
            <a:r>
              <a:rPr lang="en-US" sz="4000" dirty="0" err="1" smtClean="0"/>
              <a:t>vuông</a:t>
            </a:r>
            <a:r>
              <a:rPr lang="en-US" sz="4000" dirty="0" smtClean="0"/>
              <a:t> </a:t>
            </a:r>
            <a:r>
              <a:rPr lang="en-US" sz="4000" dirty="0" err="1" smtClean="0"/>
              <a:t>trong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2.2b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độ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bằng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360024"/>
              </p:ext>
            </p:extLst>
          </p:nvPr>
        </p:nvGraphicFramePr>
        <p:xfrm>
          <a:off x="1529725" y="6161798"/>
          <a:ext cx="1811786" cy="658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12" imgW="520560" imgH="241200" progId="Equation.3">
                  <p:embed/>
                </p:oleObj>
              </mc:Choice>
              <mc:Fallback>
                <p:oleObj name="Equation" r:id="rId12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29725" y="6161798"/>
                        <a:ext cx="1811786" cy="658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02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" grpId="0"/>
      <p:bldP spid="4" grpId="0"/>
      <p:bldP spid="5" grpId="0"/>
      <p:bldP spid="7" grpId="0"/>
      <p:bldP spid="8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4708A45-1C76-3F89-9C4E-29A6C91A0EF8}"/>
              </a:ext>
            </a:extLst>
          </p:cNvPr>
          <p:cNvSpPr txBox="1"/>
          <p:nvPr/>
        </p:nvSpPr>
        <p:spPr>
          <a:xfrm>
            <a:off x="223515" y="449420"/>
            <a:ext cx="2561071" cy="706988"/>
          </a:xfrm>
          <a:prstGeom prst="rect">
            <a:avLst/>
          </a:prstGeom>
          <a:solidFill>
            <a:srgbClr val="FC6410"/>
          </a:solidFill>
        </p:spPr>
        <p:txBody>
          <a:bodyPr wrap="square">
            <a:spAutoFit/>
          </a:bodyPr>
          <a:lstStyle/>
          <a:p>
            <a:pPr marL="662077" indent="-302252" algn="just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b="1" i="1" dirty="0">
                <a:solidFill>
                  <a:srgbClr val="43434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733" b="1" i="1" dirty="0" err="1">
                <a:solidFill>
                  <a:srgbClr val="43434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733" b="1" i="1" dirty="0">
                <a:solidFill>
                  <a:srgbClr val="43434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733" b="1" i="1" dirty="0" err="1">
                <a:solidFill>
                  <a:srgbClr val="43434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733" b="1" i="1" dirty="0">
                <a:solidFill>
                  <a:srgbClr val="43434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3733" dirty="0">
              <a:solidFill>
                <a:prstClr val="black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6086" y="507999"/>
            <a:ext cx="2460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</a:t>
            </a:r>
            <a:r>
              <a:rPr lang="en-US" sz="3600" dirty="0" err="1" smtClean="0"/>
              <a:t>Tính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87287"/>
              </p:ext>
            </p:extLst>
          </p:nvPr>
        </p:nvGraphicFramePr>
        <p:xfrm>
          <a:off x="4338461" y="449420"/>
          <a:ext cx="877006" cy="66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" name="Equation" r:id="rId3" imgW="241200" imgH="215640" progId="Equation.3">
                  <p:embed/>
                </p:oleObj>
              </mc:Choice>
              <mc:Fallback>
                <p:oleObj name="Equation" r:id="rId3" imgW="24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8461" y="449420"/>
                        <a:ext cx="877006" cy="665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197189"/>
              </p:ext>
            </p:extLst>
          </p:nvPr>
        </p:nvGraphicFramePr>
        <p:xfrm>
          <a:off x="6132513" y="477838"/>
          <a:ext cx="11303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2" name="Equation" r:id="rId5" imgW="304560" imgH="253800" progId="Equation.3">
                  <p:embed/>
                </p:oleObj>
              </mc:Choice>
              <mc:Fallback>
                <p:oleObj name="Equation" r:id="rId5" imgW="304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2513" y="477838"/>
                        <a:ext cx="1130300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00889" y="620888"/>
            <a:ext cx="835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91883" y="3143331"/>
            <a:ext cx="869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651966"/>
              </p:ext>
            </p:extLst>
          </p:nvPr>
        </p:nvGraphicFramePr>
        <p:xfrm>
          <a:off x="7040433" y="3062149"/>
          <a:ext cx="9318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3" name="Equation" r:id="rId7" imgW="291960" imgH="228600" progId="Equation.3">
                  <p:embed/>
                </p:oleObj>
              </mc:Choice>
              <mc:Fallback>
                <p:oleObj name="Equation" r:id="rId7" imgW="291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40433" y="3062149"/>
                        <a:ext cx="931862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3422" y="1365954"/>
            <a:ext cx="1128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Giải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75467" y="1298217"/>
            <a:ext cx="145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a) </a:t>
            </a:r>
            <a:r>
              <a:rPr lang="en-US" sz="4800" dirty="0" err="1" smtClean="0"/>
              <a:t>vì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8978" y="1318600"/>
            <a:ext cx="1185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và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73803" y="1320794"/>
            <a:ext cx="1097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  <a:r>
              <a:rPr lang="en-US" sz="4000" dirty="0" smtClean="0"/>
              <a:t>&gt;0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03720" y="1309505"/>
            <a:ext cx="1329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nên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795875" y="2201329"/>
            <a:ext cx="1290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b)</a:t>
            </a:r>
            <a:r>
              <a:rPr lang="en-US" sz="4400" dirty="0" err="1" smtClean="0"/>
              <a:t>vì</a:t>
            </a:r>
            <a:endParaRPr lang="en-US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13865" y="2246350"/>
            <a:ext cx="1161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nên</a:t>
            </a:r>
            <a:endParaRPr lang="en-US" sz="40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655377"/>
              </p:ext>
            </p:extLst>
          </p:nvPr>
        </p:nvGraphicFramePr>
        <p:xfrm>
          <a:off x="6118578" y="2151059"/>
          <a:ext cx="14970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4" name="Equation" r:id="rId9" imgW="520560" imgH="253800" progId="Equation.3">
                  <p:embed/>
                </p:oleObj>
              </mc:Choice>
              <mc:Fallback>
                <p:oleObj name="Equation" r:id="rId9" imgW="520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8578" y="2151059"/>
                        <a:ext cx="1497012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19287" y="3183462"/>
            <a:ext cx="2709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</a:rPr>
              <a:t>Luyện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</a:rPr>
              <a:t> 1: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28619" y="3217327"/>
            <a:ext cx="1580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Tính</a:t>
            </a:r>
            <a:r>
              <a:rPr lang="en-US" sz="3200" dirty="0" smtClean="0"/>
              <a:t> : a)</a:t>
            </a:r>
            <a:endParaRPr lang="en-US" sz="3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669455"/>
              </p:ext>
            </p:extLst>
          </p:nvPr>
        </p:nvGraphicFramePr>
        <p:xfrm>
          <a:off x="4913312" y="3154722"/>
          <a:ext cx="1205266" cy="62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" name="Equation" r:id="rId11" imgW="304560" imgH="228600" progId="Equation.3">
                  <p:embed/>
                </p:oleObj>
              </mc:Choice>
              <mc:Fallback>
                <p:oleObj name="Equation" r:id="rId11" imgW="30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13312" y="3154722"/>
                        <a:ext cx="1205266" cy="629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669867" y="3083788"/>
            <a:ext cx="1049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c)</a:t>
            </a:r>
            <a:endParaRPr lang="en-US" sz="4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432327"/>
              </p:ext>
            </p:extLst>
          </p:nvPr>
        </p:nvGraphicFramePr>
        <p:xfrm>
          <a:off x="9116884" y="2856599"/>
          <a:ext cx="1911590" cy="90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6" name="Equation" r:id="rId13" imgW="520560" imgH="253800" progId="Equation.3">
                  <p:embed/>
                </p:oleObj>
              </mc:Choice>
              <mc:Fallback>
                <p:oleObj name="Equation" r:id="rId13" imgW="520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116884" y="2856599"/>
                        <a:ext cx="1911590" cy="90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684889" y="3825539"/>
            <a:ext cx="1588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Giải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4132" y="4571995"/>
            <a:ext cx="136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</a:t>
            </a:r>
            <a:r>
              <a:rPr lang="en-US" sz="3600" dirty="0" err="1" smtClean="0"/>
              <a:t>Vì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40337"/>
              </p:ext>
            </p:extLst>
          </p:nvPr>
        </p:nvGraphicFramePr>
        <p:xfrm>
          <a:off x="1639707" y="4504261"/>
          <a:ext cx="1397000" cy="725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" name="Equation" r:id="rId15" imgW="482400" imgH="203040" progId="Equation.3">
                  <p:embed/>
                </p:oleObj>
              </mc:Choice>
              <mc:Fallback>
                <p:oleObj name="Equation" r:id="rId15" imgW="482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39707" y="4504261"/>
                        <a:ext cx="1397000" cy="725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386667" y="4617148"/>
            <a:ext cx="1727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Và</a:t>
            </a:r>
            <a:r>
              <a:rPr lang="en-US" sz="3600" dirty="0" smtClean="0"/>
              <a:t> 4&gt;0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5073650" y="4526836"/>
            <a:ext cx="12932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nên</a:t>
            </a:r>
            <a:endParaRPr lang="en-US" sz="44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895752"/>
              </p:ext>
            </p:extLst>
          </p:nvPr>
        </p:nvGraphicFramePr>
        <p:xfrm>
          <a:off x="6132513" y="4478243"/>
          <a:ext cx="1941861" cy="750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8" name="Equation" r:id="rId17" imgW="533160" imgH="228600" progId="Equation.3">
                  <p:embed/>
                </p:oleObj>
              </mc:Choice>
              <mc:Fallback>
                <p:oleObj name="Equation" r:id="rId17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32513" y="4478243"/>
                        <a:ext cx="1941861" cy="750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2843" y="5475104"/>
            <a:ext cx="1964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3421" y="5384796"/>
            <a:ext cx="1919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vì</a:t>
            </a:r>
            <a:endParaRPr lang="en-US" sz="48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97335"/>
              </p:ext>
            </p:extLst>
          </p:nvPr>
        </p:nvGraphicFramePr>
        <p:xfrm>
          <a:off x="1639707" y="5524783"/>
          <a:ext cx="1566512" cy="63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" name="Equation" r:id="rId19" imgW="469800" imgH="203040" progId="Equation.3">
                  <p:embed/>
                </p:oleObj>
              </mc:Choice>
              <mc:Fallback>
                <p:oleObj name="Equation" r:id="rId19" imgW="469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639707" y="5524783"/>
                        <a:ext cx="1566512" cy="63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43110" y="5422648"/>
            <a:ext cx="1010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và</a:t>
            </a:r>
            <a:endParaRPr lang="en-US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4103509" y="5502562"/>
            <a:ext cx="1052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9&gt;0</a:t>
            </a:r>
            <a:endParaRPr 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5113862" y="5463815"/>
            <a:ext cx="1377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nên</a:t>
            </a:r>
            <a:endParaRPr lang="en-US" sz="44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786122"/>
              </p:ext>
            </p:extLst>
          </p:nvPr>
        </p:nvGraphicFramePr>
        <p:xfrm>
          <a:off x="6326452" y="5563518"/>
          <a:ext cx="1747921" cy="58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" name="Equation" r:id="rId21" imgW="520560" imgH="228600" progId="Equation.3">
                  <p:embed/>
                </p:oleObj>
              </mc:Choice>
              <mc:Fallback>
                <p:oleObj name="Equation" r:id="rId21" imgW="520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26452" y="5563518"/>
                        <a:ext cx="1747921" cy="584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2841" y="6231465"/>
            <a:ext cx="4346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c)</a:t>
            </a:r>
            <a:r>
              <a:rPr lang="en-US" sz="4000" dirty="0" err="1" smtClean="0"/>
              <a:t>Vì</a:t>
            </a:r>
            <a:r>
              <a:rPr lang="en-US" sz="4000" dirty="0" smtClean="0"/>
              <a:t> 2021&gt;0   </a:t>
            </a:r>
            <a:r>
              <a:rPr lang="en-US" sz="4000" dirty="0" err="1" smtClean="0"/>
              <a:t>nên</a:t>
            </a:r>
            <a:endParaRPr lang="en-US" sz="40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150228"/>
              </p:ext>
            </p:extLst>
          </p:nvPr>
        </p:nvGraphicFramePr>
        <p:xfrm>
          <a:off x="4389461" y="6118987"/>
          <a:ext cx="3912100" cy="79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" name="Equation" r:id="rId23" imgW="965160" imgH="253800" progId="Equation.3">
                  <p:embed/>
                </p:oleObj>
              </mc:Choice>
              <mc:Fallback>
                <p:oleObj name="Equation" r:id="rId23" imgW="9651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389461" y="6118987"/>
                        <a:ext cx="3912100" cy="794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726140"/>
              </p:ext>
            </p:extLst>
          </p:nvPr>
        </p:nvGraphicFramePr>
        <p:xfrm>
          <a:off x="3929943" y="1356686"/>
          <a:ext cx="1666527" cy="65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2" name="Equation" r:id="rId25" imgW="558720" imgH="203040" progId="Equation.3">
                  <p:embed/>
                </p:oleObj>
              </mc:Choice>
              <mc:Fallback>
                <p:oleObj name="Equation" r:id="rId25" imgW="558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929943" y="1356686"/>
                        <a:ext cx="1666527" cy="656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80521" y="1287153"/>
            <a:ext cx="723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4</a:t>
            </a: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876177"/>
              </p:ext>
            </p:extLst>
          </p:nvPr>
        </p:nvGraphicFramePr>
        <p:xfrm>
          <a:off x="8301561" y="1114282"/>
          <a:ext cx="1400292" cy="768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3" name="Equation" r:id="rId27" imgW="571320" imgH="215640" progId="Equation.3">
                  <p:embed/>
                </p:oleObj>
              </mc:Choice>
              <mc:Fallback>
                <p:oleObj name="Equation" r:id="rId27" imgW="571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301561" y="1114282"/>
                        <a:ext cx="1400292" cy="768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9290756" y="1151459"/>
            <a:ext cx="411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2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29943" y="2314221"/>
            <a:ext cx="75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</a:t>
            </a:r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89461" y="2336798"/>
            <a:ext cx="5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4809066" y="2314220"/>
            <a:ext cx="34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361039" y="2212620"/>
            <a:ext cx="574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&gt;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1" grpId="0"/>
      <p:bldP spid="12" grpId="0"/>
      <p:bldP spid="14" grpId="0"/>
      <p:bldP spid="15" grpId="0"/>
      <p:bldP spid="17" grpId="0"/>
      <p:bldP spid="18" grpId="0"/>
      <p:bldP spid="21" grpId="0"/>
      <p:bldP spid="24" grpId="0"/>
      <p:bldP spid="25" grpId="0"/>
      <p:bldP spid="27" grpId="0"/>
      <p:bldP spid="29" grpId="0"/>
      <p:bldP spid="30" grpId="0"/>
      <p:bldP spid="32" grpId="0"/>
      <p:bldP spid="33" grpId="0"/>
      <p:bldP spid="2" grpId="0"/>
      <p:bldP spid="3" grpId="0"/>
      <p:bldP spid="20" grpId="0"/>
      <p:bldP spid="35" grpId="0"/>
      <p:bldP spid="36" grpId="0"/>
      <p:bldP spid="38" grpId="0"/>
      <p:bldP spid="42" grpId="0"/>
      <p:bldP spid="44" grpId="0"/>
      <p:bldP spid="45" grpId="0"/>
      <p:bldP spid="46" grpId="0"/>
      <p:bldP spid="46" grpId="1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844" y="112888"/>
            <a:ext cx="251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VẬN DỤNG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083" y="566373"/>
            <a:ext cx="118909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Sàn</a:t>
            </a:r>
            <a:r>
              <a:rPr lang="en-US" sz="4000" dirty="0"/>
              <a:t> </a:t>
            </a:r>
            <a:r>
              <a:rPr lang="en-US" sz="4000" dirty="0" err="1"/>
              <a:t>thi</a:t>
            </a:r>
            <a:r>
              <a:rPr lang="en-US" sz="4000" dirty="0"/>
              <a:t> </a:t>
            </a:r>
            <a:r>
              <a:rPr lang="en-US" sz="4000" dirty="0" err="1"/>
              <a:t>đấu</a:t>
            </a:r>
            <a:r>
              <a:rPr lang="en-US" sz="4000" dirty="0"/>
              <a:t> </a:t>
            </a:r>
            <a:r>
              <a:rPr lang="en-US" sz="4000" dirty="0" err="1"/>
              <a:t>bộ</a:t>
            </a:r>
            <a:r>
              <a:rPr lang="en-US" sz="4000" dirty="0"/>
              <a:t> </a:t>
            </a:r>
            <a:r>
              <a:rPr lang="en-US" sz="4000" dirty="0" err="1"/>
              <a:t>môn</a:t>
            </a:r>
            <a:r>
              <a:rPr lang="en-US" sz="4000" dirty="0"/>
              <a:t> </a:t>
            </a:r>
            <a:r>
              <a:rPr lang="en-US" sz="4000" dirty="0" err="1"/>
              <a:t>cử</a:t>
            </a:r>
            <a:r>
              <a:rPr lang="en-US" sz="4000" dirty="0"/>
              <a:t> </a:t>
            </a:r>
            <a:r>
              <a:rPr lang="en-US" sz="4000" dirty="0" err="1"/>
              <a:t>tạ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dạng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</a:t>
            </a:r>
            <a:r>
              <a:rPr lang="en-US" sz="4000" dirty="0" err="1"/>
              <a:t>vuông</a:t>
            </a:r>
            <a:r>
              <a:rPr lang="en-US" sz="4000" dirty="0"/>
              <a:t>, </a:t>
            </a:r>
            <a:r>
              <a:rPr lang="en-US" sz="4000" dirty="0" err="1"/>
              <a:t>diện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144 m</a:t>
            </a:r>
            <a:r>
              <a:rPr lang="en-US" sz="4000" baseline="30000" dirty="0"/>
              <a:t>2</a:t>
            </a:r>
            <a:r>
              <a:rPr lang="en-US" sz="4000" dirty="0"/>
              <a:t>.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chu</a:t>
            </a:r>
            <a:r>
              <a:rPr lang="en-US" sz="4000" dirty="0"/>
              <a:t> vi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sàn</a:t>
            </a:r>
            <a:r>
              <a:rPr lang="en-US" sz="4000" dirty="0"/>
              <a:t> </a:t>
            </a:r>
            <a:r>
              <a:rPr lang="en-US" sz="4000" dirty="0" err="1"/>
              <a:t>thi</a:t>
            </a:r>
            <a:r>
              <a:rPr lang="en-US" sz="4000" dirty="0"/>
              <a:t> </a:t>
            </a:r>
            <a:r>
              <a:rPr lang="en-US" sz="4000" dirty="0" err="1"/>
              <a:t>đấu</a:t>
            </a:r>
            <a:r>
              <a:rPr lang="en-US" sz="4000" dirty="0"/>
              <a:t> </a:t>
            </a:r>
            <a:r>
              <a:rPr lang="en-US" sz="4000" dirty="0" err="1"/>
              <a:t>đó</a:t>
            </a:r>
            <a:r>
              <a:rPr lang="en-US" sz="4000" dirty="0"/>
              <a:t>.</a:t>
            </a:r>
          </a:p>
          <a:p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1083" y="2390350"/>
            <a:ext cx="115080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 (m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(m)  , (x&gt;0)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=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154282"/>
              </p:ext>
            </p:extLst>
          </p:nvPr>
        </p:nvGraphicFramePr>
        <p:xfrm>
          <a:off x="5775325" y="4202113"/>
          <a:ext cx="51689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" imgW="1854000" imgH="203040" progId="Equation.3">
                  <p:embed/>
                </p:oleObj>
              </mc:Choice>
              <mc:Fallback>
                <p:oleObj name="Equation" r:id="rId3" imgW="1854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5325" y="4202113"/>
                        <a:ext cx="5168900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865" y="6010501"/>
            <a:ext cx="7828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Chu vi </a:t>
            </a:r>
            <a:r>
              <a:rPr lang="en-US" sz="3600" dirty="0" err="1">
                <a:solidFill>
                  <a:srgbClr val="002060"/>
                </a:solidFill>
              </a:rPr>
              <a:t>của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hình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vuông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là</a:t>
            </a:r>
            <a:r>
              <a:rPr lang="en-US" sz="3600" dirty="0">
                <a:solidFill>
                  <a:srgbClr val="002060"/>
                </a:solidFill>
              </a:rPr>
              <a:t>: 4. 12 = 48 (m).</a:t>
            </a:r>
          </a:p>
          <a:p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95938" y="1855784"/>
            <a:ext cx="17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Giải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3"/>
          <a:stretch/>
        </p:blipFill>
        <p:spPr>
          <a:xfrm>
            <a:off x="9188604" y="2926859"/>
            <a:ext cx="2517130" cy="202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4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8576" y="345690"/>
            <a:ext cx="10716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nl-NL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căn bậc </a:t>
            </a:r>
            <a:r>
              <a:rPr lang="nl-NL" sz="4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nl-NL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học bằng máy tính cầm tay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489" y="3386048"/>
            <a:ext cx="11356622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máy tính chỉ hiển thị hữu hạn chữ số nên các kết quả là số thập phân vô hạn tuần hoàn hay không tuần hoàn đều được làm tròn.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207911"/>
            <a:ext cx="1066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896" y="820575"/>
            <a:ext cx="109951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Sử</a:t>
            </a:r>
            <a:r>
              <a:rPr lang="en-US" sz="4000" dirty="0"/>
              <a:t> </a:t>
            </a:r>
            <a:r>
              <a:rPr lang="en-US" sz="4000" dirty="0" err="1"/>
              <a:t>dụng</a:t>
            </a:r>
            <a:r>
              <a:rPr lang="en-US" sz="4000" dirty="0"/>
              <a:t> </a:t>
            </a:r>
            <a:r>
              <a:rPr lang="en-US" sz="4000" dirty="0" err="1"/>
              <a:t>máy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cầm</a:t>
            </a:r>
            <a:r>
              <a:rPr lang="en-US" sz="4000" dirty="0"/>
              <a:t> </a:t>
            </a:r>
            <a:r>
              <a:rPr lang="en-US" sz="4000" dirty="0" err="1"/>
              <a:t>tay</a:t>
            </a:r>
            <a:r>
              <a:rPr lang="en-US" sz="4000" dirty="0"/>
              <a:t>,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căn</a:t>
            </a:r>
            <a:r>
              <a:rPr lang="en-US" sz="4000" dirty="0"/>
              <a:t> </a:t>
            </a:r>
            <a:r>
              <a:rPr lang="en-US" sz="4000" dirty="0" err="1"/>
              <a:t>bậc</a:t>
            </a:r>
            <a:r>
              <a:rPr lang="en-US" sz="4000" dirty="0"/>
              <a:t> </a:t>
            </a:r>
            <a:r>
              <a:rPr lang="en-US" sz="4000" dirty="0" err="1"/>
              <a:t>hai</a:t>
            </a:r>
            <a:r>
              <a:rPr lang="en-US" sz="4000" dirty="0"/>
              <a:t> </a:t>
            </a:r>
            <a:r>
              <a:rPr lang="en-US" sz="4000" dirty="0" err="1"/>
              <a:t>số</a:t>
            </a:r>
            <a:r>
              <a:rPr lang="en-US" sz="4000" dirty="0"/>
              <a:t> </a:t>
            </a:r>
            <a:r>
              <a:rPr lang="en-US" sz="4000" dirty="0" err="1"/>
              <a:t>học</a:t>
            </a:r>
            <a:r>
              <a:rPr lang="en-US" sz="4000" dirty="0"/>
              <a:t> </a:t>
            </a:r>
            <a:r>
              <a:rPr lang="en-US" sz="4000" dirty="0" err="1"/>
              <a:t>sau</a:t>
            </a:r>
            <a:r>
              <a:rPr lang="en-US" sz="4000" dirty="0"/>
              <a:t> (</a:t>
            </a:r>
            <a:r>
              <a:rPr lang="en-US" sz="4000" dirty="0" err="1"/>
              <a:t>làm</a:t>
            </a:r>
            <a:r>
              <a:rPr lang="en-US" sz="4000" dirty="0"/>
              <a:t> </a:t>
            </a:r>
            <a:r>
              <a:rPr lang="en-US" sz="4000" dirty="0" err="1"/>
              <a:t>tròn</a:t>
            </a:r>
            <a:r>
              <a:rPr lang="en-US" sz="4000" dirty="0"/>
              <a:t> </a:t>
            </a:r>
            <a:r>
              <a:rPr lang="en-US" sz="4000" dirty="0" err="1"/>
              <a:t>kết</a:t>
            </a:r>
            <a:r>
              <a:rPr lang="en-US" sz="4000" dirty="0"/>
              <a:t> </a:t>
            </a:r>
            <a:r>
              <a:rPr lang="en-US" sz="4000" dirty="0" err="1"/>
              <a:t>quả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độ</a:t>
            </a:r>
            <a:r>
              <a:rPr lang="en-US" sz="4000" dirty="0"/>
              <a:t> </a:t>
            </a:r>
            <a:r>
              <a:rPr lang="en-US" sz="4000" dirty="0" err="1"/>
              <a:t>chính</a:t>
            </a:r>
            <a:r>
              <a:rPr lang="en-US" sz="4000" dirty="0"/>
              <a:t> </a:t>
            </a:r>
            <a:r>
              <a:rPr lang="en-US" sz="4000" dirty="0" err="1"/>
              <a:t>xác</a:t>
            </a:r>
            <a:r>
              <a:rPr lang="en-US" sz="4000" dirty="0"/>
              <a:t> 0,005, </a:t>
            </a:r>
            <a:r>
              <a:rPr lang="en-US" sz="4000" dirty="0" err="1"/>
              <a:t>nếu</a:t>
            </a:r>
            <a:r>
              <a:rPr lang="en-US" sz="4000" dirty="0"/>
              <a:t> </a:t>
            </a:r>
            <a:r>
              <a:rPr lang="en-US" sz="4000" dirty="0" err="1"/>
              <a:t>cần</a:t>
            </a:r>
            <a:r>
              <a:rPr lang="en-US" sz="4000" dirty="0"/>
              <a:t>).</a:t>
            </a:r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5003" y="101599"/>
            <a:ext cx="3123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</a:rPr>
              <a:t> 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800" y="3070578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604980" y="3138312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704714" y="3025422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894757" y="3025422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82279"/>
              </p:ext>
            </p:extLst>
          </p:nvPr>
        </p:nvGraphicFramePr>
        <p:xfrm>
          <a:off x="1340623" y="3131934"/>
          <a:ext cx="864943" cy="635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" name="Equation" r:id="rId3" imgW="291960" imgH="228600" progId="Equation.3">
                  <p:embed/>
                </p:oleObj>
              </mc:Choice>
              <mc:Fallback>
                <p:oleObj name="Equation" r:id="rId3" imgW="291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0623" y="3131934"/>
                        <a:ext cx="864943" cy="635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344990"/>
              </p:ext>
            </p:extLst>
          </p:nvPr>
        </p:nvGraphicFramePr>
        <p:xfrm>
          <a:off x="3118870" y="3134996"/>
          <a:ext cx="1278289" cy="66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4" name="Equation" r:id="rId5" imgW="419040" imgH="253800" progId="Equation.3">
                  <p:embed/>
                </p:oleObj>
              </mc:Choice>
              <mc:Fallback>
                <p:oleObj name="Equation" r:id="rId5" imgW="419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8870" y="3134996"/>
                        <a:ext cx="1278289" cy="66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47853"/>
              </p:ext>
            </p:extLst>
          </p:nvPr>
        </p:nvGraphicFramePr>
        <p:xfrm>
          <a:off x="5088537" y="3098066"/>
          <a:ext cx="1628352" cy="678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5" name="Equation" r:id="rId7" imgW="533160" imgH="228600" progId="Equation.3">
                  <p:embed/>
                </p:oleObj>
              </mc:Choice>
              <mc:Fallback>
                <p:oleObj name="Equation" r:id="rId7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8537" y="3098066"/>
                        <a:ext cx="1628352" cy="678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75525"/>
              </p:ext>
            </p:extLst>
          </p:nvPr>
        </p:nvGraphicFramePr>
        <p:xfrm>
          <a:off x="7366135" y="3089839"/>
          <a:ext cx="1792181" cy="620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6" name="Equation" r:id="rId9" imgW="609480" imgH="228600" progId="Equation.3">
                  <p:embed/>
                </p:oleObj>
              </mc:Choice>
              <mc:Fallback>
                <p:oleObj name="Equation" r:id="rId9" imgW="609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66135" y="3089839"/>
                        <a:ext cx="1792181" cy="620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28250" y="3782285"/>
            <a:ext cx="1731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Giải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250" y="4433451"/>
            <a:ext cx="127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a)</a:t>
            </a:r>
            <a:endParaRPr lang="en-US" sz="60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78712"/>
              </p:ext>
            </p:extLst>
          </p:nvPr>
        </p:nvGraphicFramePr>
        <p:xfrm>
          <a:off x="1773094" y="4639319"/>
          <a:ext cx="2870777" cy="86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" name="Equation" r:id="rId11" imgW="698400" imgH="241200" progId="Equation.3">
                  <p:embed/>
                </p:oleObj>
              </mc:Choice>
              <mc:Fallback>
                <p:oleObj name="Equation" r:id="rId11" imgW="698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73094" y="4639319"/>
                        <a:ext cx="2870777" cy="86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490532"/>
              </p:ext>
            </p:extLst>
          </p:nvPr>
        </p:nvGraphicFramePr>
        <p:xfrm>
          <a:off x="6296447" y="4634753"/>
          <a:ext cx="2889827" cy="89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" name="Equation" r:id="rId13" imgW="736560" imgH="253800" progId="Equation.3">
                  <p:embed/>
                </p:oleObj>
              </mc:Choice>
              <mc:Fallback>
                <p:oleObj name="Equation" r:id="rId13" imgW="736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96447" y="4634753"/>
                        <a:ext cx="2889827" cy="897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638803" y="4752055"/>
            <a:ext cx="928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b)</a:t>
            </a:r>
            <a:endParaRPr lang="en-US" sz="4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794474"/>
              </p:ext>
            </p:extLst>
          </p:nvPr>
        </p:nvGraphicFramePr>
        <p:xfrm>
          <a:off x="1620982" y="5938155"/>
          <a:ext cx="3467555" cy="73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9" name="Equation" r:id="rId15" imgW="1079280" imgH="241200" progId="Equation.3">
                  <p:embed/>
                </p:oleObj>
              </mc:Choice>
              <mc:Fallback>
                <p:oleObj name="Equation" r:id="rId15" imgW="1079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20982" y="5938155"/>
                        <a:ext cx="3467555" cy="733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28250" y="5896590"/>
            <a:ext cx="94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c)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5611086" y="5971305"/>
            <a:ext cx="80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d)</a:t>
            </a:r>
            <a:endParaRPr lang="en-US" sz="48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614320"/>
              </p:ext>
            </p:extLst>
          </p:nvPr>
        </p:nvGraphicFramePr>
        <p:xfrm>
          <a:off x="6414652" y="6054356"/>
          <a:ext cx="2909457" cy="67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0" name="Equation" r:id="rId17" imgW="965160" imgH="228600" progId="Equation.3">
                  <p:embed/>
                </p:oleObj>
              </mc:Choice>
              <mc:Fallback>
                <p:oleObj name="Equation" r:id="rId17" imgW="965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414652" y="6054356"/>
                        <a:ext cx="2909457" cy="67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3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2" grpId="0"/>
      <p:bldP spid="21" grpId="0"/>
      <p:bldP spid="2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1010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6072" y="484907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Câu</a:t>
            </a:r>
            <a:r>
              <a:rPr lang="en-US" sz="4000" dirty="0" smtClean="0"/>
              <a:t> 1:Trong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đây</a:t>
            </a:r>
            <a:r>
              <a:rPr lang="en-US" sz="4000" dirty="0" smtClean="0"/>
              <a:t> ,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accent5"/>
                </a:solidFill>
              </a:rPr>
              <a:t>không</a:t>
            </a:r>
            <a:r>
              <a:rPr lang="en-US" sz="4000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căn</a:t>
            </a:r>
            <a:r>
              <a:rPr lang="en-US" sz="4000" dirty="0" smtClean="0"/>
              <a:t> </a:t>
            </a:r>
            <a:r>
              <a:rPr lang="en-US" sz="4000" dirty="0" err="1" smtClean="0"/>
              <a:t>bậc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84072" y="1060985"/>
            <a:ext cx="88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858982" y="2410691"/>
            <a:ext cx="1967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A.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2923312" y="2406504"/>
            <a:ext cx="1967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B.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43552" y="2406504"/>
            <a:ext cx="1967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C.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8549986" y="2406504"/>
            <a:ext cx="1967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D.</a:t>
            </a:r>
            <a:endParaRPr lang="en-US" sz="4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48823"/>
              </p:ext>
            </p:extLst>
          </p:nvPr>
        </p:nvGraphicFramePr>
        <p:xfrm>
          <a:off x="1343606" y="2196812"/>
          <a:ext cx="1081233" cy="1230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43606" y="2196812"/>
                        <a:ext cx="1081233" cy="1230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40727" y="2434072"/>
            <a:ext cx="1149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-2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86945" y="2244424"/>
            <a:ext cx="9005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9533658" y="2396830"/>
            <a:ext cx="1314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0,3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839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9" grpId="1"/>
      <p:bldP spid="10" grpId="0"/>
      <p:bldP spid="11" grpId="0"/>
      <p:bldP spid="11" grpId="1"/>
      <p:bldP spid="12" grpId="0"/>
      <p:bldP spid="12" grpId="1"/>
      <p:bldP spid="14" grpId="0"/>
      <p:bldP spid="15" grpId="0"/>
      <p:bldP spid="15" grpId="1"/>
      <p:bldP spid="16" grpId="0"/>
      <p:bldP spid="1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846</Words>
  <Application>Microsoft Office PowerPoint</Application>
  <PresentationFormat>Widescreen</PresentationFormat>
  <Paragraphs>151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Abel</vt:lpstr>
      <vt:lpstr>Arial</vt:lpstr>
      <vt:lpstr>Calibri</vt:lpstr>
      <vt:lpstr>Calibri Light</vt:lpstr>
      <vt:lpstr>Cambria Math</vt:lpstr>
      <vt:lpstr>CMU Serif</vt:lpstr>
      <vt:lpstr>Montserrat Medium</vt:lpstr>
      <vt:lpstr>Odibee Sans</vt:lpstr>
      <vt:lpstr>Times New Roman</vt:lpstr>
      <vt:lpstr>Office Theme</vt:lpstr>
      <vt:lpstr>Equation</vt:lpstr>
      <vt:lpstr>Microsoft Equation 3.0</vt:lpstr>
      <vt:lpstr> KHỞI ĐỘNG</vt:lpstr>
      <vt:lpstr> KHỞI ĐỘNG</vt:lpstr>
      <vt:lpstr>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KHỞI ĐỘNG</dc:title>
  <dc:creator>Windows User</dc:creator>
  <cp:lastModifiedBy>Windows User</cp:lastModifiedBy>
  <cp:revision>84</cp:revision>
  <dcterms:created xsi:type="dcterms:W3CDTF">2022-11-02T14:24:54Z</dcterms:created>
  <dcterms:modified xsi:type="dcterms:W3CDTF">2022-11-10T05:28:47Z</dcterms:modified>
</cp:coreProperties>
</file>